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11" r:id="rId5"/>
    <p:sldId id="256" r:id="rId6"/>
    <p:sldId id="392" r:id="rId7"/>
    <p:sldId id="390" r:id="rId8"/>
    <p:sldId id="393" r:id="rId9"/>
    <p:sldId id="438" r:id="rId10"/>
    <p:sldId id="360" r:id="rId11"/>
    <p:sldId id="428" r:id="rId12"/>
    <p:sldId id="395" r:id="rId13"/>
    <p:sldId id="442" r:id="rId14"/>
    <p:sldId id="410" r:id="rId15"/>
    <p:sldId id="421" r:id="rId16"/>
    <p:sldId id="396" r:id="rId17"/>
    <p:sldId id="431" r:id="rId18"/>
    <p:sldId id="432" r:id="rId19"/>
    <p:sldId id="433" r:id="rId20"/>
    <p:sldId id="416" r:id="rId21"/>
    <p:sldId id="415" r:id="rId22"/>
    <p:sldId id="434" r:id="rId23"/>
    <p:sldId id="443" r:id="rId24"/>
    <p:sldId id="44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7A6657-392E-472F-AEE6-6AFE8064A847}" v="6" dt="2020-02-06T16:08:46.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ooper" userId="daecdff2-2c86-45d5-9dc5-33d360948956" providerId="ADAL" clId="{977A6657-392E-472F-AEE6-6AFE8064A847}"/>
    <pc:docChg chg="custSel addSld delSld modSld">
      <pc:chgData name="Josh Cooper" userId="daecdff2-2c86-45d5-9dc5-33d360948956" providerId="ADAL" clId="{977A6657-392E-472F-AEE6-6AFE8064A847}" dt="2020-02-06T16:08:46.670" v="370" actId="207"/>
      <pc:docMkLst>
        <pc:docMk/>
      </pc:docMkLst>
      <pc:sldChg chg="modSp">
        <pc:chgData name="Josh Cooper" userId="daecdff2-2c86-45d5-9dc5-33d360948956" providerId="ADAL" clId="{977A6657-392E-472F-AEE6-6AFE8064A847}" dt="2020-02-04T10:36:05.347" v="1" actId="20577"/>
        <pc:sldMkLst>
          <pc:docMk/>
          <pc:sldMk cId="2637481266" sldId="256"/>
        </pc:sldMkLst>
        <pc:spChg chg="mod">
          <ac:chgData name="Josh Cooper" userId="daecdff2-2c86-45d5-9dc5-33d360948956" providerId="ADAL" clId="{977A6657-392E-472F-AEE6-6AFE8064A847}" dt="2020-02-04T10:36:05.347" v="1" actId="20577"/>
          <ac:spMkLst>
            <pc:docMk/>
            <pc:sldMk cId="2637481266" sldId="256"/>
            <ac:spMk id="19" creationId="{5252A847-DE45-4FA3-A1F8-EEBEB845FF8E}"/>
          </ac:spMkLst>
        </pc:spChg>
      </pc:sldChg>
      <pc:sldChg chg="modSp mod">
        <pc:chgData name="Josh Cooper" userId="daecdff2-2c86-45d5-9dc5-33d360948956" providerId="ADAL" clId="{977A6657-392E-472F-AEE6-6AFE8064A847}" dt="2020-02-06T16:08:25.612" v="363" actId="20577"/>
        <pc:sldMkLst>
          <pc:docMk/>
          <pc:sldMk cId="2707490783" sldId="393"/>
        </pc:sldMkLst>
        <pc:spChg chg="mod">
          <ac:chgData name="Josh Cooper" userId="daecdff2-2c86-45d5-9dc5-33d360948956" providerId="ADAL" clId="{977A6657-392E-472F-AEE6-6AFE8064A847}" dt="2020-02-06T16:08:25.612" v="363" actId="20577"/>
          <ac:spMkLst>
            <pc:docMk/>
            <pc:sldMk cId="2707490783" sldId="393"/>
            <ac:spMk id="19" creationId="{5252A847-DE45-4FA3-A1F8-EEBEB845FF8E}"/>
          </ac:spMkLst>
        </pc:spChg>
      </pc:sldChg>
      <pc:sldChg chg="modSp">
        <pc:chgData name="Josh Cooper" userId="daecdff2-2c86-45d5-9dc5-33d360948956" providerId="ADAL" clId="{977A6657-392E-472F-AEE6-6AFE8064A847}" dt="2020-02-04T10:38:35.140" v="11" actId="20577"/>
        <pc:sldMkLst>
          <pc:docMk/>
          <pc:sldMk cId="1066827305" sldId="395"/>
        </pc:sldMkLst>
        <pc:spChg chg="mod">
          <ac:chgData name="Josh Cooper" userId="daecdff2-2c86-45d5-9dc5-33d360948956" providerId="ADAL" clId="{977A6657-392E-472F-AEE6-6AFE8064A847}" dt="2020-02-04T10:38:35.140" v="11" actId="20577"/>
          <ac:spMkLst>
            <pc:docMk/>
            <pc:sldMk cId="1066827305" sldId="395"/>
            <ac:spMk id="19" creationId="{5252A847-DE45-4FA3-A1F8-EEBEB845FF8E}"/>
          </ac:spMkLst>
        </pc:spChg>
      </pc:sldChg>
      <pc:sldChg chg="modSp">
        <pc:chgData name="Josh Cooper" userId="daecdff2-2c86-45d5-9dc5-33d360948956" providerId="ADAL" clId="{977A6657-392E-472F-AEE6-6AFE8064A847}" dt="2020-02-04T10:49:56.216" v="196" actId="1038"/>
        <pc:sldMkLst>
          <pc:docMk/>
          <pc:sldMk cId="2337498730" sldId="415"/>
        </pc:sldMkLst>
        <pc:spChg chg="mod">
          <ac:chgData name="Josh Cooper" userId="daecdff2-2c86-45d5-9dc5-33d360948956" providerId="ADAL" clId="{977A6657-392E-472F-AEE6-6AFE8064A847}" dt="2020-02-04T10:49:56.216" v="196" actId="1038"/>
          <ac:spMkLst>
            <pc:docMk/>
            <pc:sldMk cId="2337498730" sldId="415"/>
            <ac:spMk id="19" creationId="{5252A847-DE45-4FA3-A1F8-EEBEB845FF8E}"/>
          </ac:spMkLst>
        </pc:spChg>
      </pc:sldChg>
      <pc:sldChg chg="modSp">
        <pc:chgData name="Josh Cooper" userId="daecdff2-2c86-45d5-9dc5-33d360948956" providerId="ADAL" clId="{977A6657-392E-472F-AEE6-6AFE8064A847}" dt="2020-02-04T10:49:52.114" v="195" actId="1038"/>
        <pc:sldMkLst>
          <pc:docMk/>
          <pc:sldMk cId="667375643" sldId="416"/>
        </pc:sldMkLst>
        <pc:spChg chg="mod">
          <ac:chgData name="Josh Cooper" userId="daecdff2-2c86-45d5-9dc5-33d360948956" providerId="ADAL" clId="{977A6657-392E-472F-AEE6-6AFE8064A847}" dt="2020-02-04T10:49:52.114" v="195" actId="1038"/>
          <ac:spMkLst>
            <pc:docMk/>
            <pc:sldMk cId="667375643" sldId="416"/>
            <ac:spMk id="19" creationId="{5252A847-DE45-4FA3-A1F8-EEBEB845FF8E}"/>
          </ac:spMkLst>
        </pc:spChg>
      </pc:sldChg>
      <pc:sldChg chg="modSp">
        <pc:chgData name="Josh Cooper" userId="daecdff2-2c86-45d5-9dc5-33d360948956" providerId="ADAL" clId="{977A6657-392E-472F-AEE6-6AFE8064A847}" dt="2020-02-04T10:44:26.835" v="154" actId="20577"/>
        <pc:sldMkLst>
          <pc:docMk/>
          <pc:sldMk cId="2343551633" sldId="431"/>
        </pc:sldMkLst>
        <pc:spChg chg="mod">
          <ac:chgData name="Josh Cooper" userId="daecdff2-2c86-45d5-9dc5-33d360948956" providerId="ADAL" clId="{977A6657-392E-472F-AEE6-6AFE8064A847}" dt="2020-02-04T10:44:26.835" v="154" actId="20577"/>
          <ac:spMkLst>
            <pc:docMk/>
            <pc:sldMk cId="2343551633" sldId="431"/>
            <ac:spMk id="19" creationId="{5252A847-DE45-4FA3-A1F8-EEBEB845FF8E}"/>
          </ac:spMkLst>
        </pc:spChg>
      </pc:sldChg>
      <pc:sldChg chg="modSp">
        <pc:chgData name="Josh Cooper" userId="daecdff2-2c86-45d5-9dc5-33d360948956" providerId="ADAL" clId="{977A6657-392E-472F-AEE6-6AFE8064A847}" dt="2020-02-04T10:49:42.105" v="193" actId="1038"/>
        <pc:sldMkLst>
          <pc:docMk/>
          <pc:sldMk cId="3627695692" sldId="432"/>
        </pc:sldMkLst>
        <pc:picChg chg="mod">
          <ac:chgData name="Josh Cooper" userId="daecdff2-2c86-45d5-9dc5-33d360948956" providerId="ADAL" clId="{977A6657-392E-472F-AEE6-6AFE8064A847}" dt="2020-02-04T10:49:42.105" v="193" actId="1038"/>
          <ac:picMkLst>
            <pc:docMk/>
            <pc:sldMk cId="3627695692" sldId="432"/>
            <ac:picMk id="10" creationId="{A6B94CBB-03C8-401F-A4B8-48901B44C403}"/>
          </ac:picMkLst>
        </pc:picChg>
      </pc:sldChg>
      <pc:sldChg chg="modSp">
        <pc:chgData name="Josh Cooper" userId="daecdff2-2c86-45d5-9dc5-33d360948956" providerId="ADAL" clId="{977A6657-392E-472F-AEE6-6AFE8064A847}" dt="2020-02-04T10:49:47.189" v="194" actId="1038"/>
        <pc:sldMkLst>
          <pc:docMk/>
          <pc:sldMk cId="2442646267" sldId="433"/>
        </pc:sldMkLst>
        <pc:spChg chg="mod">
          <ac:chgData name="Josh Cooper" userId="daecdff2-2c86-45d5-9dc5-33d360948956" providerId="ADAL" clId="{977A6657-392E-472F-AEE6-6AFE8064A847}" dt="2020-02-04T10:44:48.331" v="157" actId="115"/>
          <ac:spMkLst>
            <pc:docMk/>
            <pc:sldMk cId="2442646267" sldId="433"/>
            <ac:spMk id="11" creationId="{950035A3-5B16-48A6-B287-3EFA160128BF}"/>
          </ac:spMkLst>
        </pc:spChg>
        <pc:picChg chg="mod">
          <ac:chgData name="Josh Cooper" userId="daecdff2-2c86-45d5-9dc5-33d360948956" providerId="ADAL" clId="{977A6657-392E-472F-AEE6-6AFE8064A847}" dt="2020-02-04T10:49:47.189" v="194" actId="1038"/>
          <ac:picMkLst>
            <pc:docMk/>
            <pc:sldMk cId="2442646267" sldId="433"/>
            <ac:picMk id="10" creationId="{A6B94CBB-03C8-401F-A4B8-48901B44C403}"/>
          </ac:picMkLst>
        </pc:picChg>
      </pc:sldChg>
      <pc:sldChg chg="modSp">
        <pc:chgData name="Josh Cooper" userId="daecdff2-2c86-45d5-9dc5-33d360948956" providerId="ADAL" clId="{977A6657-392E-472F-AEE6-6AFE8064A847}" dt="2020-02-04T10:51:58.121" v="201" actId="403"/>
        <pc:sldMkLst>
          <pc:docMk/>
          <pc:sldMk cId="1537581714" sldId="434"/>
        </pc:sldMkLst>
        <pc:spChg chg="mod">
          <ac:chgData name="Josh Cooper" userId="daecdff2-2c86-45d5-9dc5-33d360948956" providerId="ADAL" clId="{977A6657-392E-472F-AEE6-6AFE8064A847}" dt="2020-02-04T10:51:58.121" v="201" actId="403"/>
          <ac:spMkLst>
            <pc:docMk/>
            <pc:sldMk cId="1537581714" sldId="434"/>
            <ac:spMk id="19" creationId="{5252A847-DE45-4FA3-A1F8-EEBEB845FF8E}"/>
          </ac:spMkLst>
        </pc:spChg>
      </pc:sldChg>
      <pc:sldChg chg="modSp mod">
        <pc:chgData name="Josh Cooper" userId="daecdff2-2c86-45d5-9dc5-33d360948956" providerId="ADAL" clId="{977A6657-392E-472F-AEE6-6AFE8064A847}" dt="2020-02-06T16:08:46.670" v="370" actId="207"/>
        <pc:sldMkLst>
          <pc:docMk/>
          <pc:sldMk cId="1149685461" sldId="438"/>
        </pc:sldMkLst>
        <pc:spChg chg="mod">
          <ac:chgData name="Josh Cooper" userId="daecdff2-2c86-45d5-9dc5-33d360948956" providerId="ADAL" clId="{977A6657-392E-472F-AEE6-6AFE8064A847}" dt="2020-02-06T16:08:46.670" v="370" actId="207"/>
          <ac:spMkLst>
            <pc:docMk/>
            <pc:sldMk cId="1149685461" sldId="438"/>
            <ac:spMk id="19" creationId="{5252A847-DE45-4FA3-A1F8-EEBEB845FF8E}"/>
          </ac:spMkLst>
        </pc:spChg>
      </pc:sldChg>
      <pc:sldChg chg="modSp">
        <pc:chgData name="Josh Cooper" userId="daecdff2-2c86-45d5-9dc5-33d360948956" providerId="ADAL" clId="{977A6657-392E-472F-AEE6-6AFE8064A847}" dt="2020-02-04T10:52:16.585" v="205" actId="403"/>
        <pc:sldMkLst>
          <pc:docMk/>
          <pc:sldMk cId="2091374170" sldId="441"/>
        </pc:sldMkLst>
        <pc:spChg chg="mod">
          <ac:chgData name="Josh Cooper" userId="daecdff2-2c86-45d5-9dc5-33d360948956" providerId="ADAL" clId="{977A6657-392E-472F-AEE6-6AFE8064A847}" dt="2020-02-04T10:52:16.585" v="205" actId="403"/>
          <ac:spMkLst>
            <pc:docMk/>
            <pc:sldMk cId="2091374170" sldId="441"/>
            <ac:spMk id="19" creationId="{5252A847-DE45-4FA3-A1F8-EEBEB845FF8E}"/>
          </ac:spMkLst>
        </pc:spChg>
      </pc:sldChg>
      <pc:sldChg chg="modSp">
        <pc:chgData name="Josh Cooper" userId="daecdff2-2c86-45d5-9dc5-33d360948956" providerId="ADAL" clId="{977A6657-392E-472F-AEE6-6AFE8064A847}" dt="2020-02-04T10:42:38.779" v="151" actId="20577"/>
        <pc:sldMkLst>
          <pc:docMk/>
          <pc:sldMk cId="513357680" sldId="442"/>
        </pc:sldMkLst>
        <pc:spChg chg="mod">
          <ac:chgData name="Josh Cooper" userId="daecdff2-2c86-45d5-9dc5-33d360948956" providerId="ADAL" clId="{977A6657-392E-472F-AEE6-6AFE8064A847}" dt="2020-02-04T10:42:38.779" v="151" actId="20577"/>
          <ac:spMkLst>
            <pc:docMk/>
            <pc:sldMk cId="513357680" sldId="442"/>
            <ac:spMk id="19" creationId="{5252A847-DE45-4FA3-A1F8-EEBEB845FF8E}"/>
          </ac:spMkLst>
        </pc:spChg>
      </pc:sldChg>
      <pc:sldChg chg="modSp add">
        <pc:chgData name="Josh Cooper" userId="daecdff2-2c86-45d5-9dc5-33d360948956" providerId="ADAL" clId="{977A6657-392E-472F-AEE6-6AFE8064A847}" dt="2020-02-04T10:52:06.810" v="203" actId="403"/>
        <pc:sldMkLst>
          <pc:docMk/>
          <pc:sldMk cId="4008287469" sldId="443"/>
        </pc:sldMkLst>
        <pc:spChg chg="mod">
          <ac:chgData name="Josh Cooper" userId="daecdff2-2c86-45d5-9dc5-33d360948956" providerId="ADAL" clId="{977A6657-392E-472F-AEE6-6AFE8064A847}" dt="2020-02-04T10:52:06.810" v="203" actId="403"/>
          <ac:spMkLst>
            <pc:docMk/>
            <pc:sldMk cId="4008287469" sldId="443"/>
            <ac:spMk id="19" creationId="{5252A847-DE45-4FA3-A1F8-EEBEB845FF8E}"/>
          </ac:spMkLst>
        </pc:spChg>
      </pc:sldChg>
      <pc:sldChg chg="add del">
        <pc:chgData name="Josh Cooper" userId="daecdff2-2c86-45d5-9dc5-33d360948956" providerId="ADAL" clId="{977A6657-392E-472F-AEE6-6AFE8064A847}" dt="2020-02-04T10:47:14.814" v="186"/>
        <pc:sldMkLst>
          <pc:docMk/>
          <pc:sldMk cId="2968374901" sldId="444"/>
        </pc:sldMkLst>
      </pc:sldChg>
    </pc:docChg>
  </pc:docChgLst>
  <pc:docChgLst>
    <pc:chgData name="Josh Cooper" userId="daecdff2-2c86-45d5-9dc5-33d360948956" providerId="ADAL" clId="{B279C54B-6F03-4971-8824-F169F29E62B6}"/>
    <pc:docChg chg="undo custSel addSld delSld modSld">
      <pc:chgData name="Josh Cooper" userId="daecdff2-2c86-45d5-9dc5-33d360948956" providerId="ADAL" clId="{B279C54B-6F03-4971-8824-F169F29E62B6}" dt="2020-01-28T22:55:55.055" v="598" actId="20577"/>
      <pc:docMkLst>
        <pc:docMk/>
      </pc:docMkLst>
      <pc:sldChg chg="modSp">
        <pc:chgData name="Josh Cooper" userId="daecdff2-2c86-45d5-9dc5-33d360948956" providerId="ADAL" clId="{B279C54B-6F03-4971-8824-F169F29E62B6}" dt="2020-01-28T22:22:20.678" v="61" actId="20577"/>
        <pc:sldMkLst>
          <pc:docMk/>
          <pc:sldMk cId="2707490783" sldId="393"/>
        </pc:sldMkLst>
        <pc:spChg chg="mod">
          <ac:chgData name="Josh Cooper" userId="daecdff2-2c86-45d5-9dc5-33d360948956" providerId="ADAL" clId="{B279C54B-6F03-4971-8824-F169F29E62B6}" dt="2020-01-28T22:22:20.678" v="61" actId="20577"/>
          <ac:spMkLst>
            <pc:docMk/>
            <pc:sldMk cId="2707490783" sldId="393"/>
            <ac:spMk id="19" creationId="{5252A847-DE45-4FA3-A1F8-EEBEB845FF8E}"/>
          </ac:spMkLst>
        </pc:spChg>
      </pc:sldChg>
      <pc:sldChg chg="modSp">
        <pc:chgData name="Josh Cooper" userId="daecdff2-2c86-45d5-9dc5-33d360948956" providerId="ADAL" clId="{B279C54B-6F03-4971-8824-F169F29E62B6}" dt="2020-01-28T22:55:15.464" v="587" actId="20577"/>
        <pc:sldMkLst>
          <pc:docMk/>
          <pc:sldMk cId="1066827305" sldId="395"/>
        </pc:sldMkLst>
        <pc:spChg chg="mod">
          <ac:chgData name="Josh Cooper" userId="daecdff2-2c86-45d5-9dc5-33d360948956" providerId="ADAL" clId="{B279C54B-6F03-4971-8824-F169F29E62B6}" dt="2020-01-28T22:55:15.464" v="587" actId="20577"/>
          <ac:spMkLst>
            <pc:docMk/>
            <pc:sldMk cId="1066827305" sldId="395"/>
            <ac:spMk id="19" creationId="{5252A847-DE45-4FA3-A1F8-EEBEB845FF8E}"/>
          </ac:spMkLst>
        </pc:spChg>
      </pc:sldChg>
      <pc:sldChg chg="modSp">
        <pc:chgData name="Josh Cooper" userId="daecdff2-2c86-45d5-9dc5-33d360948956" providerId="ADAL" clId="{B279C54B-6F03-4971-8824-F169F29E62B6}" dt="2020-01-28T22:32:09.420" v="234" actId="207"/>
        <pc:sldMkLst>
          <pc:docMk/>
          <pc:sldMk cId="2337498730" sldId="415"/>
        </pc:sldMkLst>
        <pc:spChg chg="mod">
          <ac:chgData name="Josh Cooper" userId="daecdff2-2c86-45d5-9dc5-33d360948956" providerId="ADAL" clId="{B279C54B-6F03-4971-8824-F169F29E62B6}" dt="2020-01-28T22:32:09.420" v="234" actId="207"/>
          <ac:spMkLst>
            <pc:docMk/>
            <pc:sldMk cId="2337498730" sldId="415"/>
            <ac:spMk id="19" creationId="{5252A847-DE45-4FA3-A1F8-EEBEB845FF8E}"/>
          </ac:spMkLst>
        </pc:spChg>
      </pc:sldChg>
      <pc:sldChg chg="modSp">
        <pc:chgData name="Josh Cooper" userId="daecdff2-2c86-45d5-9dc5-33d360948956" providerId="ADAL" clId="{B279C54B-6F03-4971-8824-F169F29E62B6}" dt="2020-01-28T22:41:16.415" v="311" actId="20577"/>
        <pc:sldMkLst>
          <pc:docMk/>
          <pc:sldMk cId="667375643" sldId="416"/>
        </pc:sldMkLst>
        <pc:spChg chg="mod">
          <ac:chgData name="Josh Cooper" userId="daecdff2-2c86-45d5-9dc5-33d360948956" providerId="ADAL" clId="{B279C54B-6F03-4971-8824-F169F29E62B6}" dt="2020-01-28T22:41:16.415" v="311" actId="20577"/>
          <ac:spMkLst>
            <pc:docMk/>
            <pc:sldMk cId="667375643" sldId="416"/>
            <ac:spMk id="19" creationId="{5252A847-DE45-4FA3-A1F8-EEBEB845FF8E}"/>
          </ac:spMkLst>
        </pc:spChg>
      </pc:sldChg>
      <pc:sldChg chg="del">
        <pc:chgData name="Josh Cooper" userId="daecdff2-2c86-45d5-9dc5-33d360948956" providerId="ADAL" clId="{B279C54B-6F03-4971-8824-F169F29E62B6}" dt="2020-01-28T22:55:24.768" v="588" actId="47"/>
        <pc:sldMkLst>
          <pc:docMk/>
          <pc:sldMk cId="1833653676" sldId="429"/>
        </pc:sldMkLst>
      </pc:sldChg>
      <pc:sldChg chg="modSp">
        <pc:chgData name="Josh Cooper" userId="daecdff2-2c86-45d5-9dc5-33d360948956" providerId="ADAL" clId="{B279C54B-6F03-4971-8824-F169F29E62B6}" dt="2020-01-28T22:51:01.857" v="552" actId="6549"/>
        <pc:sldMkLst>
          <pc:docMk/>
          <pc:sldMk cId="2343551633" sldId="431"/>
        </pc:sldMkLst>
        <pc:spChg chg="mod">
          <ac:chgData name="Josh Cooper" userId="daecdff2-2c86-45d5-9dc5-33d360948956" providerId="ADAL" clId="{B279C54B-6F03-4971-8824-F169F29E62B6}" dt="2020-01-28T22:51:01.857" v="552" actId="6549"/>
          <ac:spMkLst>
            <pc:docMk/>
            <pc:sldMk cId="2343551633" sldId="431"/>
            <ac:spMk id="19" creationId="{5252A847-DE45-4FA3-A1F8-EEBEB845FF8E}"/>
          </ac:spMkLst>
        </pc:spChg>
      </pc:sldChg>
      <pc:sldChg chg="modSp">
        <pc:chgData name="Josh Cooper" userId="daecdff2-2c86-45d5-9dc5-33d360948956" providerId="ADAL" clId="{B279C54B-6F03-4971-8824-F169F29E62B6}" dt="2020-01-28T22:27:50.459" v="117" actId="20577"/>
        <pc:sldMkLst>
          <pc:docMk/>
          <pc:sldMk cId="3627695692" sldId="432"/>
        </pc:sldMkLst>
        <pc:spChg chg="mod">
          <ac:chgData name="Josh Cooper" userId="daecdff2-2c86-45d5-9dc5-33d360948956" providerId="ADAL" clId="{B279C54B-6F03-4971-8824-F169F29E62B6}" dt="2020-01-28T22:27:50.459" v="117" actId="20577"/>
          <ac:spMkLst>
            <pc:docMk/>
            <pc:sldMk cId="3627695692" sldId="432"/>
            <ac:spMk id="11" creationId="{950035A3-5B16-48A6-B287-3EFA160128BF}"/>
          </ac:spMkLst>
        </pc:spChg>
      </pc:sldChg>
      <pc:sldChg chg="modSp">
        <pc:chgData name="Josh Cooper" userId="daecdff2-2c86-45d5-9dc5-33d360948956" providerId="ADAL" clId="{B279C54B-6F03-4971-8824-F169F29E62B6}" dt="2020-01-28T22:29:58.951" v="227" actId="20577"/>
        <pc:sldMkLst>
          <pc:docMk/>
          <pc:sldMk cId="2442646267" sldId="433"/>
        </pc:sldMkLst>
        <pc:spChg chg="mod">
          <ac:chgData name="Josh Cooper" userId="daecdff2-2c86-45d5-9dc5-33d360948956" providerId="ADAL" clId="{B279C54B-6F03-4971-8824-F169F29E62B6}" dt="2020-01-28T22:29:58.951" v="227" actId="20577"/>
          <ac:spMkLst>
            <pc:docMk/>
            <pc:sldMk cId="2442646267" sldId="433"/>
            <ac:spMk id="11" creationId="{950035A3-5B16-48A6-B287-3EFA160128BF}"/>
          </ac:spMkLst>
        </pc:spChg>
      </pc:sldChg>
      <pc:sldChg chg="modSp">
        <pc:chgData name="Josh Cooper" userId="daecdff2-2c86-45d5-9dc5-33d360948956" providerId="ADAL" clId="{B279C54B-6F03-4971-8824-F169F29E62B6}" dt="2020-01-28T22:47:07.268" v="473" actId="20577"/>
        <pc:sldMkLst>
          <pc:docMk/>
          <pc:sldMk cId="1537581714" sldId="434"/>
        </pc:sldMkLst>
        <pc:spChg chg="mod">
          <ac:chgData name="Josh Cooper" userId="daecdff2-2c86-45d5-9dc5-33d360948956" providerId="ADAL" clId="{B279C54B-6F03-4971-8824-F169F29E62B6}" dt="2020-01-28T22:47:07.268" v="473" actId="20577"/>
          <ac:spMkLst>
            <pc:docMk/>
            <pc:sldMk cId="1537581714" sldId="434"/>
            <ac:spMk id="19" creationId="{5252A847-DE45-4FA3-A1F8-EEBEB845FF8E}"/>
          </ac:spMkLst>
        </pc:spChg>
      </pc:sldChg>
      <pc:sldChg chg="modSp">
        <pc:chgData name="Josh Cooper" userId="daecdff2-2c86-45d5-9dc5-33d360948956" providerId="ADAL" clId="{B279C54B-6F03-4971-8824-F169F29E62B6}" dt="2020-01-28T22:23:10.453" v="71" actId="403"/>
        <pc:sldMkLst>
          <pc:docMk/>
          <pc:sldMk cId="1149685461" sldId="438"/>
        </pc:sldMkLst>
        <pc:spChg chg="mod">
          <ac:chgData name="Josh Cooper" userId="daecdff2-2c86-45d5-9dc5-33d360948956" providerId="ADAL" clId="{B279C54B-6F03-4971-8824-F169F29E62B6}" dt="2020-01-28T22:23:10.453" v="71" actId="403"/>
          <ac:spMkLst>
            <pc:docMk/>
            <pc:sldMk cId="1149685461" sldId="438"/>
            <ac:spMk id="19" creationId="{5252A847-DE45-4FA3-A1F8-EEBEB845FF8E}"/>
          </ac:spMkLst>
        </pc:spChg>
      </pc:sldChg>
      <pc:sldChg chg="del">
        <pc:chgData name="Josh Cooper" userId="daecdff2-2c86-45d5-9dc5-33d360948956" providerId="ADAL" clId="{B279C54B-6F03-4971-8824-F169F29E62B6}" dt="2020-01-28T22:43:34.122" v="463" actId="47"/>
        <pc:sldMkLst>
          <pc:docMk/>
          <pc:sldMk cId="2311742839" sldId="439"/>
        </pc:sldMkLst>
      </pc:sldChg>
      <pc:sldChg chg="del">
        <pc:chgData name="Josh Cooper" userId="daecdff2-2c86-45d5-9dc5-33d360948956" providerId="ADAL" clId="{B279C54B-6F03-4971-8824-F169F29E62B6}" dt="2020-01-28T22:46:33.844" v="471" actId="47"/>
        <pc:sldMkLst>
          <pc:docMk/>
          <pc:sldMk cId="1396156417" sldId="440"/>
        </pc:sldMkLst>
      </pc:sldChg>
      <pc:sldChg chg="modSp add">
        <pc:chgData name="Josh Cooper" userId="daecdff2-2c86-45d5-9dc5-33d360948956" providerId="ADAL" clId="{B279C54B-6F03-4971-8824-F169F29E62B6}" dt="2020-01-28T22:47:22.343" v="474" actId="207"/>
        <pc:sldMkLst>
          <pc:docMk/>
          <pc:sldMk cId="2091374170" sldId="441"/>
        </pc:sldMkLst>
        <pc:spChg chg="mod">
          <ac:chgData name="Josh Cooper" userId="daecdff2-2c86-45d5-9dc5-33d360948956" providerId="ADAL" clId="{B279C54B-6F03-4971-8824-F169F29E62B6}" dt="2020-01-28T22:47:22.343" v="474" actId="207"/>
          <ac:spMkLst>
            <pc:docMk/>
            <pc:sldMk cId="2091374170" sldId="441"/>
            <ac:spMk id="19" creationId="{5252A847-DE45-4FA3-A1F8-EEBEB845FF8E}"/>
          </ac:spMkLst>
        </pc:spChg>
      </pc:sldChg>
      <pc:sldChg chg="modSp add">
        <pc:chgData name="Josh Cooper" userId="daecdff2-2c86-45d5-9dc5-33d360948956" providerId="ADAL" clId="{B279C54B-6F03-4971-8824-F169F29E62B6}" dt="2020-01-28T22:55:55.055" v="598" actId="20577"/>
        <pc:sldMkLst>
          <pc:docMk/>
          <pc:sldMk cId="513357680" sldId="442"/>
        </pc:sldMkLst>
        <pc:spChg chg="mod">
          <ac:chgData name="Josh Cooper" userId="daecdff2-2c86-45d5-9dc5-33d360948956" providerId="ADAL" clId="{B279C54B-6F03-4971-8824-F169F29E62B6}" dt="2020-01-28T22:55:55.055" v="598" actId="20577"/>
          <ac:spMkLst>
            <pc:docMk/>
            <pc:sldMk cId="513357680" sldId="442"/>
            <ac:spMk id="19" creationId="{5252A847-DE45-4FA3-A1F8-EEBEB845FF8E}"/>
          </ac:spMkLst>
        </pc:spChg>
      </pc:sldChg>
    </pc:docChg>
  </pc:docChgLst>
  <pc:docChgLst>
    <pc:chgData name="Victoria Worthington" userId="3602fdab-493b-4fe0-87da-353562330a36" providerId="ADAL" clId="{D178913F-C238-4ACB-B958-04804DFC38DA}"/>
    <pc:docChg chg="modSld">
      <pc:chgData name="Victoria Worthington" userId="3602fdab-493b-4fe0-87da-353562330a36" providerId="ADAL" clId="{D178913F-C238-4ACB-B958-04804DFC38DA}" dt="2020-02-06T12:35:51.160" v="32" actId="20577"/>
      <pc:docMkLst>
        <pc:docMk/>
      </pc:docMkLst>
      <pc:sldChg chg="modSp">
        <pc:chgData name="Victoria Worthington" userId="3602fdab-493b-4fe0-87da-353562330a36" providerId="ADAL" clId="{D178913F-C238-4ACB-B958-04804DFC38DA}" dt="2020-02-06T12:35:35.890" v="31" actId="20577"/>
        <pc:sldMkLst>
          <pc:docMk/>
          <pc:sldMk cId="2343551633" sldId="431"/>
        </pc:sldMkLst>
        <pc:spChg chg="mod">
          <ac:chgData name="Victoria Worthington" userId="3602fdab-493b-4fe0-87da-353562330a36" providerId="ADAL" clId="{D178913F-C238-4ACB-B958-04804DFC38DA}" dt="2020-02-06T12:35:35.890" v="31" actId="20577"/>
          <ac:spMkLst>
            <pc:docMk/>
            <pc:sldMk cId="2343551633" sldId="431"/>
            <ac:spMk id="19" creationId="{5252A847-DE45-4FA3-A1F8-EEBEB845FF8E}"/>
          </ac:spMkLst>
        </pc:spChg>
      </pc:sldChg>
      <pc:sldChg chg="modSp">
        <pc:chgData name="Victoria Worthington" userId="3602fdab-493b-4fe0-87da-353562330a36" providerId="ADAL" clId="{D178913F-C238-4ACB-B958-04804DFC38DA}" dt="2020-02-06T12:22:45.397" v="5" actId="20577"/>
        <pc:sldMkLst>
          <pc:docMk/>
          <pc:sldMk cId="2442646267" sldId="433"/>
        </pc:sldMkLst>
        <pc:spChg chg="mod">
          <ac:chgData name="Victoria Worthington" userId="3602fdab-493b-4fe0-87da-353562330a36" providerId="ADAL" clId="{D178913F-C238-4ACB-B958-04804DFC38DA}" dt="2020-02-06T12:22:45.397" v="5" actId="20577"/>
          <ac:spMkLst>
            <pc:docMk/>
            <pc:sldMk cId="2442646267" sldId="433"/>
            <ac:spMk id="11" creationId="{950035A3-5B16-48A6-B287-3EFA160128BF}"/>
          </ac:spMkLst>
        </pc:spChg>
      </pc:sldChg>
      <pc:sldChg chg="modSp">
        <pc:chgData name="Victoria Worthington" userId="3602fdab-493b-4fe0-87da-353562330a36" providerId="ADAL" clId="{D178913F-C238-4ACB-B958-04804DFC38DA}" dt="2020-02-06T12:34:52.734" v="26" actId="20577"/>
        <pc:sldMkLst>
          <pc:docMk/>
          <pc:sldMk cId="1537581714" sldId="434"/>
        </pc:sldMkLst>
        <pc:spChg chg="mod">
          <ac:chgData name="Victoria Worthington" userId="3602fdab-493b-4fe0-87da-353562330a36" providerId="ADAL" clId="{D178913F-C238-4ACB-B958-04804DFC38DA}" dt="2020-02-06T12:34:52.734" v="26" actId="20577"/>
          <ac:spMkLst>
            <pc:docMk/>
            <pc:sldMk cId="1537581714" sldId="434"/>
            <ac:spMk id="19" creationId="{5252A847-DE45-4FA3-A1F8-EEBEB845FF8E}"/>
          </ac:spMkLst>
        </pc:spChg>
      </pc:sldChg>
      <pc:sldChg chg="modSp">
        <pc:chgData name="Victoria Worthington" userId="3602fdab-493b-4fe0-87da-353562330a36" providerId="ADAL" clId="{D178913F-C238-4ACB-B958-04804DFC38DA}" dt="2020-02-06T12:34:49.379" v="24" actId="20577"/>
        <pc:sldMkLst>
          <pc:docMk/>
          <pc:sldMk cId="2091374170" sldId="441"/>
        </pc:sldMkLst>
        <pc:spChg chg="mod">
          <ac:chgData name="Victoria Worthington" userId="3602fdab-493b-4fe0-87da-353562330a36" providerId="ADAL" clId="{D178913F-C238-4ACB-B958-04804DFC38DA}" dt="2020-02-06T12:34:49.379" v="24" actId="20577"/>
          <ac:spMkLst>
            <pc:docMk/>
            <pc:sldMk cId="2091374170" sldId="441"/>
            <ac:spMk id="19" creationId="{5252A847-DE45-4FA3-A1F8-EEBEB845FF8E}"/>
          </ac:spMkLst>
        </pc:spChg>
      </pc:sldChg>
      <pc:sldChg chg="modSp">
        <pc:chgData name="Victoria Worthington" userId="3602fdab-493b-4fe0-87da-353562330a36" providerId="ADAL" clId="{D178913F-C238-4ACB-B958-04804DFC38DA}" dt="2020-02-06T12:35:51.160" v="32" actId="20577"/>
        <pc:sldMkLst>
          <pc:docMk/>
          <pc:sldMk cId="513357680" sldId="442"/>
        </pc:sldMkLst>
        <pc:spChg chg="mod">
          <ac:chgData name="Victoria Worthington" userId="3602fdab-493b-4fe0-87da-353562330a36" providerId="ADAL" clId="{D178913F-C238-4ACB-B958-04804DFC38DA}" dt="2020-02-06T12:35:51.160" v="32" actId="20577"/>
          <ac:spMkLst>
            <pc:docMk/>
            <pc:sldMk cId="513357680" sldId="442"/>
            <ac:spMk id="19" creationId="{5252A847-DE45-4FA3-A1F8-EEBEB845FF8E}"/>
          </ac:spMkLst>
        </pc:spChg>
      </pc:sldChg>
      <pc:sldChg chg="modSp">
        <pc:chgData name="Victoria Worthington" userId="3602fdab-493b-4fe0-87da-353562330a36" providerId="ADAL" clId="{D178913F-C238-4ACB-B958-04804DFC38DA}" dt="2020-02-06T12:34:50.979" v="25" actId="20577"/>
        <pc:sldMkLst>
          <pc:docMk/>
          <pc:sldMk cId="4008287469" sldId="443"/>
        </pc:sldMkLst>
        <pc:spChg chg="mod">
          <ac:chgData name="Victoria Worthington" userId="3602fdab-493b-4fe0-87da-353562330a36" providerId="ADAL" clId="{D178913F-C238-4ACB-B958-04804DFC38DA}" dt="2020-02-06T12:34:50.979" v="25" actId="20577"/>
          <ac:spMkLst>
            <pc:docMk/>
            <pc:sldMk cId="4008287469" sldId="443"/>
            <ac:spMk id="19" creationId="{5252A847-DE45-4FA3-A1F8-EEBEB845FF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91358-23DC-4C72-A5C7-03A3A525E01E}" type="datetimeFigureOut">
              <a:rPr lang="en-GB" smtClean="0"/>
              <a:t>06/02/2020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6F01F-98A4-4D11-8173-CC293D9081CC}" type="slidenum">
              <a:rPr lang="en-GB" smtClean="0"/>
              <a:t>‹#›</a:t>
            </a:fld>
            <a:endParaRPr lang="en-GB"/>
          </a:p>
        </p:txBody>
      </p:sp>
    </p:spTree>
    <p:extLst>
      <p:ext uri="{BB962C8B-B14F-4D97-AF65-F5344CB8AC3E}">
        <p14:creationId xmlns:p14="http://schemas.microsoft.com/office/powerpoint/2010/main" val="389753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C6F01F-98A4-4D11-8173-CC293D9081CC}" type="slidenum">
              <a:rPr lang="en-GB" smtClean="0"/>
              <a:t>15</a:t>
            </a:fld>
            <a:endParaRPr lang="en-GB"/>
          </a:p>
        </p:txBody>
      </p:sp>
    </p:spTree>
    <p:extLst>
      <p:ext uri="{BB962C8B-B14F-4D97-AF65-F5344CB8AC3E}">
        <p14:creationId xmlns:p14="http://schemas.microsoft.com/office/powerpoint/2010/main" val="42669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C6F01F-98A4-4D11-8173-CC293D9081CC}" type="slidenum">
              <a:rPr lang="en-GB" smtClean="0"/>
              <a:t>16</a:t>
            </a:fld>
            <a:endParaRPr lang="en-GB"/>
          </a:p>
        </p:txBody>
      </p:sp>
    </p:spTree>
    <p:extLst>
      <p:ext uri="{BB962C8B-B14F-4D97-AF65-F5344CB8AC3E}">
        <p14:creationId xmlns:p14="http://schemas.microsoft.com/office/powerpoint/2010/main" val="1219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06/02/2020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search/?fwp_topic=gps-scheme-of-work" TargetMode="External"/><Relationship Id="rId2" Type="http://schemas.openxmlformats.org/officeDocument/2006/relationships/hyperlink" Target="https://classroomsecrets.co.uk/content-domain-filter/?fwp_contentdomain=4g5.7"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lassroomsecrets.co.uk/direct-speech-or-indirect-speech-year-4-speech-resource-pack"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The sentence below contains direct speech.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200000"/>
              </a:lnSpc>
            </a:pPr>
            <a:r>
              <a:rPr lang="en-GB" sz="2800" b="1" dirty="0">
                <a:solidFill>
                  <a:schemeClr val="tx1"/>
                </a:solidFill>
                <a:latin typeface="Century Gothic" panose="020B0502020202020204" pitchFamily="34" charset="0"/>
              </a:rPr>
              <a:t>“Jacob, please can you hand out the maths books?” asked Mrs Scott.</a:t>
            </a:r>
          </a:p>
          <a:p>
            <a:pPr>
              <a:lnSpc>
                <a:spcPct val="200000"/>
              </a:lnSpc>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True. Punctuation for speech is used and the words that Mrs Scott has spoken are repeated exactly.</a:t>
            </a:r>
          </a:p>
        </p:txBody>
      </p:sp>
      <p:grpSp>
        <p:nvGrpSpPr>
          <p:cNvPr id="8" name="Group 7">
            <a:extLst>
              <a:ext uri="{FF2B5EF4-FFF2-40B4-BE49-F238E27FC236}">
                <a16:creationId xmlns:a16="http://schemas.microsoft.com/office/drawing/2014/main" id="{C5EEBED5-B941-492B-83D8-23F841BB6B5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741D8CC3-F8B2-41F8-A55A-36F7B9D77BA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F9CCA68F-C6D9-4691-AD07-AC32EA5CB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1335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any errors in the sentence below containing indirect speech.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Yesterday, my friend asked me if you want to play out?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grpSp>
        <p:nvGrpSpPr>
          <p:cNvPr id="8" name="Group 7">
            <a:extLst>
              <a:ext uri="{FF2B5EF4-FFF2-40B4-BE49-F238E27FC236}">
                <a16:creationId xmlns:a16="http://schemas.microsoft.com/office/drawing/2014/main" id="{D89EDC73-A52E-4F84-AA1A-B8DD85AF06D3}"/>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09C9AD7E-504D-4D13-944F-AAC19C48805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D5CB9557-D77E-4E2C-A514-D7B09291C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511977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any errors in the sentence below containing indirect speech.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150000"/>
              </a:lnSpc>
            </a:pPr>
            <a:r>
              <a:rPr lang="en-GB" sz="2800" b="1" dirty="0">
                <a:solidFill>
                  <a:schemeClr val="tx1"/>
                </a:solidFill>
                <a:latin typeface="Century Gothic" panose="020B0502020202020204" pitchFamily="34" charset="0"/>
              </a:rPr>
              <a:t>Yesterday, my friend asked me if </a:t>
            </a:r>
            <a:r>
              <a:rPr lang="en-GB" sz="2800" b="1" dirty="0">
                <a:solidFill>
                  <a:srgbClr val="FF0000"/>
                </a:solidFill>
                <a:latin typeface="Century Gothic" panose="020B0502020202020204" pitchFamily="34" charset="0"/>
              </a:rPr>
              <a:t>you</a:t>
            </a:r>
            <a:r>
              <a:rPr lang="en-GB" sz="2800" b="1" dirty="0">
                <a:solidFill>
                  <a:schemeClr val="tx1"/>
                </a:solidFill>
                <a:latin typeface="Century Gothic" panose="020B0502020202020204" pitchFamily="34" charset="0"/>
              </a:rPr>
              <a:t> </a:t>
            </a:r>
            <a:r>
              <a:rPr lang="en-GB" sz="2800" b="1" dirty="0">
                <a:solidFill>
                  <a:srgbClr val="FF0000"/>
                </a:solidFill>
                <a:latin typeface="Century Gothic" panose="020B0502020202020204" pitchFamily="34" charset="0"/>
              </a:rPr>
              <a:t>want</a:t>
            </a:r>
            <a:r>
              <a:rPr lang="en-GB" sz="2800" b="1" dirty="0">
                <a:solidFill>
                  <a:schemeClr val="tx1"/>
                </a:solidFill>
                <a:latin typeface="Century Gothic" panose="020B0502020202020204" pitchFamily="34" charset="0"/>
              </a:rPr>
              <a:t> to play out</a:t>
            </a:r>
            <a:r>
              <a:rPr lang="en-GB" sz="2800" b="1" dirty="0">
                <a:solidFill>
                  <a:srgbClr val="FF0000"/>
                </a:solidFill>
                <a:latin typeface="Century Gothic" panose="020B0502020202020204" pitchFamily="34" charset="0"/>
              </a:rPr>
              <a:t>?</a:t>
            </a:r>
          </a:p>
          <a:p>
            <a:pPr>
              <a:lnSpc>
                <a:spcPct val="150000"/>
              </a:lnSpc>
            </a:pPr>
            <a:endParaRPr lang="en-GB" sz="2800" b="1" dirty="0">
              <a:solidFill>
                <a:schemeClr val="tx1"/>
              </a:solidFill>
              <a:latin typeface="Century Gothic" panose="020B0502020202020204" pitchFamily="34" charset="0"/>
            </a:endParaRPr>
          </a:p>
          <a:p>
            <a:pPr>
              <a:lnSpc>
                <a:spcPct val="150000"/>
              </a:lnSpc>
            </a:pPr>
            <a:r>
              <a:rPr lang="en-GB" sz="2000" b="1" dirty="0">
                <a:solidFill>
                  <a:srgbClr val="FF0000"/>
                </a:solidFill>
                <a:latin typeface="Century Gothic" panose="020B0502020202020204" pitchFamily="34" charset="0"/>
              </a:rPr>
              <a:t>Yesterday, my friend asked me if I wanted to play out.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
        <p:nvSpPr>
          <p:cNvPr id="2" name="Oval 1">
            <a:extLst>
              <a:ext uri="{FF2B5EF4-FFF2-40B4-BE49-F238E27FC236}">
                <a16:creationId xmlns:a16="http://schemas.microsoft.com/office/drawing/2014/main" id="{4729C2B4-2587-4A87-9088-739F220D83F8}"/>
              </a:ext>
            </a:extLst>
          </p:cNvPr>
          <p:cNvSpPr/>
          <p:nvPr/>
        </p:nvSpPr>
        <p:spPr>
          <a:xfrm>
            <a:off x="6045200" y="2418080"/>
            <a:ext cx="802640" cy="711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832E67E-D6E7-4C2B-889B-105A7CD661FA}"/>
              </a:ext>
            </a:extLst>
          </p:cNvPr>
          <p:cNvSpPr/>
          <p:nvPr/>
        </p:nvSpPr>
        <p:spPr>
          <a:xfrm>
            <a:off x="6847840" y="2418080"/>
            <a:ext cx="934720" cy="711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C715E73-629C-4FB2-A88C-2620209D3EA3}"/>
              </a:ext>
            </a:extLst>
          </p:cNvPr>
          <p:cNvSpPr/>
          <p:nvPr/>
        </p:nvSpPr>
        <p:spPr>
          <a:xfrm>
            <a:off x="1625600" y="3129280"/>
            <a:ext cx="558800" cy="4978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8">
            <a:extLst>
              <a:ext uri="{FF2B5EF4-FFF2-40B4-BE49-F238E27FC236}">
                <a16:creationId xmlns:a16="http://schemas.microsoft.com/office/drawing/2014/main" id="{7255114F-B143-47CA-9424-196A2EEB0AED}"/>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DCC899A5-55E2-4FBE-B57E-C4EBD499DFB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9F594154-90D1-4408-B301-616C2DD4E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3856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Errol has tried to rewrite the speech bubble as direct speech.</a:t>
            </a: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11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The television presenter announced Betsy as the winner.</a:t>
            </a:r>
          </a:p>
          <a:p>
            <a:pPr lvl="0" defTabSz="685800">
              <a:defRPr/>
            </a:pPr>
            <a:endParaRPr lang="en-GB" sz="2400" b="1" dirty="0">
              <a:latin typeface="Century Gothic" panose="020B0502020202020204" pitchFamily="34" charset="0"/>
            </a:endParaRPr>
          </a:p>
          <a:p>
            <a:r>
              <a:rPr lang="en-GB" sz="2000" b="1" dirty="0">
                <a:solidFill>
                  <a:schemeClr val="tx1"/>
                </a:solidFill>
                <a:latin typeface="Century Gothic" panose="020B0502020202020204" pitchFamily="34" charset="0"/>
              </a:rPr>
              <a:t>Is he correct?</a:t>
            </a:r>
            <a:br>
              <a:rPr lang="en-GB" sz="2000" b="1" dirty="0">
                <a:latin typeface="Century Gothic" panose="020B0502020202020204" pitchFamily="34" charset="0"/>
              </a:rPr>
            </a:br>
            <a:endParaRPr lang="en-GB" sz="2000" b="1" dirty="0">
              <a:latin typeface="Century Gothic" panose="020B0502020202020204" pitchFamily="34" charset="0"/>
            </a:endParaRPr>
          </a:p>
        </p:txBody>
      </p:sp>
      <p:sp>
        <p:nvSpPr>
          <p:cNvPr id="2" name="Speech Bubble: Rectangle with Corners Rounded 1">
            <a:extLst>
              <a:ext uri="{FF2B5EF4-FFF2-40B4-BE49-F238E27FC236}">
                <a16:creationId xmlns:a16="http://schemas.microsoft.com/office/drawing/2014/main" id="{F33787B6-3CE2-4A9E-A3EA-600BB59229FC}"/>
              </a:ext>
            </a:extLst>
          </p:cNvPr>
          <p:cNvSpPr/>
          <p:nvPr/>
        </p:nvSpPr>
        <p:spPr>
          <a:xfrm>
            <a:off x="3687096" y="1841694"/>
            <a:ext cx="4218039" cy="1168607"/>
          </a:xfrm>
          <a:prstGeom prst="wedgeRoundRectCallout">
            <a:avLst>
              <a:gd name="adj1" fmla="val -80403"/>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Tonight’s winner is…..Betsy!</a:t>
            </a:r>
          </a:p>
        </p:txBody>
      </p:sp>
      <p:pic>
        <p:nvPicPr>
          <p:cNvPr id="4" name="Picture 3" descr="A close up of a womans face&#10;&#10;Description automatically generated">
            <a:extLst>
              <a:ext uri="{FF2B5EF4-FFF2-40B4-BE49-F238E27FC236}">
                <a16:creationId xmlns:a16="http://schemas.microsoft.com/office/drawing/2014/main" id="{87911192-11B6-4113-A74A-5C47FB44AB5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071" r="69791" b="33798"/>
          <a:stretch/>
        </p:blipFill>
        <p:spPr>
          <a:xfrm>
            <a:off x="1196231" y="1409833"/>
            <a:ext cx="1708684" cy="1914342"/>
          </a:xfrm>
          <a:prstGeom prst="rect">
            <a:avLst/>
          </a:prstGeom>
        </p:spPr>
      </p:pic>
      <p:grpSp>
        <p:nvGrpSpPr>
          <p:cNvPr id="11" name="Group 10">
            <a:extLst>
              <a:ext uri="{FF2B5EF4-FFF2-40B4-BE49-F238E27FC236}">
                <a16:creationId xmlns:a16="http://schemas.microsoft.com/office/drawing/2014/main" id="{1B59D69D-976A-41BE-8427-8B195E500916}"/>
              </a:ext>
            </a:extLst>
          </p:cNvPr>
          <p:cNvGrpSpPr/>
          <p:nvPr/>
        </p:nvGrpSpPr>
        <p:grpSpPr>
          <a:xfrm>
            <a:off x="59531" y="6454317"/>
            <a:ext cx="1238534" cy="403683"/>
            <a:chOff x="68077" y="6454317"/>
            <a:chExt cx="1238534" cy="403683"/>
          </a:xfrm>
        </p:grpSpPr>
        <p:sp>
          <p:nvSpPr>
            <p:cNvPr id="12" name="TextBox 8">
              <a:extLst>
                <a:ext uri="{FF2B5EF4-FFF2-40B4-BE49-F238E27FC236}">
                  <a16:creationId xmlns:a16="http://schemas.microsoft.com/office/drawing/2014/main" id="{A236C0DD-EA76-4D04-A054-508DAC38BC1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1790387B-6D88-4D91-9B4C-9DD29CB1D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85406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defTabSz="685800">
              <a:defRPr/>
            </a:pPr>
            <a:r>
              <a:rPr lang="en-GB" sz="2000" b="1" dirty="0">
                <a:solidFill>
                  <a:schemeClr val="tx1"/>
                </a:solidFill>
                <a:latin typeface="Century Gothic" panose="020B0502020202020204" pitchFamily="34" charset="0"/>
              </a:rPr>
              <a:t>Errol has tried to rewrite the speech bubble as direct speech.</a:t>
            </a: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2000" b="1" dirty="0">
              <a:solidFill>
                <a:schemeClr val="tx1"/>
              </a:solidFill>
              <a:latin typeface="Century Gothic" panose="020B0502020202020204" pitchFamily="34" charset="0"/>
            </a:endParaRPr>
          </a:p>
          <a:p>
            <a:pPr defTabSz="685800">
              <a:defRPr/>
            </a:pPr>
            <a:endParaRPr lang="en-GB" sz="1100" b="1" dirty="0">
              <a:solidFill>
                <a:schemeClr val="tx1"/>
              </a:solidFill>
              <a:latin typeface="Century Gothic" panose="020B0502020202020204" pitchFamily="34" charset="0"/>
            </a:endParaRPr>
          </a:p>
          <a:p>
            <a:pPr lvl="0" defTabSz="685800">
              <a:defRPr/>
            </a:pPr>
            <a:r>
              <a:rPr lang="en-GB" sz="2800" b="1" dirty="0">
                <a:solidFill>
                  <a:schemeClr val="tx1"/>
                </a:solidFill>
                <a:latin typeface="Century Gothic" panose="020B0502020202020204" pitchFamily="34" charset="0"/>
              </a:rPr>
              <a:t>The television presenter announced Betsy as the winner.</a:t>
            </a:r>
          </a:p>
          <a:p>
            <a:pPr lvl="0" defTabSz="685800">
              <a:defRPr/>
            </a:pPr>
            <a:endParaRPr lang="en-GB" sz="2400" b="1" dirty="0">
              <a:latin typeface="Century Gothic" panose="020B0502020202020204" pitchFamily="34" charset="0"/>
            </a:endParaRPr>
          </a:p>
          <a:p>
            <a:r>
              <a:rPr lang="en-GB" sz="2000" b="1" dirty="0">
                <a:solidFill>
                  <a:schemeClr val="tx1"/>
                </a:solidFill>
                <a:latin typeface="Century Gothic" panose="020B0502020202020204" pitchFamily="34" charset="0"/>
              </a:rPr>
              <a:t>Is he correct?</a:t>
            </a:r>
          </a:p>
          <a:p>
            <a:br>
              <a:rPr lang="en-GB" sz="2000" b="1" dirty="0">
                <a:latin typeface="Century Gothic" panose="020B0502020202020204" pitchFamily="34" charset="0"/>
              </a:rPr>
            </a:br>
            <a:r>
              <a:rPr lang="en-GB" sz="2000" b="1" dirty="0">
                <a:solidFill>
                  <a:srgbClr val="FF0000"/>
                </a:solidFill>
                <a:latin typeface="Century Gothic" panose="020B0502020202020204" pitchFamily="34" charset="0"/>
              </a:rPr>
              <a:t>Errol is incorrect. He has written the sentence as indirect speech. The sentence should read “Tonight’s winner is…Betsy!” declared the television presenter.</a:t>
            </a:r>
            <a:endParaRPr lang="en-GB" sz="2000" b="1" dirty="0">
              <a:latin typeface="Century Gothic" panose="020B0502020202020204" pitchFamily="34" charset="0"/>
            </a:endParaRPr>
          </a:p>
        </p:txBody>
      </p:sp>
      <p:sp>
        <p:nvSpPr>
          <p:cNvPr id="2" name="Speech Bubble: Rectangle with Corners Rounded 1">
            <a:extLst>
              <a:ext uri="{FF2B5EF4-FFF2-40B4-BE49-F238E27FC236}">
                <a16:creationId xmlns:a16="http://schemas.microsoft.com/office/drawing/2014/main" id="{F33787B6-3CE2-4A9E-A3EA-600BB59229FC}"/>
              </a:ext>
            </a:extLst>
          </p:cNvPr>
          <p:cNvSpPr/>
          <p:nvPr/>
        </p:nvSpPr>
        <p:spPr>
          <a:xfrm>
            <a:off x="3687096" y="1841694"/>
            <a:ext cx="4218039" cy="1168607"/>
          </a:xfrm>
          <a:prstGeom prst="wedgeRoundRectCallout">
            <a:avLst>
              <a:gd name="adj1" fmla="val -80403"/>
              <a:gd name="adj2" fmla="val -52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entury Gothic" panose="020B0502020202020204" pitchFamily="34" charset="0"/>
              </a:rPr>
              <a:t>Tonight’s winner is…..Betsy!</a:t>
            </a:r>
          </a:p>
        </p:txBody>
      </p:sp>
      <p:pic>
        <p:nvPicPr>
          <p:cNvPr id="4" name="Picture 3" descr="A close up of a womans face&#10;&#10;Description automatically generated">
            <a:extLst>
              <a:ext uri="{FF2B5EF4-FFF2-40B4-BE49-F238E27FC236}">
                <a16:creationId xmlns:a16="http://schemas.microsoft.com/office/drawing/2014/main" id="{87911192-11B6-4113-A74A-5C47FB44AB5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071" r="69791" b="33798"/>
          <a:stretch/>
        </p:blipFill>
        <p:spPr>
          <a:xfrm>
            <a:off x="1196231" y="1409833"/>
            <a:ext cx="1708684" cy="1914342"/>
          </a:xfrm>
          <a:prstGeom prst="rect">
            <a:avLst/>
          </a:prstGeom>
        </p:spPr>
      </p:pic>
      <p:grpSp>
        <p:nvGrpSpPr>
          <p:cNvPr id="10" name="Group 9">
            <a:extLst>
              <a:ext uri="{FF2B5EF4-FFF2-40B4-BE49-F238E27FC236}">
                <a16:creationId xmlns:a16="http://schemas.microsoft.com/office/drawing/2014/main" id="{37000A7E-B478-472A-9825-96D55B1F65E5}"/>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C7D8CF8-ABAC-4107-91B4-FCDD7F84970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64241990-12BB-4D1D-8EBF-7FF41B9AF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34355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B94CBB-03C8-401F-A4B8-48901B44C403}"/>
              </a:ext>
            </a:extLst>
          </p:cNvPr>
          <p:cNvPicPr>
            <a:picLocks noChangeAspect="1"/>
          </p:cNvPicPr>
          <p:nvPr/>
        </p:nvPicPr>
        <p:blipFill>
          <a:blip r:embed="rId3"/>
          <a:stretch>
            <a:fillRect/>
          </a:stretch>
        </p:blipFill>
        <p:spPr>
          <a:xfrm>
            <a:off x="129506" y="135870"/>
            <a:ext cx="8913124" cy="6322100"/>
          </a:xfrm>
          <a:prstGeom prst="rect">
            <a:avLst/>
          </a:prstGeom>
        </p:spPr>
      </p:pic>
      <p:sp>
        <p:nvSpPr>
          <p:cNvPr id="11" name="Rectangle 10">
            <a:extLst>
              <a:ext uri="{FF2B5EF4-FFF2-40B4-BE49-F238E27FC236}">
                <a16:creationId xmlns:a16="http://schemas.microsoft.com/office/drawing/2014/main" id="{950035A3-5B16-48A6-B287-3EFA160128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the speech bubble below as either direct or indirect speech.</a:t>
            </a:r>
          </a:p>
          <a:p>
            <a:r>
              <a:rPr lang="en-GB" sz="2000" b="1" dirty="0">
                <a:solidFill>
                  <a:schemeClr val="tx1"/>
                </a:solidFill>
                <a:latin typeface="Century Gothic" panose="020B0502020202020204" pitchFamily="34" charset="0"/>
              </a:rPr>
              <a:t>Remember to use the correct punctuation.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2" name="Rounded Rectangular Callout 1">
            <a:extLst>
              <a:ext uri="{FF2B5EF4-FFF2-40B4-BE49-F238E27FC236}">
                <a16:creationId xmlns:a16="http://schemas.microsoft.com/office/drawing/2014/main" id="{5805426C-2155-4AE4-973D-8D9F0A4347EB}"/>
              </a:ext>
            </a:extLst>
          </p:cNvPr>
          <p:cNvSpPr/>
          <p:nvPr/>
        </p:nvSpPr>
        <p:spPr>
          <a:xfrm>
            <a:off x="3442524" y="2401938"/>
            <a:ext cx="4482276" cy="1244124"/>
          </a:xfrm>
          <a:prstGeom prst="wedgeRoundRectCallout">
            <a:avLst>
              <a:gd name="adj1" fmla="val -64418"/>
              <a:gd name="adj2" fmla="val 20273"/>
              <a:gd name="adj3" fmla="val 16667"/>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I bought a new pet hamster at the weekend.</a:t>
            </a:r>
            <a:endParaRPr lang="en-GB" sz="2400" dirty="0">
              <a:latin typeface="Century Gothic" panose="020B0502020202020204" pitchFamily="34" charset="0"/>
            </a:endParaRPr>
          </a:p>
        </p:txBody>
      </p:sp>
      <p:sp>
        <p:nvSpPr>
          <p:cNvPr id="13" name="TextBox 12">
            <a:extLst>
              <a:ext uri="{FF2B5EF4-FFF2-40B4-BE49-F238E27FC236}">
                <a16:creationId xmlns:a16="http://schemas.microsoft.com/office/drawing/2014/main" id="{AC9A0CA3-4FC7-4BDF-B601-7DABE29AEE6A}"/>
              </a:ext>
            </a:extLst>
          </p:cNvPr>
          <p:cNvSpPr txBox="1"/>
          <p:nvPr/>
        </p:nvSpPr>
        <p:spPr>
          <a:xfrm>
            <a:off x="2030221" y="3556087"/>
            <a:ext cx="705642" cy="338554"/>
          </a:xfrm>
          <a:prstGeom prst="rect">
            <a:avLst/>
          </a:prstGeom>
          <a:noFill/>
        </p:spPr>
        <p:txBody>
          <a:bodyPr wrap="none" rtlCol="0">
            <a:spAutoFit/>
          </a:bodyPr>
          <a:lstStyle/>
          <a:p>
            <a:r>
              <a:rPr lang="en-GB" sz="1600" b="1" dirty="0">
                <a:latin typeface="Century Gothic" panose="020B0502020202020204" pitchFamily="34" charset="0"/>
              </a:rPr>
              <a:t>Amrit</a:t>
            </a:r>
          </a:p>
        </p:txBody>
      </p:sp>
      <p:grpSp>
        <p:nvGrpSpPr>
          <p:cNvPr id="14" name="Group 13">
            <a:extLst>
              <a:ext uri="{FF2B5EF4-FFF2-40B4-BE49-F238E27FC236}">
                <a16:creationId xmlns:a16="http://schemas.microsoft.com/office/drawing/2014/main" id="{26981CFC-06A0-4B9E-9D58-38AAAC0E80D4}"/>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4A3FB63A-4CC2-490A-9669-8ACEE84B231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9" name="Picture 18" descr="A close up of a sign&#10;&#10;Description generated with high confidence">
              <a:extLst>
                <a:ext uri="{FF2B5EF4-FFF2-40B4-BE49-F238E27FC236}">
                  <a16:creationId xmlns:a16="http://schemas.microsoft.com/office/drawing/2014/main" id="{94833EA9-38E5-4547-9267-54445A673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2769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6B94CBB-03C8-401F-A4B8-48901B44C403}"/>
              </a:ext>
            </a:extLst>
          </p:cNvPr>
          <p:cNvPicPr>
            <a:picLocks noChangeAspect="1"/>
          </p:cNvPicPr>
          <p:nvPr/>
        </p:nvPicPr>
        <p:blipFill>
          <a:blip r:embed="rId3"/>
          <a:stretch>
            <a:fillRect/>
          </a:stretch>
        </p:blipFill>
        <p:spPr>
          <a:xfrm>
            <a:off x="129506" y="135870"/>
            <a:ext cx="8913124" cy="6322100"/>
          </a:xfrm>
          <a:prstGeom prst="rect">
            <a:avLst/>
          </a:prstGeom>
        </p:spPr>
      </p:pic>
      <p:sp>
        <p:nvSpPr>
          <p:cNvPr id="11" name="Rectangle 10">
            <a:extLst>
              <a:ext uri="{FF2B5EF4-FFF2-40B4-BE49-F238E27FC236}">
                <a16:creationId xmlns:a16="http://schemas.microsoft.com/office/drawing/2014/main" id="{950035A3-5B16-48A6-B287-3EFA160128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Rewrite the speech bubble below as either direct or indirect speech.</a:t>
            </a:r>
          </a:p>
          <a:p>
            <a:r>
              <a:rPr lang="en-GB" sz="2000" b="1" dirty="0">
                <a:solidFill>
                  <a:schemeClr val="tx1"/>
                </a:solidFill>
                <a:latin typeface="Century Gothic" panose="020B0502020202020204" pitchFamily="34" charset="0"/>
              </a:rPr>
              <a:t>Remember to use the correct punctuation.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(indirect speech)</a:t>
            </a:r>
          </a:p>
          <a:p>
            <a:pPr>
              <a:lnSpc>
                <a:spcPct val="150000"/>
              </a:lnSpc>
            </a:pPr>
            <a:r>
              <a:rPr lang="en-GB" sz="2000" b="1" dirty="0">
                <a:solidFill>
                  <a:srgbClr val="FF0000"/>
                </a:solidFill>
                <a:latin typeface="Century Gothic" panose="020B0502020202020204" pitchFamily="34" charset="0"/>
              </a:rPr>
              <a:t>Amrit announced that he had bought a new pet hamster at the weekend.</a:t>
            </a:r>
          </a:p>
          <a:p>
            <a:pPr>
              <a:lnSpc>
                <a:spcPct val="150000"/>
              </a:lnSpc>
            </a:pPr>
            <a:r>
              <a:rPr lang="en-GB" sz="2000" b="1" dirty="0">
                <a:solidFill>
                  <a:srgbClr val="FF0000"/>
                </a:solidFill>
                <a:latin typeface="Century Gothic" panose="020B0502020202020204" pitchFamily="34" charset="0"/>
              </a:rPr>
              <a:t>(direct speech)</a:t>
            </a:r>
          </a:p>
          <a:p>
            <a:pPr>
              <a:lnSpc>
                <a:spcPct val="150000"/>
              </a:lnSpc>
            </a:pPr>
            <a:r>
              <a:rPr lang="en-GB" sz="2000" b="1" dirty="0">
                <a:solidFill>
                  <a:srgbClr val="FF0000"/>
                </a:solidFill>
                <a:latin typeface="Century Gothic" panose="020B0502020202020204" pitchFamily="34" charset="0"/>
              </a:rPr>
              <a:t>Amrit announced, “I bought a pet hamster at the weekend.”</a:t>
            </a:r>
            <a:endParaRPr lang="en-GB" sz="2000" dirty="0">
              <a:solidFill>
                <a:srgbClr val="FF0000"/>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
        <p:nvSpPr>
          <p:cNvPr id="12" name="Rounded Rectangular Callout 1">
            <a:extLst>
              <a:ext uri="{FF2B5EF4-FFF2-40B4-BE49-F238E27FC236}">
                <a16:creationId xmlns:a16="http://schemas.microsoft.com/office/drawing/2014/main" id="{5805426C-2155-4AE4-973D-8D9F0A4347EB}"/>
              </a:ext>
            </a:extLst>
          </p:cNvPr>
          <p:cNvSpPr/>
          <p:nvPr/>
        </p:nvSpPr>
        <p:spPr>
          <a:xfrm>
            <a:off x="3442524" y="2401938"/>
            <a:ext cx="4482276" cy="1244124"/>
          </a:xfrm>
          <a:prstGeom prst="wedgeRoundRectCallout">
            <a:avLst>
              <a:gd name="adj1" fmla="val -64418"/>
              <a:gd name="adj2" fmla="val 20273"/>
              <a:gd name="adj3" fmla="val 16667"/>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I bought a new pet hamster at the weekend</a:t>
            </a:r>
            <a:r>
              <a:rPr lang="en-GB" sz="2400" dirty="0">
                <a:latin typeface="Century Gothic" panose="020B0502020202020204" pitchFamily="34" charset="0"/>
              </a:rPr>
              <a:t>.</a:t>
            </a:r>
          </a:p>
        </p:txBody>
      </p:sp>
      <p:sp>
        <p:nvSpPr>
          <p:cNvPr id="13" name="TextBox 12">
            <a:extLst>
              <a:ext uri="{FF2B5EF4-FFF2-40B4-BE49-F238E27FC236}">
                <a16:creationId xmlns:a16="http://schemas.microsoft.com/office/drawing/2014/main" id="{AC9A0CA3-4FC7-4BDF-B601-7DABE29AEE6A}"/>
              </a:ext>
            </a:extLst>
          </p:cNvPr>
          <p:cNvSpPr txBox="1"/>
          <p:nvPr/>
        </p:nvSpPr>
        <p:spPr>
          <a:xfrm>
            <a:off x="2030221" y="3556087"/>
            <a:ext cx="705642" cy="338554"/>
          </a:xfrm>
          <a:prstGeom prst="rect">
            <a:avLst/>
          </a:prstGeom>
          <a:noFill/>
        </p:spPr>
        <p:txBody>
          <a:bodyPr wrap="none" rtlCol="0">
            <a:spAutoFit/>
          </a:bodyPr>
          <a:lstStyle/>
          <a:p>
            <a:r>
              <a:rPr lang="en-GB" sz="1600" b="1" dirty="0">
                <a:latin typeface="Century Gothic" panose="020B0502020202020204" pitchFamily="34" charset="0"/>
              </a:rPr>
              <a:t>Amrit</a:t>
            </a:r>
          </a:p>
        </p:txBody>
      </p:sp>
      <p:grpSp>
        <p:nvGrpSpPr>
          <p:cNvPr id="14" name="Group 13">
            <a:extLst>
              <a:ext uri="{FF2B5EF4-FFF2-40B4-BE49-F238E27FC236}">
                <a16:creationId xmlns:a16="http://schemas.microsoft.com/office/drawing/2014/main" id="{436132D9-CF3B-4B28-8BEF-F73077CC127C}"/>
              </a:ext>
            </a:extLst>
          </p:cNvPr>
          <p:cNvGrpSpPr/>
          <p:nvPr/>
        </p:nvGrpSpPr>
        <p:grpSpPr>
          <a:xfrm>
            <a:off x="59531" y="6454317"/>
            <a:ext cx="1238534" cy="403683"/>
            <a:chOff x="68077" y="6454317"/>
            <a:chExt cx="1238534" cy="403683"/>
          </a:xfrm>
        </p:grpSpPr>
        <p:sp>
          <p:nvSpPr>
            <p:cNvPr id="15" name="TextBox 8">
              <a:extLst>
                <a:ext uri="{FF2B5EF4-FFF2-40B4-BE49-F238E27FC236}">
                  <a16:creationId xmlns:a16="http://schemas.microsoft.com/office/drawing/2014/main" id="{F18FBC2A-93CE-4C3D-9862-AC0A7993B65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9" name="Picture 18" descr="A close up of a sign&#10;&#10;Description generated with high confidence">
              <a:extLst>
                <a:ext uri="{FF2B5EF4-FFF2-40B4-BE49-F238E27FC236}">
                  <a16:creationId xmlns:a16="http://schemas.microsoft.com/office/drawing/2014/main" id="{BE5B6F20-4BD0-4DD6-A0F1-796544D045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442646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Complete the sentences below using direct speech with the correct punctuation.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spc="-300" dirty="0">
                <a:solidFill>
                  <a:schemeClr val="tx1"/>
                </a:solidFill>
                <a:latin typeface="Century Gothic" panose="020B0502020202020204" pitchFamily="34" charset="0"/>
              </a:rPr>
              <a:t>__________________________________ ______________ _ _____ _ _   </a:t>
            </a:r>
            <a:r>
              <a:rPr lang="en-GB" sz="2400" b="1" dirty="0">
                <a:solidFill>
                  <a:schemeClr val="tx1"/>
                </a:solidFill>
                <a:latin typeface="Century Gothic" panose="020B0502020202020204" pitchFamily="34" charset="0"/>
              </a:rPr>
              <a:t>Beth explained.</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Mum agreed </a:t>
            </a:r>
            <a:r>
              <a:rPr lang="en-GB" sz="2000" b="1" spc="-300" dirty="0">
                <a:solidFill>
                  <a:schemeClr val="tx1"/>
                </a:solidFill>
                <a:latin typeface="Century Gothic" panose="020B0502020202020204" pitchFamily="34" charset="0"/>
              </a:rPr>
              <a:t>__________________________________ ______________ _ _____ _ _  </a:t>
            </a: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p:txBody>
      </p:sp>
      <p:grpSp>
        <p:nvGrpSpPr>
          <p:cNvPr id="8" name="Group 7">
            <a:extLst>
              <a:ext uri="{FF2B5EF4-FFF2-40B4-BE49-F238E27FC236}">
                <a16:creationId xmlns:a16="http://schemas.microsoft.com/office/drawing/2014/main" id="{D48C69C2-88CE-413B-B76F-97BAD2298968}"/>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E4EB0DDA-ED71-4AF8-B58D-F8BC2954B78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127272B9-3CF8-431F-801E-088FC9ABD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667375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Complete the sentences below using direct speech with the correct punctuation.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answers, for example: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rgbClr val="FF0000"/>
                </a:solidFill>
                <a:latin typeface="Century Gothic" panose="020B0502020202020204" pitchFamily="34" charset="0"/>
              </a:rPr>
              <a:t>“My shoes are scuffed because I tripped up,” </a:t>
            </a:r>
            <a:r>
              <a:rPr lang="en-GB" sz="2400" b="1" dirty="0">
                <a:solidFill>
                  <a:schemeClr val="tx1"/>
                </a:solidFill>
                <a:latin typeface="Century Gothic" panose="020B0502020202020204" pitchFamily="34" charset="0"/>
              </a:rPr>
              <a:t>Beth explained.</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Mum agreed</a:t>
            </a:r>
            <a:r>
              <a:rPr lang="en-GB" sz="2400" b="1" dirty="0">
                <a:solidFill>
                  <a:srgbClr val="FF0000"/>
                </a:solidFill>
                <a:latin typeface="Century Gothic" panose="020B0502020202020204" pitchFamily="34" charset="0"/>
              </a:rPr>
              <a:t>, “Yes, it’s about time that you got a new pair of shoes!”</a:t>
            </a: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dirty="0">
              <a:solidFill>
                <a:srgbClr val="FF0000"/>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C4C2BDC4-EF53-4ABA-800C-D1628A90C8E4}"/>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E0D959E0-7F88-4A43-9D85-561135ACECF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D52C741D-546B-443C-9AFC-5DC7CD274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33749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Dennis has changed the indirect speech below into direct speech.</a:t>
            </a:r>
          </a:p>
          <a:p>
            <a:endParaRPr lang="en-GB" sz="2000" b="1" dirty="0">
              <a:solidFill>
                <a:schemeClr val="tx1"/>
              </a:solidFill>
              <a:latin typeface="Century Gothic" panose="020B0502020202020204" pitchFamily="34" charset="0"/>
            </a:endParaRPr>
          </a:p>
          <a:p>
            <a:endParaRPr lang="en-GB" sz="22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Jian explained that he would build a large den later on.</a:t>
            </a:r>
          </a:p>
          <a:p>
            <a:pPr marL="457200" indent="-457200">
              <a:buAutoNum type="alphaUcPeriod"/>
            </a:pPr>
            <a:endParaRPr lang="en-GB" sz="2200" b="1" dirty="0">
              <a:solidFill>
                <a:schemeClr val="tx1"/>
              </a:solidFill>
              <a:latin typeface="Century Gothic" panose="020B0502020202020204" pitchFamily="34" charset="0"/>
            </a:endParaRPr>
          </a:p>
          <a:p>
            <a:pPr marL="457200" indent="-457200">
              <a:buAutoNum type="alphaUcPeriod"/>
            </a:pPr>
            <a:endParaRPr lang="en-GB" sz="22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“I’m going to build a large den later today, explained Jian” excitedly.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Has he punctuated it correctly? Explain your answer.</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8" name="Group 7">
            <a:extLst>
              <a:ext uri="{FF2B5EF4-FFF2-40B4-BE49-F238E27FC236}">
                <a16:creationId xmlns:a16="http://schemas.microsoft.com/office/drawing/2014/main" id="{AF24D55F-9504-4D63-B6D0-514AF590305C}"/>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DFFB622A-1555-487A-AD97-A52C3CE1D84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877D33C2-7094-42B6-8FD6-E17A72823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37581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Speech – Direct or Indirect Speech?</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4: (4G5.7) </a:t>
            </a:r>
            <a:r>
              <a:rPr lang="en-US" sz="1200" b="1" dirty="0">
                <a:latin typeface="Century Gothic" panose="020B0502020202020204" pitchFamily="34" charset="0"/>
                <a:hlinkClick r:id="rId2"/>
              </a:rPr>
              <a:t>Using and punctuating direct speech</a:t>
            </a:r>
            <a:endParaRPr lang="en-US" sz="1200" b="1" dirty="0">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4: (4G5.7)</a:t>
            </a:r>
            <a:r>
              <a:rPr lang="en-US" sz="1200" b="1" dirty="0">
                <a:latin typeface="Century Gothic" panose="020B0502020202020204" pitchFamily="34" charset="0"/>
              </a:rPr>
              <a:t> </a:t>
            </a:r>
            <a:r>
              <a:rPr lang="en-US" sz="1200" b="1" dirty="0">
                <a:latin typeface="Century Gothic" panose="020B0502020202020204" pitchFamily="34" charset="0"/>
                <a:hlinkClick r:id="rId2"/>
              </a:rPr>
              <a:t>Use of inverted commas and other punctuation to indicate direct speech [for example, a comma after the reporting clause; end punctuation within inverted commas: The conductor shouted, “Sit down!”]</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3"/>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4"/>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A594F9A1-BF46-45A0-AEBC-00E60C88B1C4}"/>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0B651E42-4DE1-4B4B-807B-40585978EE7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7B16EEB1-04BA-4B75-86D5-8D48AE91F8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Dennis has changed the indirect speech below into direct speech.</a:t>
            </a:r>
          </a:p>
          <a:p>
            <a:endParaRPr lang="en-GB" sz="2000" b="1" dirty="0">
              <a:solidFill>
                <a:schemeClr val="tx1"/>
              </a:solidFill>
              <a:latin typeface="Century Gothic" panose="020B0502020202020204" pitchFamily="34" charset="0"/>
            </a:endParaRPr>
          </a:p>
          <a:p>
            <a:endParaRPr lang="en-GB" sz="22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Jian explained that he would build a large den later on.</a:t>
            </a:r>
          </a:p>
          <a:p>
            <a:pPr marL="457200" indent="-457200">
              <a:buAutoNum type="alphaUcPeriod"/>
            </a:pPr>
            <a:endParaRPr lang="en-GB" sz="2200" b="1" dirty="0">
              <a:solidFill>
                <a:schemeClr val="tx1"/>
              </a:solidFill>
              <a:latin typeface="Century Gothic" panose="020B0502020202020204" pitchFamily="34" charset="0"/>
            </a:endParaRPr>
          </a:p>
          <a:p>
            <a:pPr marL="457200" indent="-457200">
              <a:buAutoNum type="alphaUcPeriod"/>
            </a:pPr>
            <a:endParaRPr lang="en-GB" sz="22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“I’m going to build a large den later today, explained Jian” excitedly.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Has he punctuated it correctly? Explain your answer.</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Dennis hasn’t punctuated the speech correctly because…</a:t>
            </a:r>
          </a:p>
          <a:p>
            <a:pPr lvl="0"/>
            <a:endParaRPr lang="en-GB" sz="2000" b="1" dirty="0">
              <a:solidFill>
                <a:schemeClr val="tx1"/>
              </a:solidFill>
              <a:latin typeface="Century Gothic" panose="020B0502020202020204" pitchFamily="34" charset="0"/>
            </a:endParaRPr>
          </a:p>
        </p:txBody>
      </p:sp>
      <p:grpSp>
        <p:nvGrpSpPr>
          <p:cNvPr id="8" name="Group 7">
            <a:extLst>
              <a:ext uri="{FF2B5EF4-FFF2-40B4-BE49-F238E27FC236}">
                <a16:creationId xmlns:a16="http://schemas.microsoft.com/office/drawing/2014/main" id="{AF24D55F-9504-4D63-B6D0-514AF590305C}"/>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DFFB622A-1555-487A-AD97-A52C3CE1D84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877D33C2-7094-42B6-8FD6-E17A72823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00828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Dennis has changed the indirect speech below into direct speech.</a:t>
            </a:r>
          </a:p>
          <a:p>
            <a:endParaRPr lang="en-GB" sz="22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Jian explained that he would build a large den later on.</a:t>
            </a:r>
          </a:p>
          <a:p>
            <a:endParaRPr lang="en-GB" sz="2200" b="1" dirty="0">
              <a:solidFill>
                <a:schemeClr val="tx1"/>
              </a:solidFill>
              <a:latin typeface="Century Gothic" panose="020B0502020202020204" pitchFamily="34" charset="0"/>
            </a:endParaRPr>
          </a:p>
          <a:p>
            <a:endParaRPr lang="en-GB" sz="22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“I’m going to build a large den later today, explained Jian” excitedly.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Has he punctuated it correctly? Explain your answer.</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Dennis hasn’t punctuated the speech correctly because the inverted commas should close after the comma instead. The sentence should read “I’m going to build a large den later today,” explained Jian excitedly.</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grpSp>
        <p:nvGrpSpPr>
          <p:cNvPr id="8" name="Group 7">
            <a:extLst>
              <a:ext uri="{FF2B5EF4-FFF2-40B4-BE49-F238E27FC236}">
                <a16:creationId xmlns:a16="http://schemas.microsoft.com/office/drawing/2014/main" id="{AF24D55F-9504-4D63-B6D0-514AF590305C}"/>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DFFB622A-1555-487A-AD97-A52C3CE1D84A}"/>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877D33C2-7094-42B6-8FD6-E17A72823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09137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Speech – Direct or Indirect Speech?</a:t>
            </a:r>
          </a:p>
          <a:p>
            <a:pPr lvl="0" algn="ctr"/>
            <a:endParaRPr lang="en-GB" sz="1600" b="1" dirty="0">
              <a:solidFill>
                <a:srgbClr val="E7E6E6">
                  <a:lumMod val="25000"/>
                </a:srgbClr>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Notes and Guidance</a:t>
            </a:r>
          </a:p>
          <a:p>
            <a:pPr fontAlgn="base"/>
            <a:endParaRPr lang="en-US" sz="1600" b="1" dirty="0">
              <a:latin typeface="Century Gothic" panose="020B0502020202020204" pitchFamily="34" charset="0"/>
            </a:endParaRP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From the previous steps, children should be able to </a:t>
            </a:r>
            <a:r>
              <a:rPr lang="en-US" sz="1200" b="1" dirty="0" err="1">
                <a:solidFill>
                  <a:schemeClr val="tx1"/>
                </a:solidFill>
                <a:latin typeface="Century Gothic" panose="020B0502020202020204" pitchFamily="34" charset="0"/>
              </a:rPr>
              <a:t>recognise</a:t>
            </a:r>
            <a:r>
              <a:rPr lang="en-US" sz="1200" b="1" dirty="0">
                <a:solidFill>
                  <a:schemeClr val="tx1"/>
                </a:solidFill>
                <a:latin typeface="Century Gothic" panose="020B0502020202020204" pitchFamily="34" charset="0"/>
              </a:rPr>
              <a:t> both direct and indirect speech, and be able to punctuate direct speech accurately.</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decide whether speech is direct or indirect, and begin to convert one to the other, for example: </a:t>
            </a:r>
            <a:r>
              <a:rPr lang="en-US" sz="1200" b="1" i="1" dirty="0">
                <a:solidFill>
                  <a:schemeClr val="tx1"/>
                </a:solidFill>
                <a:latin typeface="Century Gothic" panose="020B0502020202020204" pitchFamily="34" charset="0"/>
              </a:rPr>
              <a:t>They told me they were going to be late. </a:t>
            </a:r>
            <a:r>
              <a:rPr lang="en-US" sz="1200" b="1" dirty="0">
                <a:solidFill>
                  <a:schemeClr val="tx1"/>
                </a:solidFill>
                <a:latin typeface="Century Gothic" panose="020B0502020202020204" pitchFamily="34" charset="0"/>
              </a:rPr>
              <a:t>can be converted to </a:t>
            </a:r>
            <a:r>
              <a:rPr lang="en-US" sz="1200" b="1" i="1" dirty="0">
                <a:solidFill>
                  <a:schemeClr val="tx1"/>
                </a:solidFill>
                <a:latin typeface="Century Gothic" panose="020B0502020202020204" pitchFamily="34" charset="0"/>
              </a:rPr>
              <a:t>They said, “We’re going to be late.”</a:t>
            </a:r>
          </a:p>
          <a:p>
            <a:pPr fontAlgn="base"/>
            <a:endParaRPr lang="en-US" sz="16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marL="355600" indent="-188913" fontAlgn="base"/>
            <a:endParaRPr lang="en-US" sz="16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Is this direct or indirect speech?</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How do you convert this direct speech to indirect speech?</a:t>
            </a:r>
          </a:p>
          <a:p>
            <a:pPr lvl="0" defTabSz="457200">
              <a:defRPr/>
            </a:pPr>
            <a:endParaRPr lang="en-GB" dirty="0">
              <a:solidFill>
                <a:prstClr val="black"/>
              </a:solidFill>
              <a:latin typeface="SassoonCRInfantMedium" panose="02000603020000020003" pitchFamily="2" charset="0"/>
            </a:endParaRPr>
          </a:p>
        </p:txBody>
      </p:sp>
      <p:grpSp>
        <p:nvGrpSpPr>
          <p:cNvPr id="6" name="Group 5">
            <a:extLst>
              <a:ext uri="{FF2B5EF4-FFF2-40B4-BE49-F238E27FC236}">
                <a16:creationId xmlns:a16="http://schemas.microsoft.com/office/drawing/2014/main" id="{C042E738-944D-4CC0-9F8A-9CB150E509FB}"/>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A66C86A8-81C6-4772-AEEC-A55D622E9D8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5F49B603-6011-4757-9BBB-D78C90445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20437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Speech</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a:t>
            </a:r>
            <a:r>
              <a:rPr lang="en-GB" sz="4800" b="1">
                <a:solidFill>
                  <a:schemeClr val="bg2">
                    <a:lumMod val="25000"/>
                  </a:schemeClr>
                </a:solidFill>
                <a:latin typeface="Century Gothic" panose="020B0502020202020204" pitchFamily="34" charset="0"/>
              </a:rPr>
              <a:t>: Direct </a:t>
            </a:r>
            <a:r>
              <a:rPr lang="en-GB" sz="4800" b="1" dirty="0">
                <a:solidFill>
                  <a:schemeClr val="bg2">
                    <a:lumMod val="25000"/>
                  </a:schemeClr>
                </a:solidFill>
                <a:latin typeface="Century Gothic" panose="020B0502020202020204" pitchFamily="34" charset="0"/>
              </a:rPr>
              <a:t>or Indirect Speech?</a:t>
            </a:r>
            <a:endParaRPr lang="en-GB" sz="1200" b="1" dirty="0">
              <a:solidFill>
                <a:schemeClr val="bg2">
                  <a:lumMod val="25000"/>
                </a:schemeClr>
              </a:solidFill>
              <a:latin typeface="Century Gothic" panose="020B0502020202020204" pitchFamily="34" charset="0"/>
            </a:endParaRPr>
          </a:p>
        </p:txBody>
      </p:sp>
      <p:grpSp>
        <p:nvGrpSpPr>
          <p:cNvPr id="6" name="Group 5">
            <a:extLst>
              <a:ext uri="{FF2B5EF4-FFF2-40B4-BE49-F238E27FC236}">
                <a16:creationId xmlns:a16="http://schemas.microsoft.com/office/drawing/2014/main" id="{F0EFCB0D-9DB5-4D01-BA4C-DADF8B80F628}"/>
              </a:ext>
            </a:extLst>
          </p:cNvPr>
          <p:cNvGrpSpPr/>
          <p:nvPr/>
        </p:nvGrpSpPr>
        <p:grpSpPr>
          <a:xfrm>
            <a:off x="59531" y="6454317"/>
            <a:ext cx="1238534" cy="403683"/>
            <a:chOff x="68077" y="6454317"/>
            <a:chExt cx="1238534" cy="403683"/>
          </a:xfrm>
        </p:grpSpPr>
        <p:sp>
          <p:nvSpPr>
            <p:cNvPr id="8" name="TextBox 8">
              <a:extLst>
                <a:ext uri="{FF2B5EF4-FFF2-40B4-BE49-F238E27FC236}">
                  <a16:creationId xmlns:a16="http://schemas.microsoft.com/office/drawing/2014/main" id="{12F7DB65-70E4-4B4F-8C72-2436C65C81F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9" name="Picture 8" descr="A close up of a sign&#10;&#10;Description generated with high confidence">
              <a:extLst>
                <a:ext uri="{FF2B5EF4-FFF2-40B4-BE49-F238E27FC236}">
                  <a16:creationId xmlns:a16="http://schemas.microsoft.com/office/drawing/2014/main" id="{7D55E8B3-BE42-4C65-A7B4-6AC3D7231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401100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inverted commas to punctuate the direct speech.</a:t>
            </a: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A. Can we play on your PlayStation after tea? Jim asked enthusiastically.</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 Tom said, You can go to my house after school and play on my game console.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p:txBody>
      </p:sp>
      <p:grpSp>
        <p:nvGrpSpPr>
          <p:cNvPr id="9" name="Group 8">
            <a:extLst>
              <a:ext uri="{FF2B5EF4-FFF2-40B4-BE49-F238E27FC236}">
                <a16:creationId xmlns:a16="http://schemas.microsoft.com/office/drawing/2014/main" id="{615EA617-7A48-4503-A025-37AA41E16AAF}"/>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A470F0D-D3A3-4852-8B9B-55455DDCDB5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5BE491BA-9901-47CF-A1B6-D440E52A4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707490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Add inverted commas to punctuate the direct speech.</a:t>
            </a: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endParaRPr lang="en-GB" sz="16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A. </a:t>
            </a:r>
            <a:r>
              <a:rPr lang="en-GB" sz="2400" b="1" dirty="0">
                <a:solidFill>
                  <a:srgbClr val="FF0000"/>
                </a:solidFill>
                <a:latin typeface="Century Gothic" panose="020B0502020202020204" pitchFamily="34" charset="0"/>
              </a:rPr>
              <a:t>“</a:t>
            </a:r>
            <a:r>
              <a:rPr lang="en-GB" sz="2400" b="1" dirty="0">
                <a:solidFill>
                  <a:schemeClr val="tx1"/>
                </a:solidFill>
                <a:latin typeface="Century Gothic" panose="020B0502020202020204" pitchFamily="34" charset="0"/>
              </a:rPr>
              <a:t>Can we play on your PlayStation after tea?</a:t>
            </a:r>
            <a:r>
              <a:rPr lang="en-GB" sz="2400" b="1" dirty="0">
                <a:solidFill>
                  <a:srgbClr val="FF0000"/>
                </a:solidFill>
                <a:latin typeface="Century Gothic" panose="020B0502020202020204" pitchFamily="34" charset="0"/>
              </a:rPr>
              <a:t>”</a:t>
            </a:r>
            <a:r>
              <a:rPr lang="en-GB" sz="2400" b="1" dirty="0">
                <a:solidFill>
                  <a:schemeClr val="tx1"/>
                </a:solidFill>
                <a:latin typeface="Century Gothic" panose="020B0502020202020204" pitchFamily="34" charset="0"/>
              </a:rPr>
              <a:t> Jim asked enthusiastically.</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B. Tom said, </a:t>
            </a:r>
            <a:r>
              <a:rPr lang="en-GB" sz="2400" b="1" dirty="0">
                <a:solidFill>
                  <a:srgbClr val="FF0000"/>
                </a:solidFill>
                <a:latin typeface="Century Gothic" panose="020B0502020202020204" pitchFamily="34" charset="0"/>
              </a:rPr>
              <a:t>“</a:t>
            </a:r>
            <a:r>
              <a:rPr lang="en-GB" sz="2400" b="1" dirty="0">
                <a:solidFill>
                  <a:schemeClr val="tx1"/>
                </a:solidFill>
                <a:latin typeface="Century Gothic" panose="020B0502020202020204" pitchFamily="34" charset="0"/>
              </a:rPr>
              <a:t>You can go to my house after school and play on my game console.</a:t>
            </a:r>
            <a:r>
              <a:rPr lang="en-GB" sz="2400" b="1" dirty="0">
                <a:solidFill>
                  <a:srgbClr val="FF0000"/>
                </a:solidFill>
                <a:latin typeface="Century Gothic" panose="020B0502020202020204" pitchFamily="34" charset="0"/>
              </a:rPr>
              <a: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sz="2800"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a:p>
            <a:endParaRPr lang="en-GB"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D9BE7665-BF58-45DB-B062-D42284D6AD1A}"/>
              </a:ext>
            </a:extLst>
          </p:cNvPr>
          <p:cNvGrpSpPr/>
          <p:nvPr/>
        </p:nvGrpSpPr>
        <p:grpSpPr>
          <a:xfrm>
            <a:off x="59531" y="6454317"/>
            <a:ext cx="1238534" cy="403683"/>
            <a:chOff x="68077" y="6454317"/>
            <a:chExt cx="1238534" cy="403683"/>
          </a:xfrm>
        </p:grpSpPr>
        <p:sp>
          <p:nvSpPr>
            <p:cNvPr id="7" name="TextBox 8">
              <a:extLst>
                <a:ext uri="{FF2B5EF4-FFF2-40B4-BE49-F238E27FC236}">
                  <a16:creationId xmlns:a16="http://schemas.microsoft.com/office/drawing/2014/main" id="{7D9B3B26-3943-4A43-98AE-EC5A454EE37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8" name="Picture 7" descr="A close up of a sign&#10;&#10;Description generated with high confidence">
              <a:extLst>
                <a:ext uri="{FF2B5EF4-FFF2-40B4-BE49-F238E27FC236}">
                  <a16:creationId xmlns:a16="http://schemas.microsoft.com/office/drawing/2014/main" id="{FDE45ECD-C788-4FF4-9EBE-58C4E8A94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14968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containing indirect speech.</a:t>
            </a:r>
          </a:p>
          <a:p>
            <a:endParaRPr lang="en-GB" sz="2000" b="1" dirty="0">
              <a:solidFill>
                <a:schemeClr val="tx1"/>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069B32EB-618C-45CF-850A-A9C4579BB421}"/>
              </a:ext>
            </a:extLst>
          </p:cNvPr>
          <p:cNvGraphicFramePr>
            <a:graphicFrameLocks noGrp="1"/>
          </p:cNvGraphicFramePr>
          <p:nvPr>
            <p:extLst>
              <p:ext uri="{D42A27DB-BD31-4B8C-83A1-F6EECF244321}">
                <p14:modId xmlns:p14="http://schemas.microsoft.com/office/powerpoint/2010/main" val="592271182"/>
              </p:ext>
            </p:extLst>
          </p:nvPr>
        </p:nvGraphicFramePr>
        <p:xfrm>
          <a:off x="413519" y="2069426"/>
          <a:ext cx="8166372" cy="3079184"/>
        </p:xfrm>
        <a:graphic>
          <a:graphicData uri="http://schemas.openxmlformats.org/drawingml/2006/table">
            <a:tbl>
              <a:tblPr firstRow="1" bandRow="1">
                <a:tableStyleId>{5940675A-B579-460E-94D1-54222C63F5DA}</a:tableStyleId>
              </a:tblPr>
              <a:tblGrid>
                <a:gridCol w="933747">
                  <a:extLst>
                    <a:ext uri="{9D8B030D-6E8A-4147-A177-3AD203B41FA5}">
                      <a16:colId xmlns:a16="http://schemas.microsoft.com/office/drawing/2014/main" val="2491914725"/>
                    </a:ext>
                  </a:extLst>
                </a:gridCol>
                <a:gridCol w="5688000">
                  <a:extLst>
                    <a:ext uri="{9D8B030D-6E8A-4147-A177-3AD203B41FA5}">
                      <a16:colId xmlns:a16="http://schemas.microsoft.com/office/drawing/2014/main" val="3127609692"/>
                    </a:ext>
                  </a:extLst>
                </a:gridCol>
                <a:gridCol w="540225">
                  <a:extLst>
                    <a:ext uri="{9D8B030D-6E8A-4147-A177-3AD203B41FA5}">
                      <a16:colId xmlns:a16="http://schemas.microsoft.com/office/drawing/2014/main" val="490897843"/>
                    </a:ext>
                  </a:extLst>
                </a:gridCol>
                <a:gridCol w="1004400">
                  <a:extLst>
                    <a:ext uri="{9D8B030D-6E8A-4147-A177-3AD203B41FA5}">
                      <a16:colId xmlns:a16="http://schemas.microsoft.com/office/drawing/2014/main" val="1936940904"/>
                    </a:ext>
                  </a:extLst>
                </a:gridCol>
              </a:tblGrid>
              <a:tr h="1003200">
                <a:tc>
                  <a:txBody>
                    <a:bodyPr/>
                    <a:lstStyle/>
                    <a:p>
                      <a:r>
                        <a:rPr lang="en-GB" sz="2500" b="1" dirty="0">
                          <a:solidFill>
                            <a:schemeClr val="tx1"/>
                          </a:solidFill>
                          <a:latin typeface="Century Gothic" panose="020B0502020202020204" pitchFamily="34" charset="0"/>
                        </a:rPr>
                        <a:t>A.</a:t>
                      </a:r>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500" b="1" dirty="0">
                          <a:solidFill>
                            <a:schemeClr val="tx1"/>
                          </a:solidFill>
                          <a:latin typeface="Century Gothic" panose="020B0502020202020204" pitchFamily="34" charset="0"/>
                        </a:rPr>
                        <a:t>The weather presenter said it is going to snow later today.</a:t>
                      </a:r>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3900" dirty="0"/>
                    </a:p>
                  </a:txBody>
                  <a:tcPr marL="93377" marR="93377" marT="77171" marB="7717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79855"/>
                  </a:ext>
                </a:extLst>
              </a:tr>
              <a:tr h="864000">
                <a:tc>
                  <a:txBody>
                    <a:bodyPr/>
                    <a:lstStyle/>
                    <a:p>
                      <a:endParaRPr lang="en-GB" sz="100" dirty="0"/>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dirty="0"/>
                    </a:p>
                  </a:txBody>
                  <a:tcPr marL="93377" marR="93377" marT="77171" marB="771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795067"/>
                  </a:ext>
                </a:extLst>
              </a:tr>
              <a:tr h="1003200">
                <a:tc>
                  <a:txBody>
                    <a:bodyPr/>
                    <a:lstStyle/>
                    <a:p>
                      <a:r>
                        <a:rPr lang="en-GB" sz="2500" b="1" dirty="0">
                          <a:solidFill>
                            <a:schemeClr val="tx1"/>
                          </a:solidFill>
                          <a:latin typeface="Century Gothic" panose="020B0502020202020204" pitchFamily="34" charset="0"/>
                        </a:rPr>
                        <a:t>B.</a:t>
                      </a:r>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500" b="1" dirty="0">
                          <a:solidFill>
                            <a:schemeClr val="tx1"/>
                          </a:solidFill>
                          <a:latin typeface="Century Gothic" panose="020B0502020202020204" pitchFamily="34" charset="0"/>
                        </a:rPr>
                        <a:t>Ben shouted, “It’s snowing outside!”</a:t>
                      </a:r>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3900" dirty="0"/>
                    </a:p>
                  </a:txBody>
                  <a:tcPr marL="93377" marR="93377" marT="77171" marB="77171">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3900" dirty="0"/>
                    </a:p>
                  </a:txBody>
                  <a:tcPr marL="93377" marR="93377" marT="77171" marB="7717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806847"/>
                  </a:ext>
                </a:extLst>
              </a:tr>
              <a:tr h="208784">
                <a:tc>
                  <a:txBody>
                    <a:bodyPr/>
                    <a:lstStyle/>
                    <a:p>
                      <a:endParaRPr lang="en-GB" sz="100" dirty="0"/>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dirty="0"/>
                    </a:p>
                  </a:txBody>
                  <a:tcPr marL="93377" marR="93377" marT="77171" marB="771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82705757"/>
                  </a:ext>
                </a:extLst>
              </a:tr>
            </a:tbl>
          </a:graphicData>
        </a:graphic>
      </p:graphicFrame>
      <p:grpSp>
        <p:nvGrpSpPr>
          <p:cNvPr id="9" name="Group 8">
            <a:extLst>
              <a:ext uri="{FF2B5EF4-FFF2-40B4-BE49-F238E27FC236}">
                <a16:creationId xmlns:a16="http://schemas.microsoft.com/office/drawing/2014/main" id="{8E322BF6-07E2-4EDC-A793-FB1CDD2550A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F0285312-E1DE-4813-BCE3-DE5607E9594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12A7A97C-0D7F-46DA-A2E2-6CB5EA60E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containing indirect speech.</a:t>
            </a:r>
          </a:p>
          <a:p>
            <a:endParaRPr lang="en-GB" sz="2000" b="1" dirty="0">
              <a:solidFill>
                <a:schemeClr val="tx1"/>
              </a:solidFill>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069B32EB-618C-45CF-850A-A9C4579BB421}"/>
              </a:ext>
            </a:extLst>
          </p:cNvPr>
          <p:cNvGraphicFramePr>
            <a:graphicFrameLocks noGrp="1"/>
          </p:cNvGraphicFramePr>
          <p:nvPr>
            <p:extLst>
              <p:ext uri="{D42A27DB-BD31-4B8C-83A1-F6EECF244321}">
                <p14:modId xmlns:p14="http://schemas.microsoft.com/office/powerpoint/2010/main" val="824284044"/>
              </p:ext>
            </p:extLst>
          </p:nvPr>
        </p:nvGraphicFramePr>
        <p:xfrm>
          <a:off x="413519" y="2069426"/>
          <a:ext cx="8166372" cy="3079184"/>
        </p:xfrm>
        <a:graphic>
          <a:graphicData uri="http://schemas.openxmlformats.org/drawingml/2006/table">
            <a:tbl>
              <a:tblPr firstRow="1" bandRow="1">
                <a:tableStyleId>{5940675A-B579-460E-94D1-54222C63F5DA}</a:tableStyleId>
              </a:tblPr>
              <a:tblGrid>
                <a:gridCol w="933747">
                  <a:extLst>
                    <a:ext uri="{9D8B030D-6E8A-4147-A177-3AD203B41FA5}">
                      <a16:colId xmlns:a16="http://schemas.microsoft.com/office/drawing/2014/main" val="2491914725"/>
                    </a:ext>
                  </a:extLst>
                </a:gridCol>
                <a:gridCol w="5688000">
                  <a:extLst>
                    <a:ext uri="{9D8B030D-6E8A-4147-A177-3AD203B41FA5}">
                      <a16:colId xmlns:a16="http://schemas.microsoft.com/office/drawing/2014/main" val="3127609692"/>
                    </a:ext>
                  </a:extLst>
                </a:gridCol>
                <a:gridCol w="540225">
                  <a:extLst>
                    <a:ext uri="{9D8B030D-6E8A-4147-A177-3AD203B41FA5}">
                      <a16:colId xmlns:a16="http://schemas.microsoft.com/office/drawing/2014/main" val="490897843"/>
                    </a:ext>
                  </a:extLst>
                </a:gridCol>
                <a:gridCol w="1004400">
                  <a:extLst>
                    <a:ext uri="{9D8B030D-6E8A-4147-A177-3AD203B41FA5}">
                      <a16:colId xmlns:a16="http://schemas.microsoft.com/office/drawing/2014/main" val="1936940904"/>
                    </a:ext>
                  </a:extLst>
                </a:gridCol>
              </a:tblGrid>
              <a:tr h="1003200">
                <a:tc>
                  <a:txBody>
                    <a:bodyPr/>
                    <a:lstStyle/>
                    <a:p>
                      <a:r>
                        <a:rPr lang="en-GB" sz="2500" b="1" dirty="0">
                          <a:solidFill>
                            <a:schemeClr val="tx1"/>
                          </a:solidFill>
                          <a:latin typeface="Century Gothic" panose="020B0502020202020204" pitchFamily="34" charset="0"/>
                        </a:rPr>
                        <a:t>A.</a:t>
                      </a:r>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500" b="1" dirty="0">
                          <a:solidFill>
                            <a:srgbClr val="FF0000"/>
                          </a:solidFill>
                          <a:latin typeface="Century Gothic" panose="020B0502020202020204" pitchFamily="34" charset="0"/>
                        </a:rPr>
                        <a:t>The weather presenter said it is going to snow later today.</a:t>
                      </a:r>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900" b="1" dirty="0">
                          <a:solidFill>
                            <a:srgbClr val="FF0000"/>
                          </a:solidFill>
                          <a:latin typeface="Century Gothic" panose="020B0502020202020204" pitchFamily="34" charset="0"/>
                          <a:sym typeface="Wingdings" panose="05000000000000000000" pitchFamily="2" charset="2"/>
                        </a:rPr>
                        <a:t></a:t>
                      </a:r>
                      <a:endParaRPr lang="en-GB" sz="3900" b="1" dirty="0">
                        <a:solidFill>
                          <a:srgbClr val="FF0000"/>
                        </a:solidFill>
                        <a:latin typeface="Century Gothic" panose="020B0502020202020204" pitchFamily="34" charset="0"/>
                      </a:endParaRPr>
                    </a:p>
                  </a:txBody>
                  <a:tcPr marL="93377" marR="93377" marT="77171" marB="77171"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479855"/>
                  </a:ext>
                </a:extLst>
              </a:tr>
              <a:tr h="864000">
                <a:tc>
                  <a:txBody>
                    <a:bodyPr/>
                    <a:lstStyle/>
                    <a:p>
                      <a:endParaRPr lang="en-GB" sz="100" dirty="0"/>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dirty="0"/>
                    </a:p>
                  </a:txBody>
                  <a:tcPr marL="93377" marR="93377" marT="77171" marB="771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7795067"/>
                  </a:ext>
                </a:extLst>
              </a:tr>
              <a:tr h="1003200">
                <a:tc>
                  <a:txBody>
                    <a:bodyPr/>
                    <a:lstStyle/>
                    <a:p>
                      <a:r>
                        <a:rPr lang="en-GB" sz="2500" b="1" dirty="0">
                          <a:solidFill>
                            <a:schemeClr val="tx1"/>
                          </a:solidFill>
                          <a:latin typeface="Century Gothic" panose="020B0502020202020204" pitchFamily="34" charset="0"/>
                        </a:rPr>
                        <a:t>B.</a:t>
                      </a:r>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500" b="1" dirty="0">
                          <a:solidFill>
                            <a:schemeClr val="tx1"/>
                          </a:solidFill>
                          <a:latin typeface="Century Gothic" panose="020B0502020202020204" pitchFamily="34" charset="0"/>
                        </a:rPr>
                        <a:t>Ben shouted, “It’s snowing outside!”</a:t>
                      </a:r>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3900" dirty="0"/>
                    </a:p>
                  </a:txBody>
                  <a:tcPr marL="93377" marR="93377" marT="77171" marB="77171">
                    <a:lnL w="12700" cmpd="sng">
                      <a:noFill/>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3900" dirty="0"/>
                    </a:p>
                  </a:txBody>
                  <a:tcPr marL="93377" marR="93377" marT="77171" marB="77171">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1806847"/>
                  </a:ext>
                </a:extLst>
              </a:tr>
              <a:tr h="208784">
                <a:tc>
                  <a:txBody>
                    <a:bodyPr/>
                    <a:lstStyle/>
                    <a:p>
                      <a:endParaRPr lang="en-GB" sz="100" dirty="0"/>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93377" marR="93377" marT="77171" marB="77171">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dirty="0"/>
                    </a:p>
                  </a:txBody>
                  <a:tcPr marL="93377" marR="93377" marT="77171" marB="77171">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82705757"/>
                  </a:ext>
                </a:extLst>
              </a:tr>
            </a:tbl>
          </a:graphicData>
        </a:graphic>
      </p:graphicFrame>
      <p:grpSp>
        <p:nvGrpSpPr>
          <p:cNvPr id="7" name="Group 6">
            <a:extLst>
              <a:ext uri="{FF2B5EF4-FFF2-40B4-BE49-F238E27FC236}">
                <a16:creationId xmlns:a16="http://schemas.microsoft.com/office/drawing/2014/main" id="{FBA75566-182C-4ACD-A52D-91D1DE8539C3}"/>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D1FE2716-83F5-43F8-969A-44996FC114A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1833E5AE-F36B-4475-B4AA-92EA04E3C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81723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 The sentence below contains direct speech.</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nSpc>
                <a:spcPct val="200000"/>
              </a:lnSpc>
            </a:pPr>
            <a:r>
              <a:rPr lang="en-GB" sz="2800" b="1" dirty="0">
                <a:solidFill>
                  <a:schemeClr val="tx1"/>
                </a:solidFill>
                <a:latin typeface="Century Gothic" panose="020B0502020202020204" pitchFamily="34" charset="0"/>
              </a:rPr>
              <a:t>“Jacob, please can you hand out the maths books?” asked Mrs Scott.</a:t>
            </a:r>
          </a:p>
          <a:p>
            <a:pPr>
              <a:lnSpc>
                <a:spcPct val="200000"/>
              </a:lnSpc>
            </a:pP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how you know.</a:t>
            </a:r>
          </a:p>
          <a:p>
            <a:pPr>
              <a:lnSpc>
                <a:spcPct val="200000"/>
              </a:lnSpc>
            </a:pPr>
            <a:endParaRPr lang="en-GB" sz="2000" b="1" dirty="0">
              <a:solidFill>
                <a:schemeClr val="tx1"/>
              </a:solidFill>
              <a:latin typeface="Century Gothic" panose="020B0502020202020204" pitchFamily="34" charset="0"/>
            </a:endParaRPr>
          </a:p>
        </p:txBody>
      </p:sp>
      <p:grpSp>
        <p:nvGrpSpPr>
          <p:cNvPr id="8" name="Group 7">
            <a:extLst>
              <a:ext uri="{FF2B5EF4-FFF2-40B4-BE49-F238E27FC236}">
                <a16:creationId xmlns:a16="http://schemas.microsoft.com/office/drawing/2014/main" id="{C5EEBED5-B941-492B-83D8-23F841BB6B5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741D8CC3-F8B2-41F8-A55A-36F7B9D77BA8}"/>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F9CCA68F-C6D9-4691-AD07-AC32EA5CB7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0668273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schemas.microsoft.com/sharepoint/v3"/>
    <ds:schemaRef ds:uri="http://schemas.openxmlformats.org/package/2006/metadata/core-properties"/>
    <ds:schemaRef ds:uri="http://purl.org/dc/terms/"/>
    <ds:schemaRef ds:uri="0f0ae0ff-29c4-4766-b250-c1a9bee8d430"/>
    <ds:schemaRef ds:uri="86144f90-c7b6-48d0-aae5-f5e9e48cc3df"/>
    <ds:schemaRef ds:uri="http://www.w3.org/XML/1998/namespace"/>
  </ds:schemaRefs>
</ds:datastoreItem>
</file>

<file path=customXml/itemProps3.xml><?xml version="1.0" encoding="utf-8"?>
<ds:datastoreItem xmlns:ds="http://schemas.openxmlformats.org/officeDocument/2006/customXml" ds:itemID="{F5D8B0B8-3065-420F-A082-6536EB67BBA9}"/>
</file>

<file path=docProps/app.xml><?xml version="1.0" encoding="utf-8"?>
<Properties xmlns="http://schemas.openxmlformats.org/officeDocument/2006/extended-properties" xmlns:vt="http://schemas.openxmlformats.org/officeDocument/2006/docPropsVTypes">
  <Template>Office Theme</Template>
  <TotalTime>728</TotalTime>
  <Words>1279</Words>
  <Application>Microsoft Office PowerPoint</Application>
  <PresentationFormat>On-screen Show (4:3)</PresentationFormat>
  <Paragraphs>311</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Direct Speech or Indirect Speech</dc:title>
  <dc:creator>Ashleigh Sobol</dc:creator>
  <cp:lastModifiedBy>Josh Cooper</cp:lastModifiedBy>
  <cp:revision>5</cp:revision>
  <dcterms:created xsi:type="dcterms:W3CDTF">2018-03-17T10:08:43Z</dcterms:created>
  <dcterms:modified xsi:type="dcterms:W3CDTF">2020-02-06T16:08:47Z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