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9" r:id="rId5"/>
    <p:sldId id="256" r:id="rId6"/>
    <p:sldId id="366" r:id="rId7"/>
    <p:sldId id="365" r:id="rId8"/>
    <p:sldId id="430" r:id="rId9"/>
    <p:sldId id="360" r:id="rId10"/>
    <p:sldId id="431" r:id="rId11"/>
    <p:sldId id="413" r:id="rId12"/>
    <p:sldId id="419" r:id="rId13"/>
    <p:sldId id="417" r:id="rId14"/>
    <p:sldId id="420" r:id="rId15"/>
    <p:sldId id="422" r:id="rId16"/>
    <p:sldId id="423" r:id="rId17"/>
    <p:sldId id="355" r:id="rId18"/>
    <p:sldId id="424" r:id="rId19"/>
    <p:sldId id="314" r:id="rId20"/>
    <p:sldId id="426" r:id="rId21"/>
    <p:sldId id="425" r:id="rId22"/>
    <p:sldId id="428" r:id="rId23"/>
    <p:sldId id="42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91A31-168A-4D1F-AE9D-A0D26F549F5F}" v="110" dt="2019-04-26T13:48:48.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6" d="100"/>
          <a:sy n="86" d="100"/>
        </p:scale>
        <p:origin x="13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Sobol" userId="8430f2a2-602f-4dde-a79b-412efd9dd8bf" providerId="ADAL" clId="{34758F4D-0547-41DC-A1A9-D0C994561C99}"/>
  </pc:docChgLst>
  <pc:docChgLst>
    <pc:chgData name="Ashleigh Sobol" userId="8430f2a2-602f-4dde-a79b-412efd9dd8bf" providerId="ADAL" clId="{945C51C1-2AFD-4D2A-8B01-38125315A474}"/>
  </pc:docChgLst>
  <pc:docChgLst>
    <pc:chgData name="Kathryn Hiley" userId="2745fa84-d41e-443a-867d-996e1a007b4a" providerId="ADAL" clId="{ACCD0D09-BA57-4D71-AB9D-60E9A0650C26}"/>
    <pc:docChg chg="modSld">
      <pc:chgData name="Kathryn Hiley" userId="2745fa84-d41e-443a-867d-996e1a007b4a" providerId="ADAL" clId="{ACCD0D09-BA57-4D71-AB9D-60E9A0650C26}" dt="2019-03-18T16:22:28.525" v="1" actId="20577"/>
      <pc:docMkLst>
        <pc:docMk/>
      </pc:docMkLst>
      <pc:sldChg chg="modSp">
        <pc:chgData name="Kathryn Hiley" userId="2745fa84-d41e-443a-867d-996e1a007b4a" providerId="ADAL" clId="{ACCD0D09-BA57-4D71-AB9D-60E9A0650C26}" dt="2019-03-18T16:22:28.525" v="1" actId="20577"/>
        <pc:sldMkLst>
          <pc:docMk/>
          <pc:sldMk cId="332354265" sldId="366"/>
        </pc:sldMkLst>
        <pc:spChg chg="mod">
          <ac:chgData name="Kathryn Hiley" userId="2745fa84-d41e-443a-867d-996e1a007b4a" providerId="ADAL" clId="{ACCD0D09-BA57-4D71-AB9D-60E9A0650C26}" dt="2019-03-18T16:22:28.525" v="1" actId="20577"/>
          <ac:spMkLst>
            <pc:docMk/>
            <pc:sldMk cId="332354265" sldId="366"/>
            <ac:spMk id="19" creationId="{5252A847-DE45-4FA3-A1F8-EEBEB845FF8E}"/>
          </ac:spMkLst>
        </pc:spChg>
      </pc:sldChg>
    </pc:docChg>
  </pc:docChgLst>
  <pc:docChgLst>
    <pc:chgData name="Kyle Tidswell-Brown" userId="3518c4a0-5c99-4880-b127-cb60ccf11a39" providerId="ADAL" clId="{61091A31-168A-4D1F-AE9D-A0D26F549F5F}"/>
    <pc:docChg chg="undo custSel addSld delSld modSld">
      <pc:chgData name="Kyle Tidswell-Brown" userId="3518c4a0-5c99-4880-b127-cb60ccf11a39" providerId="ADAL" clId="{61091A31-168A-4D1F-AE9D-A0D26F549F5F}" dt="2019-04-26T13:48:50.593" v="532" actId="208"/>
      <pc:docMkLst>
        <pc:docMk/>
      </pc:docMkLst>
      <pc:sldChg chg="modSp">
        <pc:chgData name="Kyle Tidswell-Brown" userId="3518c4a0-5c99-4880-b127-cb60ccf11a39" providerId="ADAL" clId="{61091A31-168A-4D1F-AE9D-A0D26F549F5F}" dt="2019-04-26T12:48:31.604" v="18"/>
        <pc:sldMkLst>
          <pc:docMk/>
          <pc:sldMk cId="2637481266" sldId="256"/>
        </pc:sldMkLst>
        <pc:spChg chg="mod">
          <ac:chgData name="Kyle Tidswell-Brown" userId="3518c4a0-5c99-4880-b127-cb60ccf11a39" providerId="ADAL" clId="{61091A31-168A-4D1F-AE9D-A0D26F549F5F}" dt="2019-04-26T12:48:31.604" v="18"/>
          <ac:spMkLst>
            <pc:docMk/>
            <pc:sldMk cId="2637481266" sldId="256"/>
            <ac:spMk id="7" creationId="{ED0F021A-F301-4210-9D09-A5A5BDBC5EB0}"/>
          </ac:spMkLst>
        </pc:spChg>
        <pc:spChg chg="mod">
          <ac:chgData name="Kyle Tidswell-Brown" userId="3518c4a0-5c99-4880-b127-cb60ccf11a39" providerId="ADAL" clId="{61091A31-168A-4D1F-AE9D-A0D26F549F5F}" dt="2019-04-26T12:27:47.002" v="17" actId="6549"/>
          <ac:spMkLst>
            <pc:docMk/>
            <pc:sldMk cId="2637481266" sldId="256"/>
            <ac:spMk id="19" creationId="{5252A847-DE45-4FA3-A1F8-EEBEB845FF8E}"/>
          </ac:spMkLst>
        </pc:spChg>
      </pc:sldChg>
      <pc:sldChg chg="addSp modSp">
        <pc:chgData name="Kyle Tidswell-Brown" userId="3518c4a0-5c99-4880-b127-cb60ccf11a39" providerId="ADAL" clId="{61091A31-168A-4D1F-AE9D-A0D26F549F5F}" dt="2019-04-26T13:46:16.417" v="439" actId="12788"/>
        <pc:sldMkLst>
          <pc:docMk/>
          <pc:sldMk cId="636014570" sldId="314"/>
        </pc:sldMkLst>
        <pc:spChg chg="mod">
          <ac:chgData name="Kyle Tidswell-Brown" userId="3518c4a0-5c99-4880-b127-cb60ccf11a39" providerId="ADAL" clId="{61091A31-168A-4D1F-AE9D-A0D26F549F5F}" dt="2019-04-26T13:46:12.971" v="438" actId="164"/>
          <ac:spMkLst>
            <pc:docMk/>
            <pc:sldMk cId="636014570" sldId="314"/>
            <ac:spMk id="2" creationId="{09A96044-7950-4E0D-8312-44E3C1B79F53}"/>
          </ac:spMkLst>
        </pc:spChg>
        <pc:spChg chg="mod">
          <ac:chgData name="Kyle Tidswell-Brown" userId="3518c4a0-5c99-4880-b127-cb60ccf11a39" providerId="ADAL" clId="{61091A31-168A-4D1F-AE9D-A0D26F549F5F}" dt="2019-04-26T13:46:12.971" v="438" actId="164"/>
          <ac:spMkLst>
            <pc:docMk/>
            <pc:sldMk cId="636014570" sldId="314"/>
            <ac:spMk id="3" creationId="{23F12F53-5196-41B4-86B0-A26AD20E88C5}"/>
          </ac:spMkLst>
        </pc:spChg>
        <pc:spChg chg="mod">
          <ac:chgData name="Kyle Tidswell-Brown" userId="3518c4a0-5c99-4880-b127-cb60ccf11a39" providerId="ADAL" clId="{61091A31-168A-4D1F-AE9D-A0D26F549F5F}" dt="2019-04-26T13:46:12.971" v="438" actId="164"/>
          <ac:spMkLst>
            <pc:docMk/>
            <pc:sldMk cId="636014570" sldId="314"/>
            <ac:spMk id="4" creationId="{36E6EBA6-5514-4046-9698-91C568EFE51C}"/>
          </ac:spMkLst>
        </pc:spChg>
        <pc:spChg chg="mod">
          <ac:chgData name="Kyle Tidswell-Brown" userId="3518c4a0-5c99-4880-b127-cb60ccf11a39" providerId="ADAL" clId="{61091A31-168A-4D1F-AE9D-A0D26F549F5F}" dt="2019-04-26T12:48:31.604" v="18"/>
          <ac:spMkLst>
            <pc:docMk/>
            <pc:sldMk cId="636014570" sldId="314"/>
            <ac:spMk id="7" creationId="{68FD9AE6-B64A-4174-861D-820A2C122D67}"/>
          </ac:spMkLst>
        </pc:spChg>
        <pc:spChg chg="mod">
          <ac:chgData name="Kyle Tidswell-Brown" userId="3518c4a0-5c99-4880-b127-cb60ccf11a39" providerId="ADAL" clId="{61091A31-168A-4D1F-AE9D-A0D26F549F5F}" dt="2019-04-26T13:46:12.971" v="438" actId="164"/>
          <ac:spMkLst>
            <pc:docMk/>
            <pc:sldMk cId="636014570" sldId="314"/>
            <ac:spMk id="17" creationId="{FC99B0AA-C398-4A6E-906B-BB2356CF8B1C}"/>
          </ac:spMkLst>
        </pc:spChg>
        <pc:grpChg chg="add mod">
          <ac:chgData name="Kyle Tidswell-Brown" userId="3518c4a0-5c99-4880-b127-cb60ccf11a39" providerId="ADAL" clId="{61091A31-168A-4D1F-AE9D-A0D26F549F5F}" dt="2019-04-26T13:46:16.417" v="439" actId="12788"/>
          <ac:grpSpMkLst>
            <pc:docMk/>
            <pc:sldMk cId="636014570" sldId="314"/>
            <ac:grpSpMk id="5" creationId="{C93B1401-60D5-415B-B26A-B45D630B0886}"/>
          </ac:grpSpMkLst>
        </pc:grpChg>
        <pc:graphicFrameChg chg="mod modGraphic">
          <ac:chgData name="Kyle Tidswell-Brown" userId="3518c4a0-5c99-4880-b127-cb60ccf11a39" providerId="ADAL" clId="{61091A31-168A-4D1F-AE9D-A0D26F549F5F}" dt="2019-04-26T13:46:05.396" v="435" actId="12788"/>
          <ac:graphicFrameMkLst>
            <pc:docMk/>
            <pc:sldMk cId="636014570" sldId="314"/>
            <ac:graphicFrameMk id="9" creationId="{B2409DE5-B6F4-4B0A-ACD0-1A12E02EEDC5}"/>
          </ac:graphicFrameMkLst>
        </pc:graphicFrameChg>
      </pc:sldChg>
      <pc:sldChg chg="addSp delSp modSp">
        <pc:chgData name="Kyle Tidswell-Brown" userId="3518c4a0-5c99-4880-b127-cb60ccf11a39" providerId="ADAL" clId="{61091A31-168A-4D1F-AE9D-A0D26F549F5F}" dt="2019-04-26T13:45:21.472" v="396" actId="12788"/>
        <pc:sldMkLst>
          <pc:docMk/>
          <pc:sldMk cId="1071900124" sldId="355"/>
        </pc:sldMkLst>
        <pc:spChg chg="mod">
          <ac:chgData name="Kyle Tidswell-Brown" userId="3518c4a0-5c99-4880-b127-cb60ccf11a39" providerId="ADAL" clId="{61091A31-168A-4D1F-AE9D-A0D26F549F5F}" dt="2019-04-26T12:48:31.604" v="18"/>
          <ac:spMkLst>
            <pc:docMk/>
            <pc:sldMk cId="1071900124" sldId="355"/>
            <ac:spMk id="7" creationId="{9BCA4BD9-3DFF-4F93-8AD5-23C0C839FEEA}"/>
          </ac:spMkLst>
        </pc:spChg>
        <pc:spChg chg="mod">
          <ac:chgData name="Kyle Tidswell-Brown" userId="3518c4a0-5c99-4880-b127-cb60ccf11a39" providerId="ADAL" clId="{61091A31-168A-4D1F-AE9D-A0D26F549F5F}" dt="2019-04-26T13:44:19.213" v="371" actId="20577"/>
          <ac:spMkLst>
            <pc:docMk/>
            <pc:sldMk cId="1071900124" sldId="355"/>
            <ac:spMk id="14" creationId="{B724D979-32F1-47F4-A987-CAE02395809E}"/>
          </ac:spMkLst>
        </pc:spChg>
        <pc:spChg chg="del">
          <ac:chgData name="Kyle Tidswell-Brown" userId="3518c4a0-5c99-4880-b127-cb60ccf11a39" providerId="ADAL" clId="{61091A31-168A-4D1F-AE9D-A0D26F549F5F}" dt="2019-04-26T13:45:07.824" v="391" actId="478"/>
          <ac:spMkLst>
            <pc:docMk/>
            <pc:sldMk cId="1071900124" sldId="355"/>
            <ac:spMk id="15" creationId="{D2EB571A-D88A-42CB-AD03-A9EFB1B95612}"/>
          </ac:spMkLst>
        </pc:spChg>
        <pc:spChg chg="mod">
          <ac:chgData name="Kyle Tidswell-Brown" userId="3518c4a0-5c99-4880-b127-cb60ccf11a39" providerId="ADAL" clId="{61091A31-168A-4D1F-AE9D-A0D26F549F5F}" dt="2019-04-26T13:45:16.804" v="394" actId="164"/>
          <ac:spMkLst>
            <pc:docMk/>
            <pc:sldMk cId="1071900124" sldId="355"/>
            <ac:spMk id="20" creationId="{E68B697D-1C84-4399-838E-C902BF0C178D}"/>
          </ac:spMkLst>
        </pc:spChg>
        <pc:spChg chg="mod">
          <ac:chgData name="Kyle Tidswell-Brown" userId="3518c4a0-5c99-4880-b127-cb60ccf11a39" providerId="ADAL" clId="{61091A31-168A-4D1F-AE9D-A0D26F549F5F}" dt="2019-04-26T13:45:16.804" v="394" actId="164"/>
          <ac:spMkLst>
            <pc:docMk/>
            <pc:sldMk cId="1071900124" sldId="355"/>
            <ac:spMk id="21" creationId="{0F7C90A2-0338-46E7-A27D-6820837C0D5B}"/>
          </ac:spMkLst>
        </pc:spChg>
        <pc:spChg chg="add del mod">
          <ac:chgData name="Kyle Tidswell-Brown" userId="3518c4a0-5c99-4880-b127-cb60ccf11a39" providerId="ADAL" clId="{61091A31-168A-4D1F-AE9D-A0D26F549F5F}" dt="2019-04-26T13:45:06.582" v="390"/>
          <ac:spMkLst>
            <pc:docMk/>
            <pc:sldMk cId="1071900124" sldId="355"/>
            <ac:spMk id="22" creationId="{B32F3002-A6A2-4684-A599-41B8DD38F21F}"/>
          </ac:spMkLst>
        </pc:spChg>
        <pc:spChg chg="add mod">
          <ac:chgData name="Kyle Tidswell-Brown" userId="3518c4a0-5c99-4880-b127-cb60ccf11a39" providerId="ADAL" clId="{61091A31-168A-4D1F-AE9D-A0D26F549F5F}" dt="2019-04-26T13:45:16.804" v="394" actId="164"/>
          <ac:spMkLst>
            <pc:docMk/>
            <pc:sldMk cId="1071900124" sldId="355"/>
            <ac:spMk id="23" creationId="{64800002-C14A-4FB6-BCE3-89089A218336}"/>
          </ac:spMkLst>
        </pc:spChg>
        <pc:grpChg chg="add mod">
          <ac:chgData name="Kyle Tidswell-Brown" userId="3518c4a0-5c99-4880-b127-cb60ccf11a39" providerId="ADAL" clId="{61091A31-168A-4D1F-AE9D-A0D26F549F5F}" dt="2019-04-26T13:45:21.472" v="396" actId="12788"/>
          <ac:grpSpMkLst>
            <pc:docMk/>
            <pc:sldMk cId="1071900124" sldId="355"/>
            <ac:grpSpMk id="2" creationId="{C71DBE00-BF25-46EE-9063-ACDFB060913D}"/>
          </ac:grpSpMkLst>
        </pc:grpChg>
      </pc:sldChg>
      <pc:sldChg chg="addSp delSp modSp">
        <pc:chgData name="Kyle Tidswell-Brown" userId="3518c4a0-5c99-4880-b127-cb60ccf11a39" providerId="ADAL" clId="{61091A31-168A-4D1F-AE9D-A0D26F549F5F}" dt="2019-04-26T12:53:36.301" v="274"/>
        <pc:sldMkLst>
          <pc:docMk/>
          <pc:sldMk cId="36917022" sldId="360"/>
        </pc:sldMkLst>
        <pc:spChg chg="mod">
          <ac:chgData name="Kyle Tidswell-Brown" userId="3518c4a0-5c99-4880-b127-cb60ccf11a39" providerId="ADAL" clId="{61091A31-168A-4D1F-AE9D-A0D26F549F5F}" dt="2019-04-26T12:48:31.604" v="18"/>
          <ac:spMkLst>
            <pc:docMk/>
            <pc:sldMk cId="36917022" sldId="360"/>
            <ac:spMk id="7" creationId="{F759C90F-8EDC-4919-AE7B-EA3B723605F3}"/>
          </ac:spMkLst>
        </pc:spChg>
        <pc:picChg chg="add">
          <ac:chgData name="Kyle Tidswell-Brown" userId="3518c4a0-5c99-4880-b127-cb60ccf11a39" providerId="ADAL" clId="{61091A31-168A-4D1F-AE9D-A0D26F549F5F}" dt="2019-04-26T12:53:36.301" v="274"/>
          <ac:picMkLst>
            <pc:docMk/>
            <pc:sldMk cId="36917022" sldId="360"/>
            <ac:picMk id="10" creationId="{CAC49B5F-9E99-4AD2-8F42-4C5AA647A3E1}"/>
          </ac:picMkLst>
        </pc:picChg>
        <pc:picChg chg="add">
          <ac:chgData name="Kyle Tidswell-Brown" userId="3518c4a0-5c99-4880-b127-cb60ccf11a39" providerId="ADAL" clId="{61091A31-168A-4D1F-AE9D-A0D26F549F5F}" dt="2019-04-26T12:53:36.301" v="274"/>
          <ac:picMkLst>
            <pc:docMk/>
            <pc:sldMk cId="36917022" sldId="360"/>
            <ac:picMk id="12" creationId="{52FAC31D-ACA0-456F-8EFF-7F26460FBB8E}"/>
          </ac:picMkLst>
        </pc:picChg>
        <pc:picChg chg="add">
          <ac:chgData name="Kyle Tidswell-Brown" userId="3518c4a0-5c99-4880-b127-cb60ccf11a39" providerId="ADAL" clId="{61091A31-168A-4D1F-AE9D-A0D26F549F5F}" dt="2019-04-26T12:53:36.301" v="274"/>
          <ac:picMkLst>
            <pc:docMk/>
            <pc:sldMk cId="36917022" sldId="360"/>
            <ac:picMk id="13" creationId="{23FAAFD8-43E6-4767-BB4B-6CC515C09DEA}"/>
          </ac:picMkLst>
        </pc:picChg>
        <pc:picChg chg="add">
          <ac:chgData name="Kyle Tidswell-Brown" userId="3518c4a0-5c99-4880-b127-cb60ccf11a39" providerId="ADAL" clId="{61091A31-168A-4D1F-AE9D-A0D26F549F5F}" dt="2019-04-26T12:53:36.301" v="274"/>
          <ac:picMkLst>
            <pc:docMk/>
            <pc:sldMk cId="36917022" sldId="360"/>
            <ac:picMk id="14" creationId="{897F339D-5534-4E27-B1F1-2B7FCC4E9039}"/>
          </ac:picMkLst>
        </pc:picChg>
        <pc:picChg chg="del">
          <ac:chgData name="Kyle Tidswell-Brown" userId="3518c4a0-5c99-4880-b127-cb60ccf11a39" providerId="ADAL" clId="{61091A31-168A-4D1F-AE9D-A0D26F549F5F}" dt="2019-04-26T12:53:35.925" v="273" actId="478"/>
          <ac:picMkLst>
            <pc:docMk/>
            <pc:sldMk cId="36917022" sldId="360"/>
            <ac:picMk id="16" creationId="{82375C94-6822-4399-A0C2-C531E07B24C7}"/>
          </ac:picMkLst>
        </pc:picChg>
        <pc:picChg chg="del">
          <ac:chgData name="Kyle Tidswell-Brown" userId="3518c4a0-5c99-4880-b127-cb60ccf11a39" providerId="ADAL" clId="{61091A31-168A-4D1F-AE9D-A0D26F549F5F}" dt="2019-04-26T12:53:35.925" v="273" actId="478"/>
          <ac:picMkLst>
            <pc:docMk/>
            <pc:sldMk cId="36917022" sldId="360"/>
            <ac:picMk id="17" creationId="{A84E7F09-6C01-4C31-A4E9-A3B3741360FF}"/>
          </ac:picMkLst>
        </pc:picChg>
        <pc:picChg chg="del">
          <ac:chgData name="Kyle Tidswell-Brown" userId="3518c4a0-5c99-4880-b127-cb60ccf11a39" providerId="ADAL" clId="{61091A31-168A-4D1F-AE9D-A0D26F549F5F}" dt="2019-04-26T12:53:35.925" v="273" actId="478"/>
          <ac:picMkLst>
            <pc:docMk/>
            <pc:sldMk cId="36917022" sldId="360"/>
            <ac:picMk id="18" creationId="{C0EACCAC-DCE8-455B-BD98-8F1219B4BA78}"/>
          </ac:picMkLst>
        </pc:picChg>
        <pc:picChg chg="del">
          <ac:chgData name="Kyle Tidswell-Brown" userId="3518c4a0-5c99-4880-b127-cb60ccf11a39" providerId="ADAL" clId="{61091A31-168A-4D1F-AE9D-A0D26F549F5F}" dt="2019-04-26T12:53:35.925" v="273" actId="478"/>
          <ac:picMkLst>
            <pc:docMk/>
            <pc:sldMk cId="36917022" sldId="360"/>
            <ac:picMk id="20" creationId="{DB441E1B-E2BA-4B61-B5A0-935548FB8736}"/>
          </ac:picMkLst>
        </pc:picChg>
      </pc:sldChg>
      <pc:sldChg chg="modSp">
        <pc:chgData name="Kyle Tidswell-Brown" userId="3518c4a0-5c99-4880-b127-cb60ccf11a39" providerId="ADAL" clId="{61091A31-168A-4D1F-AE9D-A0D26F549F5F}" dt="2019-04-26T12:49:39.670" v="190" actId="12788"/>
        <pc:sldMkLst>
          <pc:docMk/>
          <pc:sldMk cId="1669721746" sldId="365"/>
        </pc:sldMkLst>
        <pc:spChg chg="mod">
          <ac:chgData name="Kyle Tidswell-Brown" userId="3518c4a0-5c99-4880-b127-cb60ccf11a39" providerId="ADAL" clId="{61091A31-168A-4D1F-AE9D-A0D26F549F5F}" dt="2019-04-26T12:48:31.604" v="18"/>
          <ac:spMkLst>
            <pc:docMk/>
            <pc:sldMk cId="1669721746" sldId="365"/>
            <ac:spMk id="7" creationId="{97C99D06-90D0-49B5-BAC5-176EDB2B6D18}"/>
          </ac:spMkLst>
        </pc:spChg>
        <pc:spChg chg="mod">
          <ac:chgData name="Kyle Tidswell-Brown" userId="3518c4a0-5c99-4880-b127-cb60ccf11a39" providerId="ADAL" clId="{61091A31-168A-4D1F-AE9D-A0D26F549F5F}" dt="2019-04-26T12:49:36.307" v="189" actId="1076"/>
          <ac:spMkLst>
            <pc:docMk/>
            <pc:sldMk cId="1669721746" sldId="365"/>
            <ac:spMk id="19" creationId="{5252A847-DE45-4FA3-A1F8-EEBEB845FF8E}"/>
          </ac:spMkLst>
        </pc:spChg>
        <pc:grpChg chg="mod">
          <ac:chgData name="Kyle Tidswell-Brown" userId="3518c4a0-5c99-4880-b127-cb60ccf11a39" providerId="ADAL" clId="{61091A31-168A-4D1F-AE9D-A0D26F549F5F}" dt="2019-04-26T12:49:39.670" v="190" actId="12788"/>
          <ac:grpSpMkLst>
            <pc:docMk/>
            <pc:sldMk cId="1669721746" sldId="365"/>
            <ac:grpSpMk id="6" creationId="{DEB13FA0-A35C-4B7B-8747-1925AC3213E4}"/>
          </ac:grpSpMkLst>
        </pc:grpChg>
      </pc:sldChg>
      <pc:sldChg chg="modSp">
        <pc:chgData name="Kyle Tidswell-Brown" userId="3518c4a0-5c99-4880-b127-cb60ccf11a39" providerId="ADAL" clId="{61091A31-168A-4D1F-AE9D-A0D26F549F5F}" dt="2019-04-26T12:48:31.604" v="18"/>
        <pc:sldMkLst>
          <pc:docMk/>
          <pc:sldMk cId="332354265" sldId="366"/>
        </pc:sldMkLst>
        <pc:spChg chg="mod">
          <ac:chgData name="Kyle Tidswell-Brown" userId="3518c4a0-5c99-4880-b127-cb60ccf11a39" providerId="ADAL" clId="{61091A31-168A-4D1F-AE9D-A0D26F549F5F}" dt="2019-04-26T12:48:31.604" v="18"/>
          <ac:spMkLst>
            <pc:docMk/>
            <pc:sldMk cId="332354265" sldId="366"/>
            <ac:spMk id="7" creationId="{312E183A-E423-4F9B-A302-285177BDBBE2}"/>
          </ac:spMkLst>
        </pc:spChg>
      </pc:sldChg>
      <pc:sldChg chg="modSp del">
        <pc:chgData name="Kyle Tidswell-Brown" userId="3518c4a0-5c99-4880-b127-cb60ccf11a39" providerId="ADAL" clId="{61091A31-168A-4D1F-AE9D-A0D26F549F5F}" dt="2019-04-26T12:49:59.642" v="207" actId="2696"/>
        <pc:sldMkLst>
          <pc:docMk/>
          <pc:sldMk cId="1196840486" sldId="412"/>
        </pc:sldMkLst>
        <pc:spChg chg="mod">
          <ac:chgData name="Kyle Tidswell-Brown" userId="3518c4a0-5c99-4880-b127-cb60ccf11a39" providerId="ADAL" clId="{61091A31-168A-4D1F-AE9D-A0D26F549F5F}" dt="2019-04-26T12:48:31.604" v="18"/>
          <ac:spMkLst>
            <pc:docMk/>
            <pc:sldMk cId="1196840486" sldId="412"/>
            <ac:spMk id="7" creationId="{97C99D06-90D0-49B5-BAC5-176EDB2B6D18}"/>
          </ac:spMkLst>
        </pc:spChg>
      </pc:sldChg>
      <pc:sldChg chg="modSp">
        <pc:chgData name="Kyle Tidswell-Brown" userId="3518c4a0-5c99-4880-b127-cb60ccf11a39" providerId="ADAL" clId="{61091A31-168A-4D1F-AE9D-A0D26F549F5F}" dt="2019-04-26T12:48:31.604" v="18"/>
        <pc:sldMkLst>
          <pc:docMk/>
          <pc:sldMk cId="1246899753" sldId="413"/>
        </pc:sldMkLst>
        <pc:spChg chg="mod">
          <ac:chgData name="Kyle Tidswell-Brown" userId="3518c4a0-5c99-4880-b127-cb60ccf11a39" providerId="ADAL" clId="{61091A31-168A-4D1F-AE9D-A0D26F549F5F}" dt="2019-04-26T12:48:31.604" v="18"/>
          <ac:spMkLst>
            <pc:docMk/>
            <pc:sldMk cId="1246899753" sldId="413"/>
            <ac:spMk id="7" creationId="{F759C90F-8EDC-4919-AE7B-EA3B723605F3}"/>
          </ac:spMkLst>
        </pc:spChg>
      </pc:sldChg>
      <pc:sldChg chg="modSp">
        <pc:chgData name="Kyle Tidswell-Brown" userId="3518c4a0-5c99-4880-b127-cb60ccf11a39" providerId="ADAL" clId="{61091A31-168A-4D1F-AE9D-A0D26F549F5F}" dt="2019-04-26T12:48:31.604" v="18"/>
        <pc:sldMkLst>
          <pc:docMk/>
          <pc:sldMk cId="2249560541" sldId="417"/>
        </pc:sldMkLst>
        <pc:spChg chg="mod">
          <ac:chgData name="Kyle Tidswell-Brown" userId="3518c4a0-5c99-4880-b127-cb60ccf11a39" providerId="ADAL" clId="{61091A31-168A-4D1F-AE9D-A0D26F549F5F}" dt="2019-04-26T12:48:31.604" v="18"/>
          <ac:spMkLst>
            <pc:docMk/>
            <pc:sldMk cId="2249560541" sldId="417"/>
            <ac:spMk id="7" creationId="{F759C90F-8EDC-4919-AE7B-EA3B723605F3}"/>
          </ac:spMkLst>
        </pc:spChg>
      </pc:sldChg>
      <pc:sldChg chg="addSp delSp modSp">
        <pc:chgData name="Kyle Tidswell-Brown" userId="3518c4a0-5c99-4880-b127-cb60ccf11a39" providerId="ADAL" clId="{61091A31-168A-4D1F-AE9D-A0D26F549F5F}" dt="2019-04-26T12:53:29.482" v="272" actId="408"/>
        <pc:sldMkLst>
          <pc:docMk/>
          <pc:sldMk cId="3569185969" sldId="418"/>
        </pc:sldMkLst>
        <pc:spChg chg="mod">
          <ac:chgData name="Kyle Tidswell-Brown" userId="3518c4a0-5c99-4880-b127-cb60ccf11a39" providerId="ADAL" clId="{61091A31-168A-4D1F-AE9D-A0D26F549F5F}" dt="2019-04-26T12:48:31.604" v="18"/>
          <ac:spMkLst>
            <pc:docMk/>
            <pc:sldMk cId="3569185969" sldId="418"/>
            <ac:spMk id="7" creationId="{F759C90F-8EDC-4919-AE7B-EA3B723605F3}"/>
          </ac:spMkLst>
        </pc:spChg>
        <pc:spChg chg="mod">
          <ac:chgData name="Kyle Tidswell-Brown" userId="3518c4a0-5c99-4880-b127-cb60ccf11a39" providerId="ADAL" clId="{61091A31-168A-4D1F-AE9D-A0D26F549F5F}" dt="2019-04-26T12:53:17.878" v="270" actId="113"/>
          <ac:spMkLst>
            <pc:docMk/>
            <pc:sldMk cId="3569185969" sldId="418"/>
            <ac:spMk id="12" creationId="{B10664F0-E975-4D85-9CC7-E1FC7293B5B2}"/>
          </ac:spMkLst>
        </pc:spChg>
        <pc:grpChg chg="add del mod">
          <ac:chgData name="Kyle Tidswell-Brown" userId="3518c4a0-5c99-4880-b127-cb60ccf11a39" providerId="ADAL" clId="{61091A31-168A-4D1F-AE9D-A0D26F549F5F}" dt="2019-04-26T12:52:31.646" v="241" actId="478"/>
          <ac:grpSpMkLst>
            <pc:docMk/>
            <pc:sldMk cId="3569185969" sldId="418"/>
            <ac:grpSpMk id="4" creationId="{5CAA3457-3148-419F-9E01-8A1160733A32}"/>
          </ac:grpSpMkLst>
        </pc:grpChg>
        <pc:picChg chg="add del mod">
          <ac:chgData name="Kyle Tidswell-Brown" userId="3518c4a0-5c99-4880-b127-cb60ccf11a39" providerId="ADAL" clId="{61091A31-168A-4D1F-AE9D-A0D26F549F5F}" dt="2019-04-26T12:51:54.502" v="229" actId="478"/>
          <ac:picMkLst>
            <pc:docMk/>
            <pc:sldMk cId="3569185969" sldId="418"/>
            <ac:picMk id="5" creationId="{9828CEE5-BDF8-4177-A2B7-EA6299524407}"/>
          </ac:picMkLst>
        </pc:picChg>
        <pc:picChg chg="add del mod">
          <ac:chgData name="Kyle Tidswell-Brown" userId="3518c4a0-5c99-4880-b127-cb60ccf11a39" providerId="ADAL" clId="{61091A31-168A-4D1F-AE9D-A0D26F549F5F}" dt="2019-04-26T12:52:30.203" v="240"/>
          <ac:picMkLst>
            <pc:docMk/>
            <pc:sldMk cId="3569185969" sldId="418"/>
            <ac:picMk id="6" creationId="{94A5F8BF-4915-4236-8CDF-93000126657C}"/>
          </ac:picMkLst>
        </pc:picChg>
        <pc:picChg chg="mod">
          <ac:chgData name="Kyle Tidswell-Brown" userId="3518c4a0-5c99-4880-b127-cb60ccf11a39" providerId="ADAL" clId="{61091A31-168A-4D1F-AE9D-A0D26F549F5F}" dt="2019-04-26T12:51:18.219" v="226" actId="164"/>
          <ac:picMkLst>
            <pc:docMk/>
            <pc:sldMk cId="3569185969" sldId="418"/>
            <ac:picMk id="16" creationId="{82375C94-6822-4399-A0C2-C531E07B24C7}"/>
          </ac:picMkLst>
        </pc:picChg>
        <pc:picChg chg="del">
          <ac:chgData name="Kyle Tidswell-Brown" userId="3518c4a0-5c99-4880-b127-cb60ccf11a39" providerId="ADAL" clId="{61091A31-168A-4D1F-AE9D-A0D26F549F5F}" dt="2019-04-26T12:52:43.014" v="250" actId="478"/>
          <ac:picMkLst>
            <pc:docMk/>
            <pc:sldMk cId="3569185969" sldId="418"/>
            <ac:picMk id="17" creationId="{A84E7F09-6C01-4C31-A4E9-A3B3741360FF}"/>
          </ac:picMkLst>
        </pc:picChg>
        <pc:picChg chg="del">
          <ac:chgData name="Kyle Tidswell-Brown" userId="3518c4a0-5c99-4880-b127-cb60ccf11a39" providerId="ADAL" clId="{61091A31-168A-4D1F-AE9D-A0D26F549F5F}" dt="2019-04-26T12:52:52.190" v="256" actId="478"/>
          <ac:picMkLst>
            <pc:docMk/>
            <pc:sldMk cId="3569185969" sldId="418"/>
            <ac:picMk id="18" creationId="{C0EACCAC-DCE8-455B-BD98-8F1219B4BA78}"/>
          </ac:picMkLst>
        </pc:picChg>
        <pc:picChg chg="del">
          <ac:chgData name="Kyle Tidswell-Brown" userId="3518c4a0-5c99-4880-b127-cb60ccf11a39" providerId="ADAL" clId="{61091A31-168A-4D1F-AE9D-A0D26F549F5F}" dt="2019-04-26T12:53:01.669" v="263" actId="478"/>
          <ac:picMkLst>
            <pc:docMk/>
            <pc:sldMk cId="3569185969" sldId="418"/>
            <ac:picMk id="20" creationId="{DB441E1B-E2BA-4B61-B5A0-935548FB8736}"/>
          </ac:picMkLst>
        </pc:picChg>
        <pc:picChg chg="add">
          <ac:chgData name="Kyle Tidswell-Brown" userId="3518c4a0-5c99-4880-b127-cb60ccf11a39" providerId="ADAL" clId="{61091A31-168A-4D1F-AE9D-A0D26F549F5F}" dt="2019-04-26T12:52:31.995" v="242"/>
          <ac:picMkLst>
            <pc:docMk/>
            <pc:sldMk cId="3569185969" sldId="418"/>
            <ac:picMk id="21" creationId="{76FAA794-0AF3-43C9-B584-1B297FC2191C}"/>
          </ac:picMkLst>
        </pc:picChg>
        <pc:picChg chg="add del mod">
          <ac:chgData name="Kyle Tidswell-Brown" userId="3518c4a0-5c99-4880-b127-cb60ccf11a39" providerId="ADAL" clId="{61091A31-168A-4D1F-AE9D-A0D26F549F5F}" dt="2019-04-26T12:52:59.900" v="262"/>
          <ac:picMkLst>
            <pc:docMk/>
            <pc:sldMk cId="3569185969" sldId="418"/>
            <ac:picMk id="22" creationId="{AD25670D-BCC1-456A-86A0-B5349D64D2F3}"/>
          </ac:picMkLst>
        </pc:picChg>
        <pc:picChg chg="add del mod">
          <ac:chgData name="Kyle Tidswell-Brown" userId="3518c4a0-5c99-4880-b127-cb60ccf11a39" providerId="ADAL" clId="{61091A31-168A-4D1F-AE9D-A0D26F549F5F}" dt="2019-04-26T12:52:50.943" v="255"/>
          <ac:picMkLst>
            <pc:docMk/>
            <pc:sldMk cId="3569185969" sldId="418"/>
            <ac:picMk id="23" creationId="{04CDD252-229C-42DA-9638-FC0DA496104D}"/>
          </ac:picMkLst>
        </pc:picChg>
        <pc:picChg chg="add del mod">
          <ac:chgData name="Kyle Tidswell-Brown" userId="3518c4a0-5c99-4880-b127-cb60ccf11a39" providerId="ADAL" clId="{61091A31-168A-4D1F-AE9D-A0D26F549F5F}" dt="2019-04-26T12:52:41.770" v="249"/>
          <ac:picMkLst>
            <pc:docMk/>
            <pc:sldMk cId="3569185969" sldId="418"/>
            <ac:picMk id="24" creationId="{5709847D-BCEB-43B1-9FE7-61917EACA166}"/>
          </ac:picMkLst>
        </pc:picChg>
        <pc:picChg chg="add mod">
          <ac:chgData name="Kyle Tidswell-Brown" userId="3518c4a0-5c99-4880-b127-cb60ccf11a39" providerId="ADAL" clId="{61091A31-168A-4D1F-AE9D-A0D26F549F5F}" dt="2019-04-26T12:53:29.482" v="272" actId="408"/>
          <ac:picMkLst>
            <pc:docMk/>
            <pc:sldMk cId="3569185969" sldId="418"/>
            <ac:picMk id="25" creationId="{C047CE60-8E7E-4FFC-8BE6-169B2CE512D0}"/>
          </ac:picMkLst>
        </pc:picChg>
        <pc:picChg chg="add mod">
          <ac:chgData name="Kyle Tidswell-Brown" userId="3518c4a0-5c99-4880-b127-cb60ccf11a39" providerId="ADAL" clId="{61091A31-168A-4D1F-AE9D-A0D26F549F5F}" dt="2019-04-26T12:53:29.482" v="272" actId="408"/>
          <ac:picMkLst>
            <pc:docMk/>
            <pc:sldMk cId="3569185969" sldId="418"/>
            <ac:picMk id="26" creationId="{A8D54940-DE22-4FDD-A85C-128331A8260F}"/>
          </ac:picMkLst>
        </pc:picChg>
        <pc:picChg chg="add mod ord">
          <ac:chgData name="Kyle Tidswell-Brown" userId="3518c4a0-5c99-4880-b127-cb60ccf11a39" providerId="ADAL" clId="{61091A31-168A-4D1F-AE9D-A0D26F549F5F}" dt="2019-04-26T12:53:29.482" v="272" actId="408"/>
          <ac:picMkLst>
            <pc:docMk/>
            <pc:sldMk cId="3569185969" sldId="418"/>
            <ac:picMk id="27" creationId="{130EAC4E-468B-47CA-9BD1-E80973B0C054}"/>
          </ac:picMkLst>
        </pc:picChg>
        <pc:cxnChg chg="add mod">
          <ac:chgData name="Kyle Tidswell-Brown" userId="3518c4a0-5c99-4880-b127-cb60ccf11a39" providerId="ADAL" clId="{61091A31-168A-4D1F-AE9D-A0D26F549F5F}" dt="2019-04-26T12:51:18.219" v="226" actId="164"/>
          <ac:cxnSpMkLst>
            <pc:docMk/>
            <pc:sldMk cId="3569185969" sldId="418"/>
            <ac:cxnSpMk id="3" creationId="{707ADC4A-E842-40C7-A6F7-214BA8C908FB}"/>
          </ac:cxnSpMkLst>
        </pc:cxnChg>
      </pc:sldChg>
      <pc:sldChg chg="addSp delSp modSp">
        <pc:chgData name="Kyle Tidswell-Brown" userId="3518c4a0-5c99-4880-b127-cb60ccf11a39" providerId="ADAL" clId="{61091A31-168A-4D1F-AE9D-A0D26F549F5F}" dt="2019-04-26T12:55:48.711" v="326" actId="12789"/>
        <pc:sldMkLst>
          <pc:docMk/>
          <pc:sldMk cId="3777039991" sldId="419"/>
        </pc:sldMkLst>
        <pc:spChg chg="mod">
          <ac:chgData name="Kyle Tidswell-Brown" userId="3518c4a0-5c99-4880-b127-cb60ccf11a39" providerId="ADAL" clId="{61091A31-168A-4D1F-AE9D-A0D26F549F5F}" dt="2019-04-26T12:55:42.857" v="323" actId="12789"/>
          <ac:spMkLst>
            <pc:docMk/>
            <pc:sldMk cId="3777039991" sldId="419"/>
            <ac:spMk id="2" creationId="{D669CF75-5490-4DB3-8CAD-988F85770D2F}"/>
          </ac:spMkLst>
        </pc:spChg>
        <pc:spChg chg="add mod">
          <ac:chgData name="Kyle Tidswell-Brown" userId="3518c4a0-5c99-4880-b127-cb60ccf11a39" providerId="ADAL" clId="{61091A31-168A-4D1F-AE9D-A0D26F549F5F}" dt="2019-04-26T12:54:10.121" v="287" actId="554"/>
          <ac:spMkLst>
            <pc:docMk/>
            <pc:sldMk cId="3777039991" sldId="419"/>
            <ac:spMk id="3" creationId="{D8E0E6D5-7F9E-46C0-9F11-ADDBA2D05473}"/>
          </ac:spMkLst>
        </pc:spChg>
        <pc:spChg chg="mod">
          <ac:chgData name="Kyle Tidswell-Brown" userId="3518c4a0-5c99-4880-b127-cb60ccf11a39" providerId="ADAL" clId="{61091A31-168A-4D1F-AE9D-A0D26F549F5F}" dt="2019-04-26T12:55:48.711" v="326" actId="12789"/>
          <ac:spMkLst>
            <pc:docMk/>
            <pc:sldMk cId="3777039991" sldId="419"/>
            <ac:spMk id="4" creationId="{58A0CD30-A822-4AA4-91A6-FF85D4D17033}"/>
          </ac:spMkLst>
        </pc:spChg>
        <pc:spChg chg="mod">
          <ac:chgData name="Kyle Tidswell-Brown" userId="3518c4a0-5c99-4880-b127-cb60ccf11a39" providerId="ADAL" clId="{61091A31-168A-4D1F-AE9D-A0D26F549F5F}" dt="2019-04-26T12:48:31.604" v="18"/>
          <ac:spMkLst>
            <pc:docMk/>
            <pc:sldMk cId="3777039991" sldId="419"/>
            <ac:spMk id="7" creationId="{F759C90F-8EDC-4919-AE7B-EA3B723605F3}"/>
          </ac:spMkLst>
        </pc:spChg>
        <pc:spChg chg="del">
          <ac:chgData name="Kyle Tidswell-Brown" userId="3518c4a0-5c99-4880-b127-cb60ccf11a39" providerId="ADAL" clId="{61091A31-168A-4D1F-AE9D-A0D26F549F5F}" dt="2019-04-26T12:55:35.959" v="319" actId="478"/>
          <ac:spMkLst>
            <pc:docMk/>
            <pc:sldMk cId="3777039991" sldId="419"/>
            <ac:spMk id="10" creationId="{225B1F8B-39A3-4EF2-BAE2-6512B6834F3C}"/>
          </ac:spMkLst>
        </pc:spChg>
        <pc:spChg chg="mod">
          <ac:chgData name="Kyle Tidswell-Brown" userId="3518c4a0-5c99-4880-b127-cb60ccf11a39" providerId="ADAL" clId="{61091A31-168A-4D1F-AE9D-A0D26F549F5F}" dt="2019-04-26T12:55:27.800" v="318" actId="208"/>
          <ac:spMkLst>
            <pc:docMk/>
            <pc:sldMk cId="3777039991" sldId="419"/>
            <ac:spMk id="12" creationId="{284343C6-AF42-4326-BC5B-F5B90572AB8A}"/>
          </ac:spMkLst>
        </pc:spChg>
        <pc:spChg chg="del">
          <ac:chgData name="Kyle Tidswell-Brown" userId="3518c4a0-5c99-4880-b127-cb60ccf11a39" providerId="ADAL" clId="{61091A31-168A-4D1F-AE9D-A0D26F549F5F}" dt="2019-04-26T12:55:35.959" v="319" actId="478"/>
          <ac:spMkLst>
            <pc:docMk/>
            <pc:sldMk cId="3777039991" sldId="419"/>
            <ac:spMk id="13" creationId="{28EF628B-676D-4B31-9640-9CDBA60BD0F8}"/>
          </ac:spMkLst>
        </pc:spChg>
        <pc:spChg chg="add mod">
          <ac:chgData name="Kyle Tidswell-Brown" userId="3518c4a0-5c99-4880-b127-cb60ccf11a39" providerId="ADAL" clId="{61091A31-168A-4D1F-AE9D-A0D26F549F5F}" dt="2019-04-26T12:54:24.019" v="293" actId="554"/>
          <ac:spMkLst>
            <pc:docMk/>
            <pc:sldMk cId="3777039991" sldId="419"/>
            <ac:spMk id="14" creationId="{7F9B7589-5A51-4FD3-B168-5ABE61B8CB7B}"/>
          </ac:spMkLst>
        </pc:spChg>
        <pc:spChg chg="add mod">
          <ac:chgData name="Kyle Tidswell-Brown" userId="3518c4a0-5c99-4880-b127-cb60ccf11a39" providerId="ADAL" clId="{61091A31-168A-4D1F-AE9D-A0D26F549F5F}" dt="2019-04-26T12:54:28.065" v="295" actId="555"/>
          <ac:spMkLst>
            <pc:docMk/>
            <pc:sldMk cId="3777039991" sldId="419"/>
            <ac:spMk id="15" creationId="{5D625739-8AA9-4C4B-A2C6-E73F236F94AA}"/>
          </ac:spMkLst>
        </pc:spChg>
        <pc:spChg chg="add mod">
          <ac:chgData name="Kyle Tidswell-Brown" userId="3518c4a0-5c99-4880-b127-cb60ccf11a39" providerId="ADAL" clId="{61091A31-168A-4D1F-AE9D-A0D26F549F5F}" dt="2019-04-26T12:54:34.270" v="298" actId="555"/>
          <ac:spMkLst>
            <pc:docMk/>
            <pc:sldMk cId="3777039991" sldId="419"/>
            <ac:spMk id="16" creationId="{29D4F910-F9FD-4897-A5E5-42B51156B6CE}"/>
          </ac:spMkLst>
        </pc:spChg>
        <pc:spChg chg="add mod">
          <ac:chgData name="Kyle Tidswell-Brown" userId="3518c4a0-5c99-4880-b127-cb60ccf11a39" providerId="ADAL" clId="{61091A31-168A-4D1F-AE9D-A0D26F549F5F}" dt="2019-04-26T12:54:49.537" v="304" actId="12788"/>
          <ac:spMkLst>
            <pc:docMk/>
            <pc:sldMk cId="3777039991" sldId="419"/>
            <ac:spMk id="17" creationId="{0F09D35D-354E-4919-AD8B-8D5CAD06B808}"/>
          </ac:spMkLst>
        </pc:spChg>
        <pc:spChg chg="add mod">
          <ac:chgData name="Kyle Tidswell-Brown" userId="3518c4a0-5c99-4880-b127-cb60ccf11a39" providerId="ADAL" clId="{61091A31-168A-4D1F-AE9D-A0D26F549F5F}" dt="2019-04-26T12:55:02.405" v="311" actId="12789"/>
          <ac:spMkLst>
            <pc:docMk/>
            <pc:sldMk cId="3777039991" sldId="419"/>
            <ac:spMk id="18" creationId="{B87FC9C4-D1B3-4160-AA8C-3E166077CBA0}"/>
          </ac:spMkLst>
        </pc:spChg>
        <pc:spChg chg="add mod">
          <ac:chgData name="Kyle Tidswell-Brown" userId="3518c4a0-5c99-4880-b127-cb60ccf11a39" providerId="ADAL" clId="{61091A31-168A-4D1F-AE9D-A0D26F549F5F}" dt="2019-04-26T12:55:09.808" v="315" actId="555"/>
          <ac:spMkLst>
            <pc:docMk/>
            <pc:sldMk cId="3777039991" sldId="419"/>
            <ac:spMk id="20" creationId="{58A531EB-F09E-4F0E-87E8-466DFE9F3A85}"/>
          </ac:spMkLst>
        </pc:spChg>
        <pc:spChg chg="add mod">
          <ac:chgData name="Kyle Tidswell-Brown" userId="3518c4a0-5c99-4880-b127-cb60ccf11a39" providerId="ADAL" clId="{61091A31-168A-4D1F-AE9D-A0D26F549F5F}" dt="2019-04-26T12:55:06.039" v="313" actId="12789"/>
          <ac:spMkLst>
            <pc:docMk/>
            <pc:sldMk cId="3777039991" sldId="419"/>
            <ac:spMk id="21" creationId="{6CF37DAB-5653-4DFA-BED2-4FBEC0E7226D}"/>
          </ac:spMkLst>
        </pc:spChg>
        <pc:spChg chg="add mod">
          <ac:chgData name="Kyle Tidswell-Brown" userId="3518c4a0-5c99-4880-b127-cb60ccf11a39" providerId="ADAL" clId="{61091A31-168A-4D1F-AE9D-A0D26F549F5F}" dt="2019-04-26T12:55:42.857" v="323" actId="12789"/>
          <ac:spMkLst>
            <pc:docMk/>
            <pc:sldMk cId="3777039991" sldId="419"/>
            <ac:spMk id="22" creationId="{86E55914-0038-451E-86D5-686A83DF24D2}"/>
          </ac:spMkLst>
        </pc:spChg>
        <pc:spChg chg="add mod">
          <ac:chgData name="Kyle Tidswell-Brown" userId="3518c4a0-5c99-4880-b127-cb60ccf11a39" providerId="ADAL" clId="{61091A31-168A-4D1F-AE9D-A0D26F549F5F}" dt="2019-04-26T12:55:48.711" v="326" actId="12789"/>
          <ac:spMkLst>
            <pc:docMk/>
            <pc:sldMk cId="3777039991" sldId="419"/>
            <ac:spMk id="23" creationId="{79CCB024-07BA-4032-95DF-538263162E70}"/>
          </ac:spMkLst>
        </pc:spChg>
      </pc:sldChg>
      <pc:sldChg chg="addSp delSp modSp">
        <pc:chgData name="Kyle Tidswell-Brown" userId="3518c4a0-5c99-4880-b127-cb60ccf11a39" providerId="ADAL" clId="{61091A31-168A-4D1F-AE9D-A0D26F549F5F}" dt="2019-04-26T12:57:40.504" v="363" actId="478"/>
        <pc:sldMkLst>
          <pc:docMk/>
          <pc:sldMk cId="1776089917" sldId="420"/>
        </pc:sldMkLst>
        <pc:spChg chg="mod">
          <ac:chgData name="Kyle Tidswell-Brown" userId="3518c4a0-5c99-4880-b127-cb60ccf11a39" providerId="ADAL" clId="{61091A31-168A-4D1F-AE9D-A0D26F549F5F}" dt="2019-04-26T12:56:51.461" v="347" actId="12789"/>
          <ac:spMkLst>
            <pc:docMk/>
            <pc:sldMk cId="1776089917" sldId="420"/>
            <ac:spMk id="4" creationId="{21A9CC52-783A-4EA3-8D48-17D5A3A39417}"/>
          </ac:spMkLst>
        </pc:spChg>
        <pc:spChg chg="mod">
          <ac:chgData name="Kyle Tidswell-Brown" userId="3518c4a0-5c99-4880-b127-cb60ccf11a39" providerId="ADAL" clId="{61091A31-168A-4D1F-AE9D-A0D26F549F5F}" dt="2019-04-26T12:56:51.461" v="347" actId="12789"/>
          <ac:spMkLst>
            <pc:docMk/>
            <pc:sldMk cId="1776089917" sldId="420"/>
            <ac:spMk id="5" creationId="{42A72025-4F59-4CEE-8811-2A716DF97F10}"/>
          </ac:spMkLst>
        </pc:spChg>
        <pc:spChg chg="mod">
          <ac:chgData name="Kyle Tidswell-Brown" userId="3518c4a0-5c99-4880-b127-cb60ccf11a39" providerId="ADAL" clId="{61091A31-168A-4D1F-AE9D-A0D26F549F5F}" dt="2019-04-26T12:48:31.604" v="18"/>
          <ac:spMkLst>
            <pc:docMk/>
            <pc:sldMk cId="1776089917" sldId="420"/>
            <ac:spMk id="7" creationId="{F759C90F-8EDC-4919-AE7B-EA3B723605F3}"/>
          </ac:spMkLst>
        </pc:spChg>
        <pc:spChg chg="add mod">
          <ac:chgData name="Kyle Tidswell-Brown" userId="3518c4a0-5c99-4880-b127-cb60ccf11a39" providerId="ADAL" clId="{61091A31-168A-4D1F-AE9D-A0D26F549F5F}" dt="2019-04-26T12:56:27.784" v="338" actId="555"/>
          <ac:spMkLst>
            <pc:docMk/>
            <pc:sldMk cId="1776089917" sldId="420"/>
            <ac:spMk id="20" creationId="{8B049ED3-AC9F-47FE-BE6D-C107AB3C608C}"/>
          </ac:spMkLst>
        </pc:spChg>
        <pc:spChg chg="mod">
          <ac:chgData name="Kyle Tidswell-Brown" userId="3518c4a0-5c99-4880-b127-cb60ccf11a39" providerId="ADAL" clId="{61091A31-168A-4D1F-AE9D-A0D26F549F5F}" dt="2019-04-26T12:56:44.951" v="345" actId="12789"/>
          <ac:spMkLst>
            <pc:docMk/>
            <pc:sldMk cId="1776089917" sldId="420"/>
            <ac:spMk id="22" creationId="{7C770990-CC4F-44D0-A195-3B05CD218F93}"/>
          </ac:spMkLst>
        </pc:spChg>
        <pc:spChg chg="add mod">
          <ac:chgData name="Kyle Tidswell-Brown" userId="3518c4a0-5c99-4880-b127-cb60ccf11a39" providerId="ADAL" clId="{61091A31-168A-4D1F-AE9D-A0D26F549F5F}" dt="2019-04-26T12:56:23.321" v="336" actId="555"/>
          <ac:spMkLst>
            <pc:docMk/>
            <pc:sldMk cId="1776089917" sldId="420"/>
            <ac:spMk id="23" creationId="{2B0E109A-B684-4B77-B859-69D4B3F711F3}"/>
          </ac:spMkLst>
        </pc:spChg>
        <pc:spChg chg="add mod">
          <ac:chgData name="Kyle Tidswell-Brown" userId="3518c4a0-5c99-4880-b127-cb60ccf11a39" providerId="ADAL" clId="{61091A31-168A-4D1F-AE9D-A0D26F549F5F}" dt="2019-04-26T12:57:10.727" v="354" actId="12788"/>
          <ac:spMkLst>
            <pc:docMk/>
            <pc:sldMk cId="1776089917" sldId="420"/>
            <ac:spMk id="24" creationId="{1F6A88B8-CF6B-4FEF-A3E6-9865335193F3}"/>
          </ac:spMkLst>
        </pc:spChg>
        <pc:spChg chg="add mod">
          <ac:chgData name="Kyle Tidswell-Brown" userId="3518c4a0-5c99-4880-b127-cb60ccf11a39" providerId="ADAL" clId="{61091A31-168A-4D1F-AE9D-A0D26F549F5F}" dt="2019-04-26T12:57:23.353" v="360" actId="12789"/>
          <ac:spMkLst>
            <pc:docMk/>
            <pc:sldMk cId="1776089917" sldId="420"/>
            <ac:spMk id="25" creationId="{BFC82B5E-1293-419C-9136-6E618CFFE141}"/>
          </ac:spMkLst>
        </pc:spChg>
        <pc:spChg chg="add mod">
          <ac:chgData name="Kyle Tidswell-Brown" userId="3518c4a0-5c99-4880-b127-cb60ccf11a39" providerId="ADAL" clId="{61091A31-168A-4D1F-AE9D-A0D26F549F5F}" dt="2019-04-26T12:57:15.157" v="356" actId="12789"/>
          <ac:spMkLst>
            <pc:docMk/>
            <pc:sldMk cId="1776089917" sldId="420"/>
            <ac:spMk id="26" creationId="{C2B46619-687D-4F81-983D-03AB57DB2B34}"/>
          </ac:spMkLst>
        </pc:spChg>
        <pc:spChg chg="add mod">
          <ac:chgData name="Kyle Tidswell-Brown" userId="3518c4a0-5c99-4880-b127-cb60ccf11a39" providerId="ADAL" clId="{61091A31-168A-4D1F-AE9D-A0D26F549F5F}" dt="2019-04-26T12:57:20.097" v="358" actId="12788"/>
          <ac:spMkLst>
            <pc:docMk/>
            <pc:sldMk cId="1776089917" sldId="420"/>
            <ac:spMk id="27" creationId="{6629014C-0B2C-42C0-A5C5-1630A5EAFE9A}"/>
          </ac:spMkLst>
        </pc:spChg>
        <pc:spChg chg="mod">
          <ac:chgData name="Kyle Tidswell-Brown" userId="3518c4a0-5c99-4880-b127-cb60ccf11a39" providerId="ADAL" clId="{61091A31-168A-4D1F-AE9D-A0D26F549F5F}" dt="2019-04-26T12:57:23.353" v="360" actId="12789"/>
          <ac:spMkLst>
            <pc:docMk/>
            <pc:sldMk cId="1776089917" sldId="420"/>
            <ac:spMk id="40" creationId="{C25FFEF2-4C0B-42F3-B700-CDA6964863A5}"/>
          </ac:spMkLst>
        </pc:spChg>
        <pc:spChg chg="del">
          <ac:chgData name="Kyle Tidswell-Brown" userId="3518c4a0-5c99-4880-b127-cb60ccf11a39" providerId="ADAL" clId="{61091A31-168A-4D1F-AE9D-A0D26F549F5F}" dt="2019-04-26T12:56:02.433" v="328" actId="478"/>
          <ac:spMkLst>
            <pc:docMk/>
            <pc:sldMk cId="1776089917" sldId="420"/>
            <ac:spMk id="41" creationId="{81EF4459-57C3-4D67-81FB-9DD6CF4FB2E6}"/>
          </ac:spMkLst>
        </pc:spChg>
        <pc:spChg chg="del">
          <ac:chgData name="Kyle Tidswell-Brown" userId="3518c4a0-5c99-4880-b127-cb60ccf11a39" providerId="ADAL" clId="{61091A31-168A-4D1F-AE9D-A0D26F549F5F}" dt="2019-04-26T12:56:04.822" v="330" actId="478"/>
          <ac:spMkLst>
            <pc:docMk/>
            <pc:sldMk cId="1776089917" sldId="420"/>
            <ac:spMk id="42" creationId="{2D1ADEA6-E3B0-4A81-BBB6-226D3BAD8D6B}"/>
          </ac:spMkLst>
        </pc:spChg>
        <pc:spChg chg="del">
          <ac:chgData name="Kyle Tidswell-Brown" userId="3518c4a0-5c99-4880-b127-cb60ccf11a39" providerId="ADAL" clId="{61091A31-168A-4D1F-AE9D-A0D26F549F5F}" dt="2019-04-26T12:56:03.608" v="329" actId="478"/>
          <ac:spMkLst>
            <pc:docMk/>
            <pc:sldMk cId="1776089917" sldId="420"/>
            <ac:spMk id="43" creationId="{728304F7-4B97-4EDF-9A7E-BD95255E0439}"/>
          </ac:spMkLst>
        </pc:spChg>
        <pc:spChg chg="del">
          <ac:chgData name="Kyle Tidswell-Brown" userId="3518c4a0-5c99-4880-b127-cb60ccf11a39" providerId="ADAL" clId="{61091A31-168A-4D1F-AE9D-A0D26F549F5F}" dt="2019-04-26T12:56:06.102" v="331" actId="478"/>
          <ac:spMkLst>
            <pc:docMk/>
            <pc:sldMk cId="1776089917" sldId="420"/>
            <ac:spMk id="44" creationId="{8955C670-D655-41C2-AD15-EA7DA820BE55}"/>
          </ac:spMkLst>
        </pc:spChg>
        <pc:spChg chg="del">
          <ac:chgData name="Kyle Tidswell-Brown" userId="3518c4a0-5c99-4880-b127-cb60ccf11a39" providerId="ADAL" clId="{61091A31-168A-4D1F-AE9D-A0D26F549F5F}" dt="2019-04-26T12:55:59.728" v="327" actId="478"/>
          <ac:spMkLst>
            <pc:docMk/>
            <pc:sldMk cId="1776089917" sldId="420"/>
            <ac:spMk id="49" creationId="{511659B4-A495-4B5A-9116-5ADC29D3252E}"/>
          </ac:spMkLst>
        </pc:spChg>
        <pc:spChg chg="del">
          <ac:chgData name="Kyle Tidswell-Brown" userId="3518c4a0-5c99-4880-b127-cb60ccf11a39" providerId="ADAL" clId="{61091A31-168A-4D1F-AE9D-A0D26F549F5F}" dt="2019-04-26T12:55:59.728" v="327" actId="478"/>
          <ac:spMkLst>
            <pc:docMk/>
            <pc:sldMk cId="1776089917" sldId="420"/>
            <ac:spMk id="50" creationId="{4E24EB8A-3FCD-4D60-BCBD-DCEEF3365505}"/>
          </ac:spMkLst>
        </pc:spChg>
        <pc:spChg chg="mod">
          <ac:chgData name="Kyle Tidswell-Brown" userId="3518c4a0-5c99-4880-b127-cb60ccf11a39" providerId="ADAL" clId="{61091A31-168A-4D1F-AE9D-A0D26F549F5F}" dt="2019-04-26T12:56:40.396" v="343" actId="12789"/>
          <ac:spMkLst>
            <pc:docMk/>
            <pc:sldMk cId="1776089917" sldId="420"/>
            <ac:spMk id="60" creationId="{9242F19E-1C4F-419D-8B0D-B881828CA670}"/>
          </ac:spMkLst>
        </pc:spChg>
        <pc:spChg chg="mod">
          <ac:chgData name="Kyle Tidswell-Brown" userId="3518c4a0-5c99-4880-b127-cb60ccf11a39" providerId="ADAL" clId="{61091A31-168A-4D1F-AE9D-A0D26F549F5F}" dt="2019-04-26T12:56:40.396" v="343" actId="12789"/>
          <ac:spMkLst>
            <pc:docMk/>
            <pc:sldMk cId="1776089917" sldId="420"/>
            <ac:spMk id="61" creationId="{103C27C4-EB6A-4F1D-A16A-AD7E090FB9BB}"/>
          </ac:spMkLst>
        </pc:spChg>
        <pc:picChg chg="add del mod">
          <ac:chgData name="Kyle Tidswell-Brown" userId="3518c4a0-5c99-4880-b127-cb60ccf11a39" providerId="ADAL" clId="{61091A31-168A-4D1F-AE9D-A0D26F549F5F}" dt="2019-04-26T12:57:40.504" v="363" actId="478"/>
          <ac:picMkLst>
            <pc:docMk/>
            <pc:sldMk cId="1776089917" sldId="420"/>
            <ac:picMk id="2" creationId="{582A7787-5D7F-418A-A34F-37EC00537BFA}"/>
          </ac:picMkLst>
        </pc:picChg>
      </pc:sldChg>
      <pc:sldChg chg="modSp">
        <pc:chgData name="Kyle Tidswell-Brown" userId="3518c4a0-5c99-4880-b127-cb60ccf11a39" providerId="ADAL" clId="{61091A31-168A-4D1F-AE9D-A0D26F549F5F}" dt="2019-04-26T12:48:31.604" v="18"/>
        <pc:sldMkLst>
          <pc:docMk/>
          <pc:sldMk cId="2547018606" sldId="422"/>
        </pc:sldMkLst>
        <pc:spChg chg="mod">
          <ac:chgData name="Kyle Tidswell-Brown" userId="3518c4a0-5c99-4880-b127-cb60ccf11a39" providerId="ADAL" clId="{61091A31-168A-4D1F-AE9D-A0D26F549F5F}" dt="2019-04-26T12:48:31.604" v="18"/>
          <ac:spMkLst>
            <pc:docMk/>
            <pc:sldMk cId="2547018606" sldId="422"/>
            <ac:spMk id="7" creationId="{F759C90F-8EDC-4919-AE7B-EA3B723605F3}"/>
          </ac:spMkLst>
        </pc:spChg>
      </pc:sldChg>
      <pc:sldChg chg="addSp delSp modSp">
        <pc:chgData name="Kyle Tidswell-Brown" userId="3518c4a0-5c99-4880-b127-cb60ccf11a39" providerId="ADAL" clId="{61091A31-168A-4D1F-AE9D-A0D26F549F5F}" dt="2019-04-26T12:58:11.454" v="369" actId="571"/>
        <pc:sldMkLst>
          <pc:docMk/>
          <pc:sldMk cId="3867110013" sldId="423"/>
        </pc:sldMkLst>
        <pc:spChg chg="mod">
          <ac:chgData name="Kyle Tidswell-Brown" userId="3518c4a0-5c99-4880-b127-cb60ccf11a39" providerId="ADAL" clId="{61091A31-168A-4D1F-AE9D-A0D26F549F5F}" dt="2019-04-26T12:48:31.604" v="18"/>
          <ac:spMkLst>
            <pc:docMk/>
            <pc:sldMk cId="3867110013" sldId="423"/>
            <ac:spMk id="7" creationId="{F759C90F-8EDC-4919-AE7B-EA3B723605F3}"/>
          </ac:spMkLst>
        </pc:spChg>
        <pc:spChg chg="add mod">
          <ac:chgData name="Kyle Tidswell-Brown" userId="3518c4a0-5c99-4880-b127-cb60ccf11a39" providerId="ADAL" clId="{61091A31-168A-4D1F-AE9D-A0D26F549F5F}" dt="2019-04-26T12:58:08.890" v="368" actId="1076"/>
          <ac:spMkLst>
            <pc:docMk/>
            <pc:sldMk cId="3867110013" sldId="423"/>
            <ac:spMk id="10" creationId="{203B857E-A4C4-428D-9B9B-94183D12CE69}"/>
          </ac:spMkLst>
        </pc:spChg>
        <pc:spChg chg="mod topLvl">
          <ac:chgData name="Kyle Tidswell-Brown" userId="3518c4a0-5c99-4880-b127-cb60ccf11a39" providerId="ADAL" clId="{61091A31-168A-4D1F-AE9D-A0D26F549F5F}" dt="2019-04-26T12:58:05.252" v="366" actId="208"/>
          <ac:spMkLst>
            <pc:docMk/>
            <pc:sldMk cId="3867110013" sldId="423"/>
            <ac:spMk id="12" creationId="{C0156207-15BE-4A52-91A9-A745BBF8D805}"/>
          </ac:spMkLst>
        </pc:spChg>
        <pc:spChg chg="add mod">
          <ac:chgData name="Kyle Tidswell-Brown" userId="3518c4a0-5c99-4880-b127-cb60ccf11a39" providerId="ADAL" clId="{61091A31-168A-4D1F-AE9D-A0D26F549F5F}" dt="2019-04-26T12:58:11.454" v="369" actId="571"/>
          <ac:spMkLst>
            <pc:docMk/>
            <pc:sldMk cId="3867110013" sldId="423"/>
            <ac:spMk id="13" creationId="{E99150A9-2282-4954-979F-06EF506738C1}"/>
          </ac:spMkLst>
        </pc:spChg>
        <pc:spChg chg="del">
          <ac:chgData name="Kyle Tidswell-Brown" userId="3518c4a0-5c99-4880-b127-cb60ccf11a39" providerId="ADAL" clId="{61091A31-168A-4D1F-AE9D-A0D26F549F5F}" dt="2019-04-26T12:57:54.632" v="364" actId="478"/>
          <ac:spMkLst>
            <pc:docMk/>
            <pc:sldMk cId="3867110013" sldId="423"/>
            <ac:spMk id="14" creationId="{5AE11967-FE12-4C37-AB3D-82A449F61D1A}"/>
          </ac:spMkLst>
        </pc:spChg>
        <pc:spChg chg="del topLvl">
          <ac:chgData name="Kyle Tidswell-Brown" userId="3518c4a0-5c99-4880-b127-cb60ccf11a39" providerId="ADAL" clId="{61091A31-168A-4D1F-AE9D-A0D26F549F5F}" dt="2019-04-26T12:57:58.769" v="365" actId="478"/>
          <ac:spMkLst>
            <pc:docMk/>
            <pc:sldMk cId="3867110013" sldId="423"/>
            <ac:spMk id="15" creationId="{D2A049EF-CE84-41F1-AFC0-CB11C5377730}"/>
          </ac:spMkLst>
        </pc:spChg>
        <pc:grpChg chg="del">
          <ac:chgData name="Kyle Tidswell-Brown" userId="3518c4a0-5c99-4880-b127-cb60ccf11a39" providerId="ADAL" clId="{61091A31-168A-4D1F-AE9D-A0D26F549F5F}" dt="2019-04-26T12:57:58.769" v="365" actId="478"/>
          <ac:grpSpMkLst>
            <pc:docMk/>
            <pc:sldMk cId="3867110013" sldId="423"/>
            <ac:grpSpMk id="2" creationId="{AC383556-12AA-4A89-BCCE-EFD03B92ADC3}"/>
          </ac:grpSpMkLst>
        </pc:grpChg>
      </pc:sldChg>
      <pc:sldChg chg="modSp">
        <pc:chgData name="Kyle Tidswell-Brown" userId="3518c4a0-5c99-4880-b127-cb60ccf11a39" providerId="ADAL" clId="{61091A31-168A-4D1F-AE9D-A0D26F549F5F}" dt="2019-04-26T13:44:16.765" v="370" actId="20577"/>
        <pc:sldMkLst>
          <pc:docMk/>
          <pc:sldMk cId="2092857822" sldId="424"/>
        </pc:sldMkLst>
        <pc:spChg chg="mod">
          <ac:chgData name="Kyle Tidswell-Brown" userId="3518c4a0-5c99-4880-b127-cb60ccf11a39" providerId="ADAL" clId="{61091A31-168A-4D1F-AE9D-A0D26F549F5F}" dt="2019-04-26T12:48:31.604" v="18"/>
          <ac:spMkLst>
            <pc:docMk/>
            <pc:sldMk cId="2092857822" sldId="424"/>
            <ac:spMk id="7" creationId="{9BCA4BD9-3DFF-4F93-8AD5-23C0C839FEEA}"/>
          </ac:spMkLst>
        </pc:spChg>
        <pc:spChg chg="mod">
          <ac:chgData name="Kyle Tidswell-Brown" userId="3518c4a0-5c99-4880-b127-cb60ccf11a39" providerId="ADAL" clId="{61091A31-168A-4D1F-AE9D-A0D26F549F5F}" dt="2019-04-26T13:44:16.765" v="370" actId="20577"/>
          <ac:spMkLst>
            <pc:docMk/>
            <pc:sldMk cId="2092857822" sldId="424"/>
            <ac:spMk id="14" creationId="{B724D979-32F1-47F4-A987-CAE02395809E}"/>
          </ac:spMkLst>
        </pc:spChg>
      </pc:sldChg>
      <pc:sldChg chg="addSp delSp modSp">
        <pc:chgData name="Kyle Tidswell-Brown" userId="3518c4a0-5c99-4880-b127-cb60ccf11a39" providerId="ADAL" clId="{61091A31-168A-4D1F-AE9D-A0D26F549F5F}" dt="2019-04-26T13:48:23.766" v="524"/>
        <pc:sldMkLst>
          <pc:docMk/>
          <pc:sldMk cId="865137544" sldId="425"/>
        </pc:sldMkLst>
        <pc:spChg chg="del mod">
          <ac:chgData name="Kyle Tidswell-Brown" userId="3518c4a0-5c99-4880-b127-cb60ccf11a39" providerId="ADAL" clId="{61091A31-168A-4D1F-AE9D-A0D26F549F5F}" dt="2019-04-26T13:48:23.409" v="523" actId="478"/>
          <ac:spMkLst>
            <pc:docMk/>
            <pc:sldMk cId="865137544" sldId="425"/>
            <ac:spMk id="2" creationId="{87B06ABE-9C25-4077-BF24-2014760BC512}"/>
          </ac:spMkLst>
        </pc:spChg>
        <pc:spChg chg="del">
          <ac:chgData name="Kyle Tidswell-Brown" userId="3518c4a0-5c99-4880-b127-cb60ccf11a39" providerId="ADAL" clId="{61091A31-168A-4D1F-AE9D-A0D26F549F5F}" dt="2019-04-26T13:46:55.282" v="467" actId="478"/>
          <ac:spMkLst>
            <pc:docMk/>
            <pc:sldMk cId="865137544" sldId="425"/>
            <ac:spMk id="3" creationId="{9ACC3533-96E4-4FDF-9FEC-A82D83E75C06}"/>
          </ac:spMkLst>
        </pc:spChg>
        <pc:spChg chg="mod">
          <ac:chgData name="Kyle Tidswell-Brown" userId="3518c4a0-5c99-4880-b127-cb60ccf11a39" providerId="ADAL" clId="{61091A31-168A-4D1F-AE9D-A0D26F549F5F}" dt="2019-04-26T12:48:31.604" v="18"/>
          <ac:spMkLst>
            <pc:docMk/>
            <pc:sldMk cId="865137544" sldId="425"/>
            <ac:spMk id="7" creationId="{68FD9AE6-B64A-4174-861D-820A2C122D67}"/>
          </ac:spMkLst>
        </pc:spChg>
        <pc:spChg chg="add">
          <ac:chgData name="Kyle Tidswell-Brown" userId="3518c4a0-5c99-4880-b127-cb60ccf11a39" providerId="ADAL" clId="{61091A31-168A-4D1F-AE9D-A0D26F549F5F}" dt="2019-04-26T13:48:23.766" v="524"/>
          <ac:spMkLst>
            <pc:docMk/>
            <pc:sldMk cId="865137544" sldId="425"/>
            <ac:spMk id="14" creationId="{6734A48A-5792-4670-8DD7-155060ABDAE0}"/>
          </ac:spMkLst>
        </pc:spChg>
        <pc:spChg chg="add">
          <ac:chgData name="Kyle Tidswell-Brown" userId="3518c4a0-5c99-4880-b127-cb60ccf11a39" providerId="ADAL" clId="{61091A31-168A-4D1F-AE9D-A0D26F549F5F}" dt="2019-04-26T13:48:23.766" v="524"/>
          <ac:spMkLst>
            <pc:docMk/>
            <pc:sldMk cId="865137544" sldId="425"/>
            <ac:spMk id="15" creationId="{448B25F1-D3C0-429B-88D4-687FE50B318D}"/>
          </ac:spMkLst>
        </pc:spChg>
        <pc:spChg chg="mod">
          <ac:chgData name="Kyle Tidswell-Brown" userId="3518c4a0-5c99-4880-b127-cb60ccf11a39" providerId="ADAL" clId="{61091A31-168A-4D1F-AE9D-A0D26F549F5F}" dt="2019-04-26T13:47:07.837" v="472" actId="782"/>
          <ac:spMkLst>
            <pc:docMk/>
            <pc:sldMk cId="865137544" sldId="425"/>
            <ac:spMk id="20" creationId="{27057CE0-315A-4B60-B8A3-F70F39E1E3F5}"/>
          </ac:spMkLst>
        </pc:spChg>
        <pc:spChg chg="mod">
          <ac:chgData name="Kyle Tidswell-Brown" userId="3518c4a0-5c99-4880-b127-cb60ccf11a39" providerId="ADAL" clId="{61091A31-168A-4D1F-AE9D-A0D26F549F5F}" dt="2019-04-26T13:47:16.333" v="476" actId="207"/>
          <ac:spMkLst>
            <pc:docMk/>
            <pc:sldMk cId="865137544" sldId="425"/>
            <ac:spMk id="21" creationId="{BF4C317B-EE29-46A6-B48A-632E4B50CAE2}"/>
          </ac:spMkLst>
        </pc:spChg>
        <pc:spChg chg="del mod">
          <ac:chgData name="Kyle Tidswell-Brown" userId="3518c4a0-5c99-4880-b127-cb60ccf11a39" providerId="ADAL" clId="{61091A31-168A-4D1F-AE9D-A0D26F549F5F}" dt="2019-04-26T13:48:23.409" v="523" actId="478"/>
          <ac:spMkLst>
            <pc:docMk/>
            <pc:sldMk cId="865137544" sldId="425"/>
            <ac:spMk id="22" creationId="{5EA4FCD3-562E-4A09-B535-1522CEFF4CBC}"/>
          </ac:spMkLst>
        </pc:spChg>
        <pc:spChg chg="del">
          <ac:chgData name="Kyle Tidswell-Brown" userId="3518c4a0-5c99-4880-b127-cb60ccf11a39" providerId="ADAL" clId="{61091A31-168A-4D1F-AE9D-A0D26F549F5F}" dt="2019-04-26T13:46:55.282" v="467" actId="478"/>
          <ac:spMkLst>
            <pc:docMk/>
            <pc:sldMk cId="865137544" sldId="425"/>
            <ac:spMk id="23" creationId="{3283702F-68E9-40D0-A59D-3ABBC6223F63}"/>
          </ac:spMkLst>
        </pc:spChg>
        <pc:spChg chg="del">
          <ac:chgData name="Kyle Tidswell-Brown" userId="3518c4a0-5c99-4880-b127-cb60ccf11a39" providerId="ADAL" clId="{61091A31-168A-4D1F-AE9D-A0D26F549F5F}" dt="2019-04-26T13:46:55.282" v="467" actId="478"/>
          <ac:spMkLst>
            <pc:docMk/>
            <pc:sldMk cId="865137544" sldId="425"/>
            <ac:spMk id="24" creationId="{0D2DE8B2-BD30-4CFE-8D39-F8C0E5F68BFB}"/>
          </ac:spMkLst>
        </pc:spChg>
        <pc:spChg chg="del">
          <ac:chgData name="Kyle Tidswell-Brown" userId="3518c4a0-5c99-4880-b127-cb60ccf11a39" providerId="ADAL" clId="{61091A31-168A-4D1F-AE9D-A0D26F549F5F}" dt="2019-04-26T13:46:55.282" v="467" actId="478"/>
          <ac:spMkLst>
            <pc:docMk/>
            <pc:sldMk cId="865137544" sldId="425"/>
            <ac:spMk id="25" creationId="{9B2CB0EB-A905-4A40-ABBA-5183A2CF7B2D}"/>
          </ac:spMkLst>
        </pc:spChg>
      </pc:sldChg>
      <pc:sldChg chg="modSp">
        <pc:chgData name="Kyle Tidswell-Brown" userId="3518c4a0-5c99-4880-b127-cb60ccf11a39" providerId="ADAL" clId="{61091A31-168A-4D1F-AE9D-A0D26F549F5F}" dt="2019-04-26T13:46:01.503" v="434" actId="1038"/>
        <pc:sldMkLst>
          <pc:docMk/>
          <pc:sldMk cId="93296631" sldId="426"/>
        </pc:sldMkLst>
        <pc:spChg chg="mod">
          <ac:chgData name="Kyle Tidswell-Brown" userId="3518c4a0-5c99-4880-b127-cb60ccf11a39" providerId="ADAL" clId="{61091A31-168A-4D1F-AE9D-A0D26F549F5F}" dt="2019-04-26T13:46:01.503" v="434" actId="1038"/>
          <ac:spMkLst>
            <pc:docMk/>
            <pc:sldMk cId="93296631" sldId="426"/>
            <ac:spMk id="2" creationId="{09A96044-7950-4E0D-8312-44E3C1B79F53}"/>
          </ac:spMkLst>
        </pc:spChg>
        <pc:spChg chg="mod">
          <ac:chgData name="Kyle Tidswell-Brown" userId="3518c4a0-5c99-4880-b127-cb60ccf11a39" providerId="ADAL" clId="{61091A31-168A-4D1F-AE9D-A0D26F549F5F}" dt="2019-04-26T13:46:01.503" v="434" actId="1038"/>
          <ac:spMkLst>
            <pc:docMk/>
            <pc:sldMk cId="93296631" sldId="426"/>
            <ac:spMk id="3" creationId="{23F12F53-5196-41B4-86B0-A26AD20E88C5}"/>
          </ac:spMkLst>
        </pc:spChg>
        <pc:spChg chg="mod">
          <ac:chgData name="Kyle Tidswell-Brown" userId="3518c4a0-5c99-4880-b127-cb60ccf11a39" providerId="ADAL" clId="{61091A31-168A-4D1F-AE9D-A0D26F549F5F}" dt="2019-04-26T13:46:01.503" v="434" actId="1038"/>
          <ac:spMkLst>
            <pc:docMk/>
            <pc:sldMk cId="93296631" sldId="426"/>
            <ac:spMk id="4" creationId="{36E6EBA6-5514-4046-9698-91C568EFE51C}"/>
          </ac:spMkLst>
        </pc:spChg>
        <pc:spChg chg="mod">
          <ac:chgData name="Kyle Tidswell-Brown" userId="3518c4a0-5c99-4880-b127-cb60ccf11a39" providerId="ADAL" clId="{61091A31-168A-4D1F-AE9D-A0D26F549F5F}" dt="2019-04-26T12:48:31.604" v="18"/>
          <ac:spMkLst>
            <pc:docMk/>
            <pc:sldMk cId="93296631" sldId="426"/>
            <ac:spMk id="7" creationId="{68FD9AE6-B64A-4174-861D-820A2C122D67}"/>
          </ac:spMkLst>
        </pc:spChg>
        <pc:spChg chg="mod">
          <ac:chgData name="Kyle Tidswell-Brown" userId="3518c4a0-5c99-4880-b127-cb60ccf11a39" providerId="ADAL" clId="{61091A31-168A-4D1F-AE9D-A0D26F549F5F}" dt="2019-04-26T13:46:01.503" v="434" actId="1038"/>
          <ac:spMkLst>
            <pc:docMk/>
            <pc:sldMk cId="93296631" sldId="426"/>
            <ac:spMk id="12" creationId="{0F182A58-F937-4581-8DBC-77E4E8BB8251}"/>
          </ac:spMkLst>
        </pc:spChg>
        <pc:spChg chg="mod">
          <ac:chgData name="Kyle Tidswell-Brown" userId="3518c4a0-5c99-4880-b127-cb60ccf11a39" providerId="ADAL" clId="{61091A31-168A-4D1F-AE9D-A0D26F549F5F}" dt="2019-04-26T13:46:01.503" v="434" actId="1038"/>
          <ac:spMkLst>
            <pc:docMk/>
            <pc:sldMk cId="93296631" sldId="426"/>
            <ac:spMk id="13" creationId="{D516A34E-26C3-4624-AB24-6F3099CA6EDA}"/>
          </ac:spMkLst>
        </pc:spChg>
        <pc:spChg chg="mod">
          <ac:chgData name="Kyle Tidswell-Brown" userId="3518c4a0-5c99-4880-b127-cb60ccf11a39" providerId="ADAL" clId="{61091A31-168A-4D1F-AE9D-A0D26F549F5F}" dt="2019-04-26T13:46:01.503" v="434" actId="1038"/>
          <ac:spMkLst>
            <pc:docMk/>
            <pc:sldMk cId="93296631" sldId="426"/>
            <ac:spMk id="14" creationId="{CE93E2AB-36E3-4B1B-9138-912AAAC21A25}"/>
          </ac:spMkLst>
        </pc:spChg>
        <pc:spChg chg="mod">
          <ac:chgData name="Kyle Tidswell-Brown" userId="3518c4a0-5c99-4880-b127-cb60ccf11a39" providerId="ADAL" clId="{61091A31-168A-4D1F-AE9D-A0D26F549F5F}" dt="2019-04-26T13:46:01.503" v="434" actId="1038"/>
          <ac:spMkLst>
            <pc:docMk/>
            <pc:sldMk cId="93296631" sldId="426"/>
            <ac:spMk id="15" creationId="{308180F9-06CE-49A3-9B1F-A592D4F574F8}"/>
          </ac:spMkLst>
        </pc:spChg>
        <pc:spChg chg="mod">
          <ac:chgData name="Kyle Tidswell-Brown" userId="3518c4a0-5c99-4880-b127-cb60ccf11a39" providerId="ADAL" clId="{61091A31-168A-4D1F-AE9D-A0D26F549F5F}" dt="2019-04-26T13:46:01.503" v="434" actId="1038"/>
          <ac:spMkLst>
            <pc:docMk/>
            <pc:sldMk cId="93296631" sldId="426"/>
            <ac:spMk id="17" creationId="{FC99B0AA-C398-4A6E-906B-BB2356CF8B1C}"/>
          </ac:spMkLst>
        </pc:spChg>
        <pc:spChg chg="mod">
          <ac:chgData name="Kyle Tidswell-Brown" userId="3518c4a0-5c99-4880-b127-cb60ccf11a39" providerId="ADAL" clId="{61091A31-168A-4D1F-AE9D-A0D26F549F5F}" dt="2019-04-26T13:46:01.503" v="434" actId="1038"/>
          <ac:spMkLst>
            <pc:docMk/>
            <pc:sldMk cId="93296631" sldId="426"/>
            <ac:spMk id="18" creationId="{2BEE1E1E-8300-4544-8B95-06B65B6221AA}"/>
          </ac:spMkLst>
        </pc:spChg>
        <pc:spChg chg="mod">
          <ac:chgData name="Kyle Tidswell-Brown" userId="3518c4a0-5c99-4880-b127-cb60ccf11a39" providerId="ADAL" clId="{61091A31-168A-4D1F-AE9D-A0D26F549F5F}" dt="2019-04-26T13:46:01.503" v="434" actId="1038"/>
          <ac:spMkLst>
            <pc:docMk/>
            <pc:sldMk cId="93296631" sldId="426"/>
            <ac:spMk id="20" creationId="{DB6972DB-69AF-4113-8E74-34DA76E61927}"/>
          </ac:spMkLst>
        </pc:spChg>
        <pc:graphicFrameChg chg="mod modGraphic">
          <ac:chgData name="Kyle Tidswell-Brown" userId="3518c4a0-5c99-4880-b127-cb60ccf11a39" providerId="ADAL" clId="{61091A31-168A-4D1F-AE9D-A0D26F549F5F}" dt="2019-04-26T13:45:51.945" v="413" actId="12788"/>
          <ac:graphicFrameMkLst>
            <pc:docMk/>
            <pc:sldMk cId="93296631" sldId="426"/>
            <ac:graphicFrameMk id="9" creationId="{B2409DE5-B6F4-4B0A-ACD0-1A12E02EEDC5}"/>
          </ac:graphicFrameMkLst>
        </pc:graphicFrameChg>
      </pc:sldChg>
      <pc:sldChg chg="addSp delSp modSp">
        <pc:chgData name="Kyle Tidswell-Brown" userId="3518c4a0-5c99-4880-b127-cb60ccf11a39" providerId="ADAL" clId="{61091A31-168A-4D1F-AE9D-A0D26F549F5F}" dt="2019-04-26T13:48:50.593" v="532" actId="208"/>
        <pc:sldMkLst>
          <pc:docMk/>
          <pc:sldMk cId="1348892275" sldId="427"/>
        </pc:sldMkLst>
        <pc:spChg chg="del">
          <ac:chgData name="Kyle Tidswell-Brown" userId="3518c4a0-5c99-4880-b127-cb60ccf11a39" providerId="ADAL" clId="{61091A31-168A-4D1F-AE9D-A0D26F549F5F}" dt="2019-04-26T13:47:42.069" v="487" actId="478"/>
          <ac:spMkLst>
            <pc:docMk/>
            <pc:sldMk cId="1348892275" sldId="427"/>
            <ac:spMk id="2" creationId="{87B06ABE-9C25-4077-BF24-2014760BC512}"/>
          </ac:spMkLst>
        </pc:spChg>
        <pc:spChg chg="del">
          <ac:chgData name="Kyle Tidswell-Brown" userId="3518c4a0-5c99-4880-b127-cb60ccf11a39" providerId="ADAL" clId="{61091A31-168A-4D1F-AE9D-A0D26F549F5F}" dt="2019-04-26T13:47:42.069" v="487" actId="478"/>
          <ac:spMkLst>
            <pc:docMk/>
            <pc:sldMk cId="1348892275" sldId="427"/>
            <ac:spMk id="3" creationId="{9ACC3533-96E4-4FDF-9FEC-A82D83E75C06}"/>
          </ac:spMkLst>
        </pc:spChg>
        <pc:spChg chg="mod">
          <ac:chgData name="Kyle Tidswell-Brown" userId="3518c4a0-5c99-4880-b127-cb60ccf11a39" providerId="ADAL" clId="{61091A31-168A-4D1F-AE9D-A0D26F549F5F}" dt="2019-04-26T12:48:31.604" v="18"/>
          <ac:spMkLst>
            <pc:docMk/>
            <pc:sldMk cId="1348892275" sldId="427"/>
            <ac:spMk id="7" creationId="{68FD9AE6-B64A-4174-861D-820A2C122D67}"/>
          </ac:spMkLst>
        </pc:spChg>
        <pc:spChg chg="add del">
          <ac:chgData name="Kyle Tidswell-Brown" userId="3518c4a0-5c99-4880-b127-cb60ccf11a39" providerId="ADAL" clId="{61091A31-168A-4D1F-AE9D-A0D26F549F5F}" dt="2019-04-26T13:48:43.522" v="529" actId="478"/>
          <ac:spMkLst>
            <pc:docMk/>
            <pc:sldMk cId="1348892275" sldId="427"/>
            <ac:spMk id="14" creationId="{D09AD3BB-0F5E-44BD-9FC2-7B08A31FC728}"/>
          </ac:spMkLst>
        </pc:spChg>
        <pc:spChg chg="add del">
          <ac:chgData name="Kyle Tidswell-Brown" userId="3518c4a0-5c99-4880-b127-cb60ccf11a39" providerId="ADAL" clId="{61091A31-168A-4D1F-AE9D-A0D26F549F5F}" dt="2019-04-26T13:48:43.522" v="529" actId="478"/>
          <ac:spMkLst>
            <pc:docMk/>
            <pc:sldMk cId="1348892275" sldId="427"/>
            <ac:spMk id="15" creationId="{5C44E6D9-489F-40BD-8765-A6E301163F68}"/>
          </ac:spMkLst>
        </pc:spChg>
        <pc:spChg chg="add mod">
          <ac:chgData name="Kyle Tidswell-Brown" userId="3518c4a0-5c99-4880-b127-cb60ccf11a39" providerId="ADAL" clId="{61091A31-168A-4D1F-AE9D-A0D26F549F5F}" dt="2019-04-26T13:48:50.593" v="532" actId="208"/>
          <ac:spMkLst>
            <pc:docMk/>
            <pc:sldMk cId="1348892275" sldId="427"/>
            <ac:spMk id="16" creationId="{BA0091C3-12E6-4647-9349-6EA4EAF42447}"/>
          </ac:spMkLst>
        </pc:spChg>
        <pc:spChg chg="add del mod">
          <ac:chgData name="Kyle Tidswell-Brown" userId="3518c4a0-5c99-4880-b127-cb60ccf11a39" providerId="ADAL" clId="{61091A31-168A-4D1F-AE9D-A0D26F549F5F}" dt="2019-04-26T13:48:43.522" v="529" actId="478"/>
          <ac:spMkLst>
            <pc:docMk/>
            <pc:sldMk cId="1348892275" sldId="427"/>
            <ac:spMk id="17" creationId="{ECD2D80D-89BA-4C6B-9DF2-514BD21A4677}"/>
          </ac:spMkLst>
        </pc:spChg>
        <pc:spChg chg="add">
          <ac:chgData name="Kyle Tidswell-Brown" userId="3518c4a0-5c99-4880-b127-cb60ccf11a39" providerId="ADAL" clId="{61091A31-168A-4D1F-AE9D-A0D26F549F5F}" dt="2019-04-26T13:48:43.905" v="530"/>
          <ac:spMkLst>
            <pc:docMk/>
            <pc:sldMk cId="1348892275" sldId="427"/>
            <ac:spMk id="18" creationId="{3AE5F1B0-A4C7-4392-B991-140B19A67A65}"/>
          </ac:spMkLst>
        </pc:spChg>
        <pc:spChg chg="mod">
          <ac:chgData name="Kyle Tidswell-Brown" userId="3518c4a0-5c99-4880-b127-cb60ccf11a39" providerId="ADAL" clId="{61091A31-168A-4D1F-AE9D-A0D26F549F5F}" dt="2019-04-26T13:48:10.860" v="509" actId="207"/>
          <ac:spMkLst>
            <pc:docMk/>
            <pc:sldMk cId="1348892275" sldId="427"/>
            <ac:spMk id="19" creationId="{5252A847-DE45-4FA3-A1F8-EEBEB845FF8E}"/>
          </ac:spMkLst>
        </pc:spChg>
        <pc:spChg chg="del">
          <ac:chgData name="Kyle Tidswell-Brown" userId="3518c4a0-5c99-4880-b127-cb60ccf11a39" providerId="ADAL" clId="{61091A31-168A-4D1F-AE9D-A0D26F549F5F}" dt="2019-04-26T13:47:42.069" v="487" actId="478"/>
          <ac:spMkLst>
            <pc:docMk/>
            <pc:sldMk cId="1348892275" sldId="427"/>
            <ac:spMk id="20" creationId="{27057CE0-315A-4B60-B8A3-F70F39E1E3F5}"/>
          </ac:spMkLst>
        </pc:spChg>
        <pc:spChg chg="del">
          <ac:chgData name="Kyle Tidswell-Brown" userId="3518c4a0-5c99-4880-b127-cb60ccf11a39" providerId="ADAL" clId="{61091A31-168A-4D1F-AE9D-A0D26F549F5F}" dt="2019-04-26T13:47:42.069" v="487" actId="478"/>
          <ac:spMkLst>
            <pc:docMk/>
            <pc:sldMk cId="1348892275" sldId="427"/>
            <ac:spMk id="21" creationId="{BF4C317B-EE29-46A6-B48A-632E4B50CAE2}"/>
          </ac:spMkLst>
        </pc:spChg>
        <pc:spChg chg="del">
          <ac:chgData name="Kyle Tidswell-Brown" userId="3518c4a0-5c99-4880-b127-cb60ccf11a39" providerId="ADAL" clId="{61091A31-168A-4D1F-AE9D-A0D26F549F5F}" dt="2019-04-26T13:47:42.069" v="487" actId="478"/>
          <ac:spMkLst>
            <pc:docMk/>
            <pc:sldMk cId="1348892275" sldId="427"/>
            <ac:spMk id="22" creationId="{5EA4FCD3-562E-4A09-B535-1522CEFF4CBC}"/>
          </ac:spMkLst>
        </pc:spChg>
        <pc:spChg chg="del">
          <ac:chgData name="Kyle Tidswell-Brown" userId="3518c4a0-5c99-4880-b127-cb60ccf11a39" providerId="ADAL" clId="{61091A31-168A-4D1F-AE9D-A0D26F549F5F}" dt="2019-04-26T13:47:42.069" v="487" actId="478"/>
          <ac:spMkLst>
            <pc:docMk/>
            <pc:sldMk cId="1348892275" sldId="427"/>
            <ac:spMk id="23" creationId="{3283702F-68E9-40D0-A59D-3ABBC6223F63}"/>
          </ac:spMkLst>
        </pc:spChg>
        <pc:spChg chg="del">
          <ac:chgData name="Kyle Tidswell-Brown" userId="3518c4a0-5c99-4880-b127-cb60ccf11a39" providerId="ADAL" clId="{61091A31-168A-4D1F-AE9D-A0D26F549F5F}" dt="2019-04-26T13:47:42.069" v="487" actId="478"/>
          <ac:spMkLst>
            <pc:docMk/>
            <pc:sldMk cId="1348892275" sldId="427"/>
            <ac:spMk id="24" creationId="{0D2DE8B2-BD30-4CFE-8D39-F8C0E5F68BFB}"/>
          </ac:spMkLst>
        </pc:spChg>
        <pc:spChg chg="del">
          <ac:chgData name="Kyle Tidswell-Brown" userId="3518c4a0-5c99-4880-b127-cb60ccf11a39" providerId="ADAL" clId="{61091A31-168A-4D1F-AE9D-A0D26F549F5F}" dt="2019-04-26T13:47:42.069" v="487" actId="478"/>
          <ac:spMkLst>
            <pc:docMk/>
            <pc:sldMk cId="1348892275" sldId="427"/>
            <ac:spMk id="25" creationId="{9B2CB0EB-A905-4A40-ABBA-5183A2CF7B2D}"/>
          </ac:spMkLst>
        </pc:spChg>
        <pc:spChg chg="add">
          <ac:chgData name="Kyle Tidswell-Brown" userId="3518c4a0-5c99-4880-b127-cb60ccf11a39" providerId="ADAL" clId="{61091A31-168A-4D1F-AE9D-A0D26F549F5F}" dt="2019-04-26T13:48:43.905" v="530"/>
          <ac:spMkLst>
            <pc:docMk/>
            <pc:sldMk cId="1348892275" sldId="427"/>
            <ac:spMk id="26" creationId="{7BC39FF0-8932-4C95-A92E-11824518FA8B}"/>
          </ac:spMkLst>
        </pc:spChg>
        <pc:spChg chg="add">
          <ac:chgData name="Kyle Tidswell-Brown" userId="3518c4a0-5c99-4880-b127-cb60ccf11a39" providerId="ADAL" clId="{61091A31-168A-4D1F-AE9D-A0D26F549F5F}" dt="2019-04-26T13:48:43.905" v="530"/>
          <ac:spMkLst>
            <pc:docMk/>
            <pc:sldMk cId="1348892275" sldId="427"/>
            <ac:spMk id="27" creationId="{C04D2C12-AF7D-4106-ABBE-B03143AC94CA}"/>
          </ac:spMkLst>
        </pc:spChg>
      </pc:sldChg>
      <pc:sldChg chg="addSp delSp modSp">
        <pc:chgData name="Kyle Tidswell-Brown" userId="3518c4a0-5c99-4880-b127-cb60ccf11a39" providerId="ADAL" clId="{61091A31-168A-4D1F-AE9D-A0D26F549F5F}" dt="2019-04-26T13:48:39.469" v="528" actId="207"/>
        <pc:sldMkLst>
          <pc:docMk/>
          <pc:sldMk cId="4063904380" sldId="428"/>
        </pc:sldMkLst>
        <pc:spChg chg="del">
          <ac:chgData name="Kyle Tidswell-Brown" userId="3518c4a0-5c99-4880-b127-cb60ccf11a39" providerId="ADAL" clId="{61091A31-168A-4D1F-AE9D-A0D26F549F5F}" dt="2019-04-26T13:47:37.264" v="485" actId="478"/>
          <ac:spMkLst>
            <pc:docMk/>
            <pc:sldMk cId="4063904380" sldId="428"/>
            <ac:spMk id="2" creationId="{87B06ABE-9C25-4077-BF24-2014760BC512}"/>
          </ac:spMkLst>
        </pc:spChg>
        <pc:spChg chg="del">
          <ac:chgData name="Kyle Tidswell-Brown" userId="3518c4a0-5c99-4880-b127-cb60ccf11a39" providerId="ADAL" clId="{61091A31-168A-4D1F-AE9D-A0D26F549F5F}" dt="2019-04-26T13:46:45.372" v="463" actId="478"/>
          <ac:spMkLst>
            <pc:docMk/>
            <pc:sldMk cId="4063904380" sldId="428"/>
            <ac:spMk id="3" creationId="{9ACC3533-96E4-4FDF-9FEC-A82D83E75C06}"/>
          </ac:spMkLst>
        </pc:spChg>
        <pc:spChg chg="mod">
          <ac:chgData name="Kyle Tidswell-Brown" userId="3518c4a0-5c99-4880-b127-cb60ccf11a39" providerId="ADAL" clId="{61091A31-168A-4D1F-AE9D-A0D26F549F5F}" dt="2019-04-26T12:48:31.604" v="18"/>
          <ac:spMkLst>
            <pc:docMk/>
            <pc:sldMk cId="4063904380" sldId="428"/>
            <ac:spMk id="7" creationId="{68FD9AE6-B64A-4174-861D-820A2C122D67}"/>
          </ac:spMkLst>
        </pc:spChg>
        <pc:spChg chg="add mod">
          <ac:chgData name="Kyle Tidswell-Brown" userId="3518c4a0-5c99-4880-b127-cb60ccf11a39" providerId="ADAL" clId="{61091A31-168A-4D1F-AE9D-A0D26F549F5F}" dt="2019-04-26T13:48:39.469" v="528" actId="207"/>
          <ac:spMkLst>
            <pc:docMk/>
            <pc:sldMk cId="4063904380" sldId="428"/>
            <ac:spMk id="14" creationId="{D2278AB2-A1B0-4FEB-AA75-AE75E4EDF035}"/>
          </ac:spMkLst>
        </pc:spChg>
        <pc:spChg chg="add mod">
          <ac:chgData name="Kyle Tidswell-Brown" userId="3518c4a0-5c99-4880-b127-cb60ccf11a39" providerId="ADAL" clId="{61091A31-168A-4D1F-AE9D-A0D26F549F5F}" dt="2019-04-26T13:48:39.469" v="528" actId="207"/>
          <ac:spMkLst>
            <pc:docMk/>
            <pc:sldMk cId="4063904380" sldId="428"/>
            <ac:spMk id="15" creationId="{1CCBEC59-C65B-46AA-9880-26C5C186C370}"/>
          </ac:spMkLst>
        </pc:spChg>
        <pc:spChg chg="add del">
          <ac:chgData name="Kyle Tidswell-Brown" userId="3518c4a0-5c99-4880-b127-cb60ccf11a39" providerId="ADAL" clId="{61091A31-168A-4D1F-AE9D-A0D26F549F5F}" dt="2019-04-26T13:48:19.953" v="521" actId="478"/>
          <ac:spMkLst>
            <pc:docMk/>
            <pc:sldMk cId="4063904380" sldId="428"/>
            <ac:spMk id="16" creationId="{B8FEA3BB-AC6C-411D-B50E-7523FF77EDA3}"/>
          </ac:spMkLst>
        </pc:spChg>
        <pc:spChg chg="add del">
          <ac:chgData name="Kyle Tidswell-Brown" userId="3518c4a0-5c99-4880-b127-cb60ccf11a39" providerId="ADAL" clId="{61091A31-168A-4D1F-AE9D-A0D26F549F5F}" dt="2019-04-26T13:48:19.953" v="521" actId="478"/>
          <ac:spMkLst>
            <pc:docMk/>
            <pc:sldMk cId="4063904380" sldId="428"/>
            <ac:spMk id="17" creationId="{C328BC52-FCA2-4787-9A3A-E73B1836E6A0}"/>
          </ac:spMkLst>
        </pc:spChg>
        <pc:spChg chg="add mod">
          <ac:chgData name="Kyle Tidswell-Brown" userId="3518c4a0-5c99-4880-b127-cb60ccf11a39" providerId="ADAL" clId="{61091A31-168A-4D1F-AE9D-A0D26F549F5F}" dt="2019-04-26T13:48:32.107" v="526" actId="208"/>
          <ac:spMkLst>
            <pc:docMk/>
            <pc:sldMk cId="4063904380" sldId="428"/>
            <ac:spMk id="18" creationId="{9E18AA86-1440-41DD-AB4B-F34CE57389BF}"/>
          </ac:spMkLst>
        </pc:spChg>
        <pc:spChg chg="mod">
          <ac:chgData name="Kyle Tidswell-Brown" userId="3518c4a0-5c99-4880-b127-cb60ccf11a39" providerId="ADAL" clId="{61091A31-168A-4D1F-AE9D-A0D26F549F5F}" dt="2019-04-26T13:47:51.987" v="492" actId="20577"/>
          <ac:spMkLst>
            <pc:docMk/>
            <pc:sldMk cId="4063904380" sldId="428"/>
            <ac:spMk id="19" creationId="{5252A847-DE45-4FA3-A1F8-EEBEB845FF8E}"/>
          </ac:spMkLst>
        </pc:spChg>
        <pc:spChg chg="del">
          <ac:chgData name="Kyle Tidswell-Brown" userId="3518c4a0-5c99-4880-b127-cb60ccf11a39" providerId="ADAL" clId="{61091A31-168A-4D1F-AE9D-A0D26F549F5F}" dt="2019-04-26T13:47:37.264" v="485" actId="478"/>
          <ac:spMkLst>
            <pc:docMk/>
            <pc:sldMk cId="4063904380" sldId="428"/>
            <ac:spMk id="20" creationId="{27057CE0-315A-4B60-B8A3-F70F39E1E3F5}"/>
          </ac:spMkLst>
        </pc:spChg>
        <pc:spChg chg="del">
          <ac:chgData name="Kyle Tidswell-Brown" userId="3518c4a0-5c99-4880-b127-cb60ccf11a39" providerId="ADAL" clId="{61091A31-168A-4D1F-AE9D-A0D26F549F5F}" dt="2019-04-26T13:47:37.264" v="485" actId="478"/>
          <ac:spMkLst>
            <pc:docMk/>
            <pc:sldMk cId="4063904380" sldId="428"/>
            <ac:spMk id="21" creationId="{BF4C317B-EE29-46A6-B48A-632E4B50CAE2}"/>
          </ac:spMkLst>
        </pc:spChg>
        <pc:spChg chg="del">
          <ac:chgData name="Kyle Tidswell-Brown" userId="3518c4a0-5c99-4880-b127-cb60ccf11a39" providerId="ADAL" clId="{61091A31-168A-4D1F-AE9D-A0D26F549F5F}" dt="2019-04-26T13:47:37.264" v="485" actId="478"/>
          <ac:spMkLst>
            <pc:docMk/>
            <pc:sldMk cId="4063904380" sldId="428"/>
            <ac:spMk id="22" creationId="{5EA4FCD3-562E-4A09-B535-1522CEFF4CBC}"/>
          </ac:spMkLst>
        </pc:spChg>
        <pc:spChg chg="del">
          <ac:chgData name="Kyle Tidswell-Brown" userId="3518c4a0-5c99-4880-b127-cb60ccf11a39" providerId="ADAL" clId="{61091A31-168A-4D1F-AE9D-A0D26F549F5F}" dt="2019-04-26T13:46:48.999" v="465" actId="478"/>
          <ac:spMkLst>
            <pc:docMk/>
            <pc:sldMk cId="4063904380" sldId="428"/>
            <ac:spMk id="23" creationId="{3283702F-68E9-40D0-A59D-3ABBC6223F63}"/>
          </ac:spMkLst>
        </pc:spChg>
        <pc:spChg chg="del">
          <ac:chgData name="Kyle Tidswell-Brown" userId="3518c4a0-5c99-4880-b127-cb60ccf11a39" providerId="ADAL" clId="{61091A31-168A-4D1F-AE9D-A0D26F549F5F}" dt="2019-04-26T13:46:47.511" v="464" actId="478"/>
          <ac:spMkLst>
            <pc:docMk/>
            <pc:sldMk cId="4063904380" sldId="428"/>
            <ac:spMk id="24" creationId="{0D2DE8B2-BD30-4CFE-8D39-F8C0E5F68BFB}"/>
          </ac:spMkLst>
        </pc:spChg>
        <pc:spChg chg="del">
          <ac:chgData name="Kyle Tidswell-Brown" userId="3518c4a0-5c99-4880-b127-cb60ccf11a39" providerId="ADAL" clId="{61091A31-168A-4D1F-AE9D-A0D26F549F5F}" dt="2019-04-26T13:46:50.161" v="466" actId="478"/>
          <ac:spMkLst>
            <pc:docMk/>
            <pc:sldMk cId="4063904380" sldId="428"/>
            <ac:spMk id="25" creationId="{9B2CB0EB-A905-4A40-ABBA-5183A2CF7B2D}"/>
          </ac:spMkLst>
        </pc:spChg>
        <pc:spChg chg="add mod">
          <ac:chgData name="Kyle Tidswell-Brown" userId="3518c4a0-5c99-4880-b127-cb60ccf11a39" providerId="ADAL" clId="{61091A31-168A-4D1F-AE9D-A0D26F549F5F}" dt="2019-04-26T13:48:39.469" v="528" actId="207"/>
          <ac:spMkLst>
            <pc:docMk/>
            <pc:sldMk cId="4063904380" sldId="428"/>
            <ac:spMk id="26" creationId="{25EC4ADF-2E7C-416A-87BD-2D68AB9265C6}"/>
          </ac:spMkLst>
        </pc:spChg>
      </pc:sldChg>
      <pc:sldChg chg="modSp">
        <pc:chgData name="Kyle Tidswell-Brown" userId="3518c4a0-5c99-4880-b127-cb60ccf11a39" providerId="ADAL" clId="{61091A31-168A-4D1F-AE9D-A0D26F549F5F}" dt="2019-04-26T12:48:31.604" v="18"/>
        <pc:sldMkLst>
          <pc:docMk/>
          <pc:sldMk cId="1969736335" sldId="429"/>
        </pc:sldMkLst>
        <pc:spChg chg="mod">
          <ac:chgData name="Kyle Tidswell-Brown" userId="3518c4a0-5c99-4880-b127-cb60ccf11a39" providerId="ADAL" clId="{61091A31-168A-4D1F-AE9D-A0D26F549F5F}" dt="2019-04-26T12:48:31.604" v="18"/>
          <ac:spMkLst>
            <pc:docMk/>
            <pc:sldMk cId="1969736335" sldId="429"/>
            <ac:spMk id="7" creationId="{312E183A-E423-4F9B-A302-285177BDBBE2}"/>
          </ac:spMkLst>
        </pc:spChg>
      </pc:sldChg>
      <pc:sldChg chg="modSp add">
        <pc:chgData name="Kyle Tidswell-Brown" userId="3518c4a0-5c99-4880-b127-cb60ccf11a39" providerId="ADAL" clId="{61091A31-168A-4D1F-AE9D-A0D26F549F5F}" dt="2019-04-26T12:50:16.008" v="218" actId="20577"/>
        <pc:sldMkLst>
          <pc:docMk/>
          <pc:sldMk cId="2172731286" sldId="430"/>
        </pc:sldMkLst>
        <pc:spChg chg="mod">
          <ac:chgData name="Kyle Tidswell-Brown" userId="3518c4a0-5c99-4880-b127-cb60ccf11a39" providerId="ADAL" clId="{61091A31-168A-4D1F-AE9D-A0D26F549F5F}" dt="2019-04-26T12:50:16.008" v="218" actId="20577"/>
          <ac:spMkLst>
            <pc:docMk/>
            <pc:sldMk cId="2172731286" sldId="430"/>
            <ac:spMk id="19" creationId="{5252A847-DE45-4FA3-A1F8-EEBEB845FF8E}"/>
          </ac:spMkLst>
        </pc:spChg>
      </pc:sldChg>
    </pc:docChg>
  </pc:docChgLst>
  <pc:docChgLst>
    <pc:chgData name="Nicola Read" userId="f4cbb50c-6e67-4402-b6bd-5fcb6a1deb83" providerId="ADAL" clId="{37A8945E-477A-4ADF-9146-55F889ED59A8}"/>
    <pc:docChg chg="undo redo custSel addSld delSld modSld sldOrd">
      <pc:chgData name="Nicola Read" userId="f4cbb50c-6e67-4402-b6bd-5fcb6a1deb83" providerId="ADAL" clId="{37A8945E-477A-4ADF-9146-55F889ED59A8}" dt="2019-04-23T23:20:56.006" v="2138" actId="5793"/>
      <pc:docMkLst>
        <pc:docMk/>
      </pc:docMkLst>
      <pc:sldChg chg="addSp delSp modSp">
        <pc:chgData name="Nicola Read" userId="f4cbb50c-6e67-4402-b6bd-5fcb6a1deb83" providerId="ADAL" clId="{37A8945E-477A-4ADF-9146-55F889ED59A8}" dt="2019-04-22T15:54:36.648" v="2096" actId="478"/>
        <pc:sldMkLst>
          <pc:docMk/>
          <pc:sldMk cId="2637481266" sldId="256"/>
        </pc:sldMkLst>
        <pc:spChg chg="add del mod">
          <ac:chgData name="Nicola Read" userId="f4cbb50c-6e67-4402-b6bd-5fcb6a1deb83" providerId="ADAL" clId="{37A8945E-477A-4ADF-9146-55F889ED59A8}" dt="2019-04-22T15:54:36.648" v="2096" actId="478"/>
          <ac:spMkLst>
            <pc:docMk/>
            <pc:sldMk cId="2637481266" sldId="256"/>
            <ac:spMk id="6" creationId="{1694A748-EBEB-4572-87FA-59AB90C7A089}"/>
          </ac:spMkLst>
        </pc:spChg>
        <pc:spChg chg="mod">
          <ac:chgData name="Nicola Read" userId="f4cbb50c-6e67-4402-b6bd-5fcb6a1deb83" providerId="ADAL" clId="{37A8945E-477A-4ADF-9146-55F889ED59A8}" dt="2019-04-22T13:56:06.703" v="155" actId="20577"/>
          <ac:spMkLst>
            <pc:docMk/>
            <pc:sldMk cId="2637481266" sldId="256"/>
            <ac:spMk id="19" creationId="{5252A847-DE45-4FA3-A1F8-EEBEB845FF8E}"/>
          </ac:spMkLst>
        </pc:spChg>
      </pc:sldChg>
      <pc:sldChg chg="addSp delSp modSp">
        <pc:chgData name="Nicola Read" userId="f4cbb50c-6e67-4402-b6bd-5fcb6a1deb83" providerId="ADAL" clId="{37A8945E-477A-4ADF-9146-55F889ED59A8}" dt="2019-04-22T17:24:03.464" v="2108" actId="478"/>
        <pc:sldMkLst>
          <pc:docMk/>
          <pc:sldMk cId="636014570" sldId="314"/>
        </pc:sldMkLst>
        <pc:spChg chg="add mod">
          <ac:chgData name="Nicola Read" userId="f4cbb50c-6e67-4402-b6bd-5fcb6a1deb83" providerId="ADAL" clId="{37A8945E-477A-4ADF-9146-55F889ED59A8}" dt="2019-04-22T15:36:16.990" v="1967" actId="408"/>
          <ac:spMkLst>
            <pc:docMk/>
            <pc:sldMk cId="636014570" sldId="314"/>
            <ac:spMk id="2" creationId="{09A96044-7950-4E0D-8312-44E3C1B79F53}"/>
          </ac:spMkLst>
        </pc:spChg>
        <pc:spChg chg="add mod">
          <ac:chgData name="Nicola Read" userId="f4cbb50c-6e67-4402-b6bd-5fcb6a1deb83" providerId="ADAL" clId="{37A8945E-477A-4ADF-9146-55F889ED59A8}" dt="2019-04-22T15:36:16.990" v="1967" actId="408"/>
          <ac:spMkLst>
            <pc:docMk/>
            <pc:sldMk cId="636014570" sldId="314"/>
            <ac:spMk id="3" creationId="{23F12F53-5196-41B4-86B0-A26AD20E88C5}"/>
          </ac:spMkLst>
        </pc:spChg>
        <pc:spChg chg="add mod">
          <ac:chgData name="Nicola Read" userId="f4cbb50c-6e67-4402-b6bd-5fcb6a1deb83" providerId="ADAL" clId="{37A8945E-477A-4ADF-9146-55F889ED59A8}" dt="2019-04-22T15:36:16.990" v="1967" actId="408"/>
          <ac:spMkLst>
            <pc:docMk/>
            <pc:sldMk cId="636014570" sldId="314"/>
            <ac:spMk id="4" creationId="{36E6EBA6-5514-4046-9698-91C568EFE51C}"/>
          </ac:spMkLst>
        </pc:spChg>
        <pc:spChg chg="add del">
          <ac:chgData name="Nicola Read" userId="f4cbb50c-6e67-4402-b6bd-5fcb6a1deb83" providerId="ADAL" clId="{37A8945E-477A-4ADF-9146-55F889ED59A8}" dt="2019-04-22T15:24:08.987" v="1778"/>
          <ac:spMkLst>
            <pc:docMk/>
            <pc:sldMk cId="636014570" sldId="314"/>
            <ac:spMk id="6" creationId="{76F35B01-6009-4D23-A71F-E76A9381D233}"/>
          </ac:spMkLst>
        </pc:spChg>
        <pc:spChg chg="add del mod">
          <ac:chgData name="Nicola Read" userId="f4cbb50c-6e67-4402-b6bd-5fcb6a1deb83" providerId="ADAL" clId="{37A8945E-477A-4ADF-9146-55F889ED59A8}" dt="2019-04-22T17:24:03.464" v="2108" actId="478"/>
          <ac:spMkLst>
            <pc:docMk/>
            <pc:sldMk cId="636014570" sldId="314"/>
            <ac:spMk id="16" creationId="{E24A78FF-22F0-4BD1-B38E-252B096B1A70}"/>
          </ac:spMkLst>
        </pc:spChg>
        <pc:spChg chg="add mod">
          <ac:chgData name="Nicola Read" userId="f4cbb50c-6e67-4402-b6bd-5fcb6a1deb83" providerId="ADAL" clId="{37A8945E-477A-4ADF-9146-55F889ED59A8}" dt="2019-04-22T15:36:16.990" v="1967" actId="408"/>
          <ac:spMkLst>
            <pc:docMk/>
            <pc:sldMk cId="636014570" sldId="314"/>
            <ac:spMk id="17" creationId="{FC99B0AA-C398-4A6E-906B-BB2356CF8B1C}"/>
          </ac:spMkLst>
        </pc:spChg>
        <pc:spChg chg="mod">
          <ac:chgData name="Nicola Read" userId="f4cbb50c-6e67-4402-b6bd-5fcb6a1deb83" providerId="ADAL" clId="{37A8945E-477A-4ADF-9146-55F889ED59A8}" dt="2019-04-22T15:24:20.723" v="1779"/>
          <ac:spMkLst>
            <pc:docMk/>
            <pc:sldMk cId="636014570" sldId="314"/>
            <ac:spMk id="19" creationId="{5252A847-DE45-4FA3-A1F8-EEBEB845FF8E}"/>
          </ac:spMkLst>
        </pc:spChg>
        <pc:grpChg chg="add del mod">
          <ac:chgData name="Nicola Read" userId="f4cbb50c-6e67-4402-b6bd-5fcb6a1deb83" providerId="ADAL" clId="{37A8945E-477A-4ADF-9146-55F889ED59A8}" dt="2019-04-22T15:36:10.610" v="1966" actId="478"/>
          <ac:grpSpMkLst>
            <pc:docMk/>
            <pc:sldMk cId="636014570" sldId="314"/>
            <ac:grpSpMk id="10" creationId="{FDA1F20D-4FBA-41B8-B2DE-589B27E75843}"/>
          </ac:grpSpMkLst>
        </pc:grpChg>
        <pc:graphicFrameChg chg="add modGraphic">
          <ac:chgData name="Nicola Read" userId="f4cbb50c-6e67-4402-b6bd-5fcb6a1deb83" providerId="ADAL" clId="{37A8945E-477A-4ADF-9146-55F889ED59A8}" dt="2019-04-22T15:35:01.146" v="1957" actId="20577"/>
          <ac:graphicFrameMkLst>
            <pc:docMk/>
            <pc:sldMk cId="636014570" sldId="314"/>
            <ac:graphicFrameMk id="9" creationId="{B2409DE5-B6F4-4B0A-ACD0-1A12E02EEDC5}"/>
          </ac:graphicFrameMkLst>
        </pc:graphicFrameChg>
      </pc:sldChg>
      <pc:sldChg chg="addSp delSp modSp">
        <pc:chgData name="Nicola Read" userId="f4cbb50c-6e67-4402-b6bd-5fcb6a1deb83" providerId="ADAL" clId="{37A8945E-477A-4ADF-9146-55F889ED59A8}" dt="2019-04-23T23:20:13.937" v="2133" actId="20577"/>
        <pc:sldMkLst>
          <pc:docMk/>
          <pc:sldMk cId="1071900124" sldId="355"/>
        </pc:sldMkLst>
        <pc:spChg chg="add del mod">
          <ac:chgData name="Nicola Read" userId="f4cbb50c-6e67-4402-b6bd-5fcb6a1deb83" providerId="ADAL" clId="{37A8945E-477A-4ADF-9146-55F889ED59A8}" dt="2019-04-22T15:20:59.209" v="1736" actId="1037"/>
          <ac:spMkLst>
            <pc:docMk/>
            <pc:sldMk cId="1071900124" sldId="355"/>
            <ac:spMk id="6" creationId="{D99ACE1C-B5DC-4DD4-952D-E71976D46E0E}"/>
          </ac:spMkLst>
        </pc:spChg>
        <pc:spChg chg="add mod">
          <ac:chgData name="Nicola Read" userId="f4cbb50c-6e67-4402-b6bd-5fcb6a1deb83" providerId="ADAL" clId="{37A8945E-477A-4ADF-9146-55F889ED59A8}" dt="2019-04-22T15:20:59.209" v="1736" actId="1037"/>
          <ac:spMkLst>
            <pc:docMk/>
            <pc:sldMk cId="1071900124" sldId="355"/>
            <ac:spMk id="9" creationId="{01A41C37-D7E0-4F30-BDC3-56BE223DE72B}"/>
          </ac:spMkLst>
        </pc:spChg>
        <pc:spChg chg="add del mod">
          <ac:chgData name="Nicola Read" userId="f4cbb50c-6e67-4402-b6bd-5fcb6a1deb83" providerId="ADAL" clId="{37A8945E-477A-4ADF-9146-55F889ED59A8}" dt="2019-04-22T15:20:59.209" v="1736" actId="1037"/>
          <ac:spMkLst>
            <pc:docMk/>
            <pc:sldMk cId="1071900124" sldId="355"/>
            <ac:spMk id="10" creationId="{C62CA521-FCA3-43D2-BDF1-466F1ECCA5C5}"/>
          </ac:spMkLst>
        </pc:spChg>
        <pc:spChg chg="add del mod">
          <ac:chgData name="Nicola Read" userId="f4cbb50c-6e67-4402-b6bd-5fcb6a1deb83" providerId="ADAL" clId="{37A8945E-477A-4ADF-9146-55F889ED59A8}" dt="2019-04-22T15:20:59.209" v="1736" actId="1037"/>
          <ac:spMkLst>
            <pc:docMk/>
            <pc:sldMk cId="1071900124" sldId="355"/>
            <ac:spMk id="12" creationId="{64AA7A08-F3A4-4ED0-892C-3545EB9D2414}"/>
          </ac:spMkLst>
        </pc:spChg>
        <pc:spChg chg="add mod">
          <ac:chgData name="Nicola Read" userId="f4cbb50c-6e67-4402-b6bd-5fcb6a1deb83" providerId="ADAL" clId="{37A8945E-477A-4ADF-9146-55F889ED59A8}" dt="2019-04-23T23:20:13.937" v="2133" actId="20577"/>
          <ac:spMkLst>
            <pc:docMk/>
            <pc:sldMk cId="1071900124" sldId="355"/>
            <ac:spMk id="13" creationId="{F3AB2C92-043E-4146-976F-AF6026F466B0}"/>
          </ac:spMkLst>
        </pc:spChg>
        <pc:spChg chg="add mod">
          <ac:chgData name="Nicola Read" userId="f4cbb50c-6e67-4402-b6bd-5fcb6a1deb83" providerId="ADAL" clId="{37A8945E-477A-4ADF-9146-55F889ED59A8}" dt="2019-04-22T15:20:59.209" v="1736" actId="1037"/>
          <ac:spMkLst>
            <pc:docMk/>
            <pc:sldMk cId="1071900124" sldId="355"/>
            <ac:spMk id="14" creationId="{B724D979-32F1-47F4-A987-CAE02395809E}"/>
          </ac:spMkLst>
        </pc:spChg>
        <pc:spChg chg="add mod">
          <ac:chgData name="Nicola Read" userId="f4cbb50c-6e67-4402-b6bd-5fcb6a1deb83" providerId="ADAL" clId="{37A8945E-477A-4ADF-9146-55F889ED59A8}" dt="2019-04-22T15:19:15.480" v="1692" actId="408"/>
          <ac:spMkLst>
            <pc:docMk/>
            <pc:sldMk cId="1071900124" sldId="355"/>
            <ac:spMk id="15" creationId="{D2EB571A-D88A-42CB-AD03-A9EFB1B95612}"/>
          </ac:spMkLst>
        </pc:spChg>
        <pc:spChg chg="mod">
          <ac:chgData name="Nicola Read" userId="f4cbb50c-6e67-4402-b6bd-5fcb6a1deb83" providerId="ADAL" clId="{37A8945E-477A-4ADF-9146-55F889ED59A8}" dt="2019-04-22T15:08:52.700" v="1477"/>
          <ac:spMkLst>
            <pc:docMk/>
            <pc:sldMk cId="1071900124" sldId="355"/>
            <ac:spMk id="19" creationId="{5252A847-DE45-4FA3-A1F8-EEBEB845FF8E}"/>
          </ac:spMkLst>
        </pc:spChg>
        <pc:spChg chg="add mod">
          <ac:chgData name="Nicola Read" userId="f4cbb50c-6e67-4402-b6bd-5fcb6a1deb83" providerId="ADAL" clId="{37A8945E-477A-4ADF-9146-55F889ED59A8}" dt="2019-04-22T15:19:15.480" v="1692" actId="408"/>
          <ac:spMkLst>
            <pc:docMk/>
            <pc:sldMk cId="1071900124" sldId="355"/>
            <ac:spMk id="20" creationId="{E68B697D-1C84-4399-838E-C902BF0C178D}"/>
          </ac:spMkLst>
        </pc:spChg>
        <pc:spChg chg="add mod">
          <ac:chgData name="Nicola Read" userId="f4cbb50c-6e67-4402-b6bd-5fcb6a1deb83" providerId="ADAL" clId="{37A8945E-477A-4ADF-9146-55F889ED59A8}" dt="2019-04-22T15:19:15.480" v="1692" actId="408"/>
          <ac:spMkLst>
            <pc:docMk/>
            <pc:sldMk cId="1071900124" sldId="355"/>
            <ac:spMk id="21" creationId="{0F7C90A2-0338-46E7-A27D-6820837C0D5B}"/>
          </ac:spMkLst>
        </pc:spChg>
        <pc:picChg chg="add del mod">
          <ac:chgData name="Nicola Read" userId="f4cbb50c-6e67-4402-b6bd-5fcb6a1deb83" providerId="ADAL" clId="{37A8945E-477A-4ADF-9146-55F889ED59A8}" dt="2019-04-22T15:10:17.387" v="1481" actId="478"/>
          <ac:picMkLst>
            <pc:docMk/>
            <pc:sldMk cId="1071900124" sldId="355"/>
            <ac:picMk id="2" creationId="{A653C1FE-0B03-4383-80D9-46DA3042FC9C}"/>
          </ac:picMkLst>
        </pc:picChg>
        <pc:picChg chg="add del mod">
          <ac:chgData name="Nicola Read" userId="f4cbb50c-6e67-4402-b6bd-5fcb6a1deb83" providerId="ADAL" clId="{37A8945E-477A-4ADF-9146-55F889ED59A8}" dt="2019-04-22T15:13:40.510" v="1518" actId="478"/>
          <ac:picMkLst>
            <pc:docMk/>
            <pc:sldMk cId="1071900124" sldId="355"/>
            <ac:picMk id="3" creationId="{0B0BBDB5-ED1A-4FB7-9704-61FA93484BE6}"/>
          </ac:picMkLst>
        </pc:picChg>
        <pc:picChg chg="add del mod">
          <ac:chgData name="Nicola Read" userId="f4cbb50c-6e67-4402-b6bd-5fcb6a1deb83" providerId="ADAL" clId="{37A8945E-477A-4ADF-9146-55F889ED59A8}" dt="2019-04-22T15:13:16" v="1514" actId="478"/>
          <ac:picMkLst>
            <pc:docMk/>
            <pc:sldMk cId="1071900124" sldId="355"/>
            <ac:picMk id="5" creationId="{6709CAE4-7029-41E0-8AD2-CB6336293425}"/>
          </ac:picMkLst>
        </pc:picChg>
        <pc:picChg chg="add mod modCrop">
          <ac:chgData name="Nicola Read" userId="f4cbb50c-6e67-4402-b6bd-5fcb6a1deb83" providerId="ADAL" clId="{37A8945E-477A-4ADF-9146-55F889ED59A8}" dt="2019-04-22T15:20:59.209" v="1736" actId="1037"/>
          <ac:picMkLst>
            <pc:docMk/>
            <pc:sldMk cId="1071900124" sldId="355"/>
            <ac:picMk id="16" creationId="{B0DD09F6-786F-4BCC-A2AF-94F96745C3D5}"/>
          </ac:picMkLst>
        </pc:picChg>
        <pc:picChg chg="add mod modCrop">
          <ac:chgData name="Nicola Read" userId="f4cbb50c-6e67-4402-b6bd-5fcb6a1deb83" providerId="ADAL" clId="{37A8945E-477A-4ADF-9146-55F889ED59A8}" dt="2019-04-22T15:20:59.209" v="1736" actId="1037"/>
          <ac:picMkLst>
            <pc:docMk/>
            <pc:sldMk cId="1071900124" sldId="355"/>
            <ac:picMk id="17" creationId="{4EBF5F32-CA9B-4691-A17B-BB2361152055}"/>
          </ac:picMkLst>
        </pc:picChg>
        <pc:picChg chg="add mod modCrop">
          <ac:chgData name="Nicola Read" userId="f4cbb50c-6e67-4402-b6bd-5fcb6a1deb83" providerId="ADAL" clId="{37A8945E-477A-4ADF-9146-55F889ED59A8}" dt="2019-04-22T15:20:59.209" v="1736" actId="1037"/>
          <ac:picMkLst>
            <pc:docMk/>
            <pc:sldMk cId="1071900124" sldId="355"/>
            <ac:picMk id="18" creationId="{7F2DA710-854D-4DB6-A2FA-C9D0B18754EA}"/>
          </ac:picMkLst>
        </pc:picChg>
      </pc:sldChg>
      <pc:sldChg chg="addSp delSp modSp">
        <pc:chgData name="Nicola Read" userId="f4cbb50c-6e67-4402-b6bd-5fcb6a1deb83" providerId="ADAL" clId="{37A8945E-477A-4ADF-9146-55F889ED59A8}" dt="2019-04-22T15:22:48.497" v="1746"/>
        <pc:sldMkLst>
          <pc:docMk/>
          <pc:sldMk cId="36917022" sldId="360"/>
        </pc:sldMkLst>
        <pc:spChg chg="add del mod">
          <ac:chgData name="Nicola Read" userId="f4cbb50c-6e67-4402-b6bd-5fcb6a1deb83" providerId="ADAL" clId="{37A8945E-477A-4ADF-9146-55F889ED59A8}" dt="2019-04-22T14:34:44.984" v="650"/>
          <ac:spMkLst>
            <pc:docMk/>
            <pc:sldMk cId="36917022" sldId="360"/>
            <ac:spMk id="2" creationId="{C3FCA01E-E95F-4CCC-ABE4-135177AD8029}"/>
          </ac:spMkLst>
        </pc:spChg>
        <pc:spChg chg="add del mod">
          <ac:chgData name="Nicola Read" userId="f4cbb50c-6e67-4402-b6bd-5fcb6a1deb83" providerId="ADAL" clId="{37A8945E-477A-4ADF-9146-55F889ED59A8}" dt="2019-04-22T14:17:54.360" v="553" actId="478"/>
          <ac:spMkLst>
            <pc:docMk/>
            <pc:sldMk cId="36917022" sldId="360"/>
            <ac:spMk id="6" creationId="{BA164CDC-0CDA-442D-A8AB-E8F91046A83F}"/>
          </ac:spMkLst>
        </pc:spChg>
        <pc:spChg chg="add del mod">
          <ac:chgData name="Nicola Read" userId="f4cbb50c-6e67-4402-b6bd-5fcb6a1deb83" providerId="ADAL" clId="{37A8945E-477A-4ADF-9146-55F889ED59A8}" dt="2019-04-22T14:03:03.064" v="387" actId="478"/>
          <ac:spMkLst>
            <pc:docMk/>
            <pc:sldMk cId="36917022" sldId="360"/>
            <ac:spMk id="14" creationId="{161D9489-1E70-4F04-AA9F-20B17FB7E69E}"/>
          </ac:spMkLst>
        </pc:spChg>
        <pc:spChg chg="add del mod">
          <ac:chgData name="Nicola Read" userId="f4cbb50c-6e67-4402-b6bd-5fcb6a1deb83" providerId="ADAL" clId="{37A8945E-477A-4ADF-9146-55F889ED59A8}" dt="2019-04-22T15:22:48.497" v="1746"/>
          <ac:spMkLst>
            <pc:docMk/>
            <pc:sldMk cId="36917022" sldId="360"/>
            <ac:spMk id="15" creationId="{5B31695E-679A-456F-8E81-73775C2D5678}"/>
          </ac:spMkLst>
        </pc:spChg>
        <pc:spChg chg="mod">
          <ac:chgData name="Nicola Read" userId="f4cbb50c-6e67-4402-b6bd-5fcb6a1deb83" providerId="ADAL" clId="{37A8945E-477A-4ADF-9146-55F889ED59A8}" dt="2019-04-22T14:15:54.920" v="498" actId="20577"/>
          <ac:spMkLst>
            <pc:docMk/>
            <pc:sldMk cId="36917022" sldId="360"/>
            <ac:spMk id="19" creationId="{5252A847-DE45-4FA3-A1F8-EEBEB845FF8E}"/>
          </ac:spMkLst>
        </pc:spChg>
        <pc:grpChg chg="add del">
          <ac:chgData name="Nicola Read" userId="f4cbb50c-6e67-4402-b6bd-5fcb6a1deb83" providerId="ADAL" clId="{37A8945E-477A-4ADF-9146-55F889ED59A8}" dt="2019-04-22T14:18:03.006" v="557" actId="478"/>
          <ac:grpSpMkLst>
            <pc:docMk/>
            <pc:sldMk cId="36917022" sldId="360"/>
            <ac:grpSpMk id="9" creationId="{4419FA2E-62BC-46DD-8613-2259FEBED392}"/>
          </ac:grpSpMkLst>
        </pc:grpChg>
        <pc:picChg chg="add mod">
          <ac:chgData name="Nicola Read" userId="f4cbb50c-6e67-4402-b6bd-5fcb6a1deb83" providerId="ADAL" clId="{37A8945E-477A-4ADF-9146-55F889ED59A8}" dt="2019-04-22T14:17:52.308" v="552" actId="1076"/>
          <ac:picMkLst>
            <pc:docMk/>
            <pc:sldMk cId="36917022" sldId="360"/>
            <ac:picMk id="16" creationId="{82375C94-6822-4399-A0C2-C531E07B24C7}"/>
          </ac:picMkLst>
        </pc:picChg>
        <pc:picChg chg="add mod">
          <ac:chgData name="Nicola Read" userId="f4cbb50c-6e67-4402-b6bd-5fcb6a1deb83" providerId="ADAL" clId="{37A8945E-477A-4ADF-9146-55F889ED59A8}" dt="2019-04-22T14:18:58.161" v="569" actId="688"/>
          <ac:picMkLst>
            <pc:docMk/>
            <pc:sldMk cId="36917022" sldId="360"/>
            <ac:picMk id="17" creationId="{A84E7F09-6C01-4C31-A4E9-A3B3741360FF}"/>
          </ac:picMkLst>
        </pc:picChg>
        <pc:picChg chg="add mod">
          <ac:chgData name="Nicola Read" userId="f4cbb50c-6e67-4402-b6bd-5fcb6a1deb83" providerId="ADAL" clId="{37A8945E-477A-4ADF-9146-55F889ED59A8}" dt="2019-04-22T14:18:50.110" v="567" actId="688"/>
          <ac:picMkLst>
            <pc:docMk/>
            <pc:sldMk cId="36917022" sldId="360"/>
            <ac:picMk id="18" creationId="{C0EACCAC-DCE8-455B-BD98-8F1219B4BA78}"/>
          </ac:picMkLst>
        </pc:picChg>
        <pc:picChg chg="add mod">
          <ac:chgData name="Nicola Read" userId="f4cbb50c-6e67-4402-b6bd-5fcb6a1deb83" providerId="ADAL" clId="{37A8945E-477A-4ADF-9146-55F889ED59A8}" dt="2019-04-22T14:18:44.510" v="566" actId="688"/>
          <ac:picMkLst>
            <pc:docMk/>
            <pc:sldMk cId="36917022" sldId="360"/>
            <ac:picMk id="20" creationId="{DB441E1B-E2BA-4B61-B5A0-935548FB8736}"/>
          </ac:picMkLst>
        </pc:picChg>
      </pc:sldChg>
      <pc:sldChg chg="addSp modSp">
        <pc:chgData name="Nicola Read" userId="f4cbb50c-6e67-4402-b6bd-5fcb6a1deb83" providerId="ADAL" clId="{37A8945E-477A-4ADF-9146-55F889ED59A8}" dt="2019-04-22T13:58:31.294" v="300"/>
        <pc:sldMkLst>
          <pc:docMk/>
          <pc:sldMk cId="1669721746" sldId="365"/>
        </pc:sldMkLst>
        <pc:spChg chg="mod">
          <ac:chgData name="Nicola Read" userId="f4cbb50c-6e67-4402-b6bd-5fcb6a1deb83" providerId="ADAL" clId="{37A8945E-477A-4ADF-9146-55F889ED59A8}" dt="2019-04-22T13:58:10.416" v="299" actId="113"/>
          <ac:spMkLst>
            <pc:docMk/>
            <pc:sldMk cId="1669721746" sldId="365"/>
            <ac:spMk id="19" creationId="{5252A847-DE45-4FA3-A1F8-EEBEB845FF8E}"/>
          </ac:spMkLst>
        </pc:spChg>
        <pc:grpChg chg="add">
          <ac:chgData name="Nicola Read" userId="f4cbb50c-6e67-4402-b6bd-5fcb6a1deb83" providerId="ADAL" clId="{37A8945E-477A-4ADF-9146-55F889ED59A8}" dt="2019-04-22T13:58:31.294" v="300"/>
          <ac:grpSpMkLst>
            <pc:docMk/>
            <pc:sldMk cId="1669721746" sldId="365"/>
            <ac:grpSpMk id="6" creationId="{DEB13FA0-A35C-4B7B-8747-1925AC3213E4}"/>
          </ac:grpSpMkLst>
        </pc:grpChg>
      </pc:sldChg>
      <pc:sldChg chg="modSp">
        <pc:chgData name="Nicola Read" userId="f4cbb50c-6e67-4402-b6bd-5fcb6a1deb83" providerId="ADAL" clId="{37A8945E-477A-4ADF-9146-55F889ED59A8}" dt="2019-04-23T23:16:51.317" v="2119" actId="255"/>
        <pc:sldMkLst>
          <pc:docMk/>
          <pc:sldMk cId="332354265" sldId="366"/>
        </pc:sldMkLst>
        <pc:spChg chg="mod">
          <ac:chgData name="Nicola Read" userId="f4cbb50c-6e67-4402-b6bd-5fcb6a1deb83" providerId="ADAL" clId="{37A8945E-477A-4ADF-9146-55F889ED59A8}" dt="2019-04-23T23:16:51.317" v="2119" actId="255"/>
          <ac:spMkLst>
            <pc:docMk/>
            <pc:sldMk cId="332354265" sldId="366"/>
            <ac:spMk id="19" creationId="{5252A847-DE45-4FA3-A1F8-EEBEB845FF8E}"/>
          </ac:spMkLst>
        </pc:spChg>
      </pc:sldChg>
      <pc:sldChg chg="addSp delSp modSp add">
        <pc:chgData name="Nicola Read" userId="f4cbb50c-6e67-4402-b6bd-5fcb6a1deb83" providerId="ADAL" clId="{37A8945E-477A-4ADF-9146-55F889ED59A8}" dt="2019-04-22T17:23:34.994" v="2100" actId="478"/>
        <pc:sldMkLst>
          <pc:docMk/>
          <pc:sldMk cId="1246899753" sldId="413"/>
        </pc:sldMkLst>
        <pc:spChg chg="add mod">
          <ac:chgData name="Nicola Read" userId="f4cbb50c-6e67-4402-b6bd-5fcb6a1deb83" providerId="ADAL" clId="{37A8945E-477A-4ADF-9146-55F889ED59A8}" dt="2019-04-22T14:25:34.926" v="634" actId="14100"/>
          <ac:spMkLst>
            <pc:docMk/>
            <pc:sldMk cId="1246899753" sldId="413"/>
            <ac:spMk id="2" creationId="{D669CF75-5490-4DB3-8CAD-988F85770D2F}"/>
          </ac:spMkLst>
        </pc:spChg>
        <pc:spChg chg="add mod">
          <ac:chgData name="Nicola Read" userId="f4cbb50c-6e67-4402-b6bd-5fcb6a1deb83" providerId="ADAL" clId="{37A8945E-477A-4ADF-9146-55F889ED59A8}" dt="2019-04-22T14:33:45.948" v="642" actId="1582"/>
          <ac:spMkLst>
            <pc:docMk/>
            <pc:sldMk cId="1246899753" sldId="413"/>
            <ac:spMk id="4" creationId="{58A0CD30-A822-4AA4-91A6-FF85D4D17033}"/>
          </ac:spMkLst>
        </pc:spChg>
        <pc:spChg chg="del mod topLvl">
          <ac:chgData name="Nicola Read" userId="f4cbb50c-6e67-4402-b6bd-5fcb6a1deb83" providerId="ADAL" clId="{37A8945E-477A-4ADF-9146-55F889ED59A8}" dt="2019-04-22T14:20:47.178" v="604" actId="478"/>
          <ac:spMkLst>
            <pc:docMk/>
            <pc:sldMk cId="1246899753" sldId="413"/>
            <ac:spMk id="9" creationId="{EB0C58F0-4552-457E-8681-09F689CCCF40}"/>
          </ac:spMkLst>
        </pc:spChg>
        <pc:spChg chg="del mod topLvl">
          <ac:chgData name="Nicola Read" userId="f4cbb50c-6e67-4402-b6bd-5fcb6a1deb83" providerId="ADAL" clId="{37A8945E-477A-4ADF-9146-55F889ED59A8}" dt="2019-04-22T14:22:57.025" v="614" actId="478"/>
          <ac:spMkLst>
            <pc:docMk/>
            <pc:sldMk cId="1246899753" sldId="413"/>
            <ac:spMk id="10" creationId="{34FF766C-729A-4319-A437-4F43998909CF}"/>
          </ac:spMkLst>
        </pc:spChg>
        <pc:spChg chg="mod topLvl">
          <ac:chgData name="Nicola Read" userId="f4cbb50c-6e67-4402-b6bd-5fcb6a1deb83" providerId="ADAL" clId="{37A8945E-477A-4ADF-9146-55F889ED59A8}" dt="2019-04-22T14:20:41.440" v="603" actId="165"/>
          <ac:spMkLst>
            <pc:docMk/>
            <pc:sldMk cId="1246899753" sldId="413"/>
            <ac:spMk id="12" creationId="{284343C6-AF42-4326-BC5B-F5B90572AB8A}"/>
          </ac:spMkLst>
        </pc:spChg>
        <pc:spChg chg="add del">
          <ac:chgData name="Nicola Read" userId="f4cbb50c-6e67-4402-b6bd-5fcb6a1deb83" providerId="ADAL" clId="{37A8945E-477A-4ADF-9146-55F889ED59A8}" dt="2019-04-22T14:05:57.921" v="399" actId="478"/>
          <ac:spMkLst>
            <pc:docMk/>
            <pc:sldMk cId="1246899753" sldId="413"/>
            <ac:spMk id="13" creationId="{A2D1B5B3-A8BC-4D35-AE43-330F767C4BDE}"/>
          </ac:spMkLst>
        </pc:spChg>
        <pc:spChg chg="add del">
          <ac:chgData name="Nicola Read" userId="f4cbb50c-6e67-4402-b6bd-5fcb6a1deb83" providerId="ADAL" clId="{37A8945E-477A-4ADF-9146-55F889ED59A8}" dt="2019-04-22T14:05:56.131" v="398" actId="478"/>
          <ac:spMkLst>
            <pc:docMk/>
            <pc:sldMk cId="1246899753" sldId="413"/>
            <ac:spMk id="14" creationId="{9404297D-7E0E-4DC3-9CC3-47D10B5116F7}"/>
          </ac:spMkLst>
        </pc:spChg>
        <pc:spChg chg="add del mod">
          <ac:chgData name="Nicola Read" userId="f4cbb50c-6e67-4402-b6bd-5fcb6a1deb83" providerId="ADAL" clId="{37A8945E-477A-4ADF-9146-55F889ED59A8}" dt="2019-04-22T17:23:34.994" v="2100" actId="478"/>
          <ac:spMkLst>
            <pc:docMk/>
            <pc:sldMk cId="1246899753" sldId="413"/>
            <ac:spMk id="15" creationId="{04FD93EB-D833-4874-83E5-53B46D0A36B6}"/>
          </ac:spMkLst>
        </pc:spChg>
        <pc:spChg chg="mod">
          <ac:chgData name="Nicola Read" userId="f4cbb50c-6e67-4402-b6bd-5fcb6a1deb83" providerId="ADAL" clId="{37A8945E-477A-4ADF-9146-55F889ED59A8}" dt="2019-04-22T14:23:33.814" v="624" actId="207"/>
          <ac:spMkLst>
            <pc:docMk/>
            <pc:sldMk cId="1246899753" sldId="413"/>
            <ac:spMk id="19" creationId="{5252A847-DE45-4FA3-A1F8-EEBEB845FF8E}"/>
          </ac:spMkLst>
        </pc:spChg>
        <pc:grpChg chg="add del mod">
          <ac:chgData name="Nicola Read" userId="f4cbb50c-6e67-4402-b6bd-5fcb6a1deb83" providerId="ADAL" clId="{37A8945E-477A-4ADF-9146-55F889ED59A8}" dt="2019-04-22T14:25:57.862" v="640" actId="478"/>
          <ac:grpSpMkLst>
            <pc:docMk/>
            <pc:sldMk cId="1246899753" sldId="413"/>
            <ac:grpSpMk id="3" creationId="{C238636A-51D0-4FBC-9169-835063785717}"/>
          </ac:grpSpMkLst>
        </pc:grpChg>
        <pc:grpChg chg="add del">
          <ac:chgData name="Nicola Read" userId="f4cbb50c-6e67-4402-b6bd-5fcb6a1deb83" providerId="ADAL" clId="{37A8945E-477A-4ADF-9146-55F889ED59A8}" dt="2019-04-22T14:20:41.440" v="603" actId="165"/>
          <ac:grpSpMkLst>
            <pc:docMk/>
            <pc:sldMk cId="1246899753" sldId="413"/>
            <ac:grpSpMk id="6" creationId="{ECEC10DA-AAE8-4C74-878F-8EC411F15DB0}"/>
          </ac:grpSpMkLst>
        </pc:grpChg>
        <pc:grpChg chg="add del mod">
          <ac:chgData name="Nicola Read" userId="f4cbb50c-6e67-4402-b6bd-5fcb6a1deb83" providerId="ADAL" clId="{37A8945E-477A-4ADF-9146-55F889ED59A8}" dt="2019-04-22T14:23:01.619" v="616" actId="165"/>
          <ac:grpSpMkLst>
            <pc:docMk/>
            <pc:sldMk cId="1246899753" sldId="413"/>
            <ac:grpSpMk id="16" creationId="{74CED5B9-6D6A-45D9-B542-5FB93D54EDD3}"/>
          </ac:grpSpMkLst>
        </pc:grpChg>
        <pc:cxnChg chg="mod topLvl">
          <ac:chgData name="Nicola Read" userId="f4cbb50c-6e67-4402-b6bd-5fcb6a1deb83" providerId="ADAL" clId="{37A8945E-477A-4ADF-9146-55F889ED59A8}" dt="2019-04-22T14:23:31.071" v="623" actId="164"/>
          <ac:cxnSpMkLst>
            <pc:docMk/>
            <pc:sldMk cId="1246899753" sldId="413"/>
            <ac:cxnSpMk id="17" creationId="{537D53F9-B703-46D5-B78B-82075EE0D764}"/>
          </ac:cxnSpMkLst>
        </pc:cxnChg>
        <pc:cxnChg chg="mod topLvl">
          <ac:chgData name="Nicola Read" userId="f4cbb50c-6e67-4402-b6bd-5fcb6a1deb83" providerId="ADAL" clId="{37A8945E-477A-4ADF-9146-55F889ED59A8}" dt="2019-04-22T14:23:31.071" v="623" actId="164"/>
          <ac:cxnSpMkLst>
            <pc:docMk/>
            <pc:sldMk cId="1246899753" sldId="413"/>
            <ac:cxnSpMk id="18" creationId="{00EA0116-BAE1-47A0-BD04-8F8F6833DB5B}"/>
          </ac:cxnSpMkLst>
        </pc:cxnChg>
        <pc:cxnChg chg="mod topLvl">
          <ac:chgData name="Nicola Read" userId="f4cbb50c-6e67-4402-b6bd-5fcb6a1deb83" providerId="ADAL" clId="{37A8945E-477A-4ADF-9146-55F889ED59A8}" dt="2019-04-22T14:23:31.071" v="623" actId="164"/>
          <ac:cxnSpMkLst>
            <pc:docMk/>
            <pc:sldMk cId="1246899753" sldId="413"/>
            <ac:cxnSpMk id="20" creationId="{FC34FC01-5525-46CB-8777-20741B01BB22}"/>
          </ac:cxnSpMkLst>
        </pc:cxnChg>
        <pc:cxnChg chg="mod topLvl">
          <ac:chgData name="Nicola Read" userId="f4cbb50c-6e67-4402-b6bd-5fcb6a1deb83" providerId="ADAL" clId="{37A8945E-477A-4ADF-9146-55F889ED59A8}" dt="2019-04-22T14:24:25.635" v="630" actId="1035"/>
          <ac:cxnSpMkLst>
            <pc:docMk/>
            <pc:sldMk cId="1246899753" sldId="413"/>
            <ac:cxnSpMk id="21" creationId="{0A8834CA-919F-4EB4-BB60-87EA3AF6E755}"/>
          </ac:cxnSpMkLst>
        </pc:cxnChg>
      </pc:sldChg>
      <pc:sldChg chg="addSp delSp modSp add">
        <pc:chgData name="Nicola Read" userId="f4cbb50c-6e67-4402-b6bd-5fcb6a1deb83" providerId="ADAL" clId="{37A8945E-477A-4ADF-9146-55F889ED59A8}" dt="2019-04-22T17:23:46.596" v="2104" actId="478"/>
        <pc:sldMkLst>
          <pc:docMk/>
          <pc:sldMk cId="2249560541" sldId="417"/>
        </pc:sldMkLst>
        <pc:spChg chg="add mod">
          <ac:chgData name="Nicola Read" userId="f4cbb50c-6e67-4402-b6bd-5fcb6a1deb83" providerId="ADAL" clId="{37A8945E-477A-4ADF-9146-55F889ED59A8}" dt="2019-04-22T14:47:00.287" v="966" actId="1076"/>
          <ac:spMkLst>
            <pc:docMk/>
            <pc:sldMk cId="2249560541" sldId="417"/>
            <ac:spMk id="4" creationId="{21A9CC52-783A-4EA3-8D48-17D5A3A39417}"/>
          </ac:spMkLst>
        </pc:spChg>
        <pc:spChg chg="add del mod">
          <ac:chgData name="Nicola Read" userId="f4cbb50c-6e67-4402-b6bd-5fcb6a1deb83" providerId="ADAL" clId="{37A8945E-477A-4ADF-9146-55F889ED59A8}" dt="2019-04-22T15:00:29.936" v="1303" actId="478"/>
          <ac:spMkLst>
            <pc:docMk/>
            <pc:sldMk cId="2249560541" sldId="417"/>
            <ac:spMk id="5" creationId="{42A72025-4F59-4CEE-8811-2A716DF97F10}"/>
          </ac:spMkLst>
        </pc:spChg>
        <pc:spChg chg="add del mod">
          <ac:chgData name="Nicola Read" userId="f4cbb50c-6e67-4402-b6bd-5fcb6a1deb83" providerId="ADAL" clId="{37A8945E-477A-4ADF-9146-55F889ED59A8}" dt="2019-04-22T17:23:43.998" v="2103" actId="478"/>
          <ac:spMkLst>
            <pc:docMk/>
            <pc:sldMk cId="2249560541" sldId="417"/>
            <ac:spMk id="13" creationId="{CD7A9BC1-6379-439F-B605-2D4FA9ADA8EE}"/>
          </ac:spMkLst>
        </pc:spChg>
        <pc:spChg chg="add del mod">
          <ac:chgData name="Nicola Read" userId="f4cbb50c-6e67-4402-b6bd-5fcb6a1deb83" providerId="ADAL" clId="{37A8945E-477A-4ADF-9146-55F889ED59A8}" dt="2019-04-22T14:57:30.664" v="1233" actId="478"/>
          <ac:spMkLst>
            <pc:docMk/>
            <pc:sldMk cId="2249560541" sldId="417"/>
            <ac:spMk id="14" creationId="{81288C14-1B35-471D-9146-5A7525CEAA25}"/>
          </ac:spMkLst>
        </pc:spChg>
        <pc:spChg chg="del mod topLvl">
          <ac:chgData name="Nicola Read" userId="f4cbb50c-6e67-4402-b6bd-5fcb6a1deb83" providerId="ADAL" clId="{37A8945E-477A-4ADF-9146-55F889ED59A8}" dt="2019-04-22T14:52:12.524" v="1128" actId="478"/>
          <ac:spMkLst>
            <pc:docMk/>
            <pc:sldMk cId="2249560541" sldId="417"/>
            <ac:spMk id="16" creationId="{BF6622BB-33FE-4172-8D79-5E83BE8A1F4F}"/>
          </ac:spMkLst>
        </pc:spChg>
        <pc:spChg chg="del mod topLvl">
          <ac:chgData name="Nicola Read" userId="f4cbb50c-6e67-4402-b6bd-5fcb6a1deb83" providerId="ADAL" clId="{37A8945E-477A-4ADF-9146-55F889ED59A8}" dt="2019-04-22T14:42:27.866" v="921" actId="478"/>
          <ac:spMkLst>
            <pc:docMk/>
            <pc:sldMk cId="2249560541" sldId="417"/>
            <ac:spMk id="17" creationId="{B85774D6-73E1-48D9-B281-FD43CD611F33}"/>
          </ac:spMkLst>
        </pc:spChg>
        <pc:spChg chg="del mod topLvl">
          <ac:chgData name="Nicola Read" userId="f4cbb50c-6e67-4402-b6bd-5fcb6a1deb83" providerId="ADAL" clId="{37A8945E-477A-4ADF-9146-55F889ED59A8}" dt="2019-04-22T14:47:05.455" v="968" actId="478"/>
          <ac:spMkLst>
            <pc:docMk/>
            <pc:sldMk cId="2249560541" sldId="417"/>
            <ac:spMk id="18" creationId="{FC9763C3-6E9D-4DF9-89E2-9DD87447907A}"/>
          </ac:spMkLst>
        </pc:spChg>
        <pc:spChg chg="add del mod">
          <ac:chgData name="Nicola Read" userId="f4cbb50c-6e67-4402-b6bd-5fcb6a1deb83" providerId="ADAL" clId="{37A8945E-477A-4ADF-9146-55F889ED59A8}" dt="2019-04-22T14:58:45.881" v="1279" actId="1076"/>
          <ac:spMkLst>
            <pc:docMk/>
            <pc:sldMk cId="2249560541" sldId="417"/>
            <ac:spMk id="19" creationId="{5252A847-DE45-4FA3-A1F8-EEBEB845FF8E}"/>
          </ac:spMkLst>
        </pc:spChg>
        <pc:spChg chg="del mod topLvl">
          <ac:chgData name="Nicola Read" userId="f4cbb50c-6e67-4402-b6bd-5fcb6a1deb83" providerId="ADAL" clId="{37A8945E-477A-4ADF-9146-55F889ED59A8}" dt="2019-04-22T14:52:07.677" v="1126" actId="478"/>
          <ac:spMkLst>
            <pc:docMk/>
            <pc:sldMk cId="2249560541" sldId="417"/>
            <ac:spMk id="20" creationId="{2A90B09E-0D30-45C8-AB5F-69ECFAD5528E}"/>
          </ac:spMkLst>
        </pc:spChg>
        <pc:spChg chg="del mod topLvl">
          <ac:chgData name="Nicola Read" userId="f4cbb50c-6e67-4402-b6bd-5fcb6a1deb83" providerId="ADAL" clId="{37A8945E-477A-4ADF-9146-55F889ED59A8}" dt="2019-04-22T15:00:29.936" v="1303" actId="478"/>
          <ac:spMkLst>
            <pc:docMk/>
            <pc:sldMk cId="2249560541" sldId="417"/>
            <ac:spMk id="21" creationId="{CA9C19C0-4672-4EB1-BBDC-90CD7426A32D}"/>
          </ac:spMkLst>
        </pc:spChg>
        <pc:spChg chg="del mod ord topLvl">
          <ac:chgData name="Nicola Read" userId="f4cbb50c-6e67-4402-b6bd-5fcb6a1deb83" providerId="ADAL" clId="{37A8945E-477A-4ADF-9146-55F889ED59A8}" dt="2019-04-22T15:00:29.936" v="1303" actId="478"/>
          <ac:spMkLst>
            <pc:docMk/>
            <pc:sldMk cId="2249560541" sldId="417"/>
            <ac:spMk id="22" creationId="{7C770990-CC4F-44D0-A195-3B05CD218F93}"/>
          </ac:spMkLst>
        </pc:spChg>
        <pc:spChg chg="del mod topLvl">
          <ac:chgData name="Nicola Read" userId="f4cbb50c-6e67-4402-b6bd-5fcb6a1deb83" providerId="ADAL" clId="{37A8945E-477A-4ADF-9146-55F889ED59A8}" dt="2019-04-22T14:42:54.916" v="928" actId="478"/>
          <ac:spMkLst>
            <pc:docMk/>
            <pc:sldMk cId="2249560541" sldId="417"/>
            <ac:spMk id="23" creationId="{6499CAA5-0211-40E3-B109-D7398CD1F598}"/>
          </ac:spMkLst>
        </pc:spChg>
        <pc:spChg chg="del mod topLvl">
          <ac:chgData name="Nicola Read" userId="f4cbb50c-6e67-4402-b6bd-5fcb6a1deb83" providerId="ADAL" clId="{37A8945E-477A-4ADF-9146-55F889ED59A8}" dt="2019-04-22T14:42:52.324" v="927" actId="478"/>
          <ac:spMkLst>
            <pc:docMk/>
            <pc:sldMk cId="2249560541" sldId="417"/>
            <ac:spMk id="24" creationId="{26AE4DA6-47E2-43B3-AE45-D3E42BADA7BE}"/>
          </ac:spMkLst>
        </pc:spChg>
        <pc:spChg chg="del mod topLvl">
          <ac:chgData name="Nicola Read" userId="f4cbb50c-6e67-4402-b6bd-5fcb6a1deb83" providerId="ADAL" clId="{37A8945E-477A-4ADF-9146-55F889ED59A8}" dt="2019-04-22T14:42:56.525" v="929" actId="478"/>
          <ac:spMkLst>
            <pc:docMk/>
            <pc:sldMk cId="2249560541" sldId="417"/>
            <ac:spMk id="25" creationId="{38ABCEF5-3DBE-4D1D-B5D4-BCDF7BD15834}"/>
          </ac:spMkLst>
        </pc:spChg>
        <pc:spChg chg="del mod topLvl">
          <ac:chgData name="Nicola Read" userId="f4cbb50c-6e67-4402-b6bd-5fcb6a1deb83" providerId="ADAL" clId="{37A8945E-477A-4ADF-9146-55F889ED59A8}" dt="2019-04-22T14:52:12.524" v="1128" actId="478"/>
          <ac:spMkLst>
            <pc:docMk/>
            <pc:sldMk cId="2249560541" sldId="417"/>
            <ac:spMk id="26" creationId="{662F2483-7F96-488D-B4FC-C6A10566E119}"/>
          </ac:spMkLst>
        </pc:spChg>
        <pc:spChg chg="del mod topLvl">
          <ac:chgData name="Nicola Read" userId="f4cbb50c-6e67-4402-b6bd-5fcb6a1deb83" providerId="ADAL" clId="{37A8945E-477A-4ADF-9146-55F889ED59A8}" dt="2019-04-22T14:52:12.524" v="1128" actId="478"/>
          <ac:spMkLst>
            <pc:docMk/>
            <pc:sldMk cId="2249560541" sldId="417"/>
            <ac:spMk id="27" creationId="{84A02BA0-F512-4625-B152-B3BD0E95ABE9}"/>
          </ac:spMkLst>
        </pc:spChg>
        <pc:spChg chg="del mod topLvl">
          <ac:chgData name="Nicola Read" userId="f4cbb50c-6e67-4402-b6bd-5fcb6a1deb83" providerId="ADAL" clId="{37A8945E-477A-4ADF-9146-55F889ED59A8}" dt="2019-04-22T14:52:07.677" v="1126" actId="478"/>
          <ac:spMkLst>
            <pc:docMk/>
            <pc:sldMk cId="2249560541" sldId="417"/>
            <ac:spMk id="28" creationId="{93242228-2F82-420A-A0A4-70428CE53174}"/>
          </ac:spMkLst>
        </pc:spChg>
        <pc:spChg chg="del mod topLvl">
          <ac:chgData name="Nicola Read" userId="f4cbb50c-6e67-4402-b6bd-5fcb6a1deb83" providerId="ADAL" clId="{37A8945E-477A-4ADF-9146-55F889ED59A8}" dt="2019-04-22T14:52:07.677" v="1126" actId="478"/>
          <ac:spMkLst>
            <pc:docMk/>
            <pc:sldMk cId="2249560541" sldId="417"/>
            <ac:spMk id="29" creationId="{203E7FA6-A701-470C-93A9-C96228178C1C}"/>
          </ac:spMkLst>
        </pc:spChg>
        <pc:spChg chg="del mod topLvl">
          <ac:chgData name="Nicola Read" userId="f4cbb50c-6e67-4402-b6bd-5fcb6a1deb83" providerId="ADAL" clId="{37A8945E-477A-4ADF-9146-55F889ED59A8}" dt="2019-04-22T14:52:07.677" v="1126" actId="478"/>
          <ac:spMkLst>
            <pc:docMk/>
            <pc:sldMk cId="2249560541" sldId="417"/>
            <ac:spMk id="30" creationId="{CC2BB31F-D368-487A-B201-699232F8AC29}"/>
          </ac:spMkLst>
        </pc:spChg>
        <pc:spChg chg="del mod topLvl">
          <ac:chgData name="Nicola Read" userId="f4cbb50c-6e67-4402-b6bd-5fcb6a1deb83" providerId="ADAL" clId="{37A8945E-477A-4ADF-9146-55F889ED59A8}" dt="2019-04-22T14:51:56.327" v="1122" actId="478"/>
          <ac:spMkLst>
            <pc:docMk/>
            <pc:sldMk cId="2249560541" sldId="417"/>
            <ac:spMk id="31" creationId="{98BB2376-B0A4-4A6C-B4AA-0C54579421FE}"/>
          </ac:spMkLst>
        </pc:spChg>
        <pc:spChg chg="del mod topLvl">
          <ac:chgData name="Nicola Read" userId="f4cbb50c-6e67-4402-b6bd-5fcb6a1deb83" providerId="ADAL" clId="{37A8945E-477A-4ADF-9146-55F889ED59A8}" dt="2019-04-22T14:52:07.677" v="1126" actId="478"/>
          <ac:spMkLst>
            <pc:docMk/>
            <pc:sldMk cId="2249560541" sldId="417"/>
            <ac:spMk id="32" creationId="{5E204F47-AF98-4CA6-9B73-EB52BB5D78BB}"/>
          </ac:spMkLst>
        </pc:spChg>
        <pc:spChg chg="del mod topLvl">
          <ac:chgData name="Nicola Read" userId="f4cbb50c-6e67-4402-b6bd-5fcb6a1deb83" providerId="ADAL" clId="{37A8945E-477A-4ADF-9146-55F889ED59A8}" dt="2019-04-22T14:52:07.677" v="1126" actId="478"/>
          <ac:spMkLst>
            <pc:docMk/>
            <pc:sldMk cId="2249560541" sldId="417"/>
            <ac:spMk id="33" creationId="{751B0731-8EBA-4CB3-B3A3-89A98932F729}"/>
          </ac:spMkLst>
        </pc:spChg>
        <pc:spChg chg="del mod topLvl">
          <ac:chgData name="Nicola Read" userId="f4cbb50c-6e67-4402-b6bd-5fcb6a1deb83" providerId="ADAL" clId="{37A8945E-477A-4ADF-9146-55F889ED59A8}" dt="2019-04-22T14:52:12.524" v="1128" actId="478"/>
          <ac:spMkLst>
            <pc:docMk/>
            <pc:sldMk cId="2249560541" sldId="417"/>
            <ac:spMk id="34" creationId="{5D3BD2CD-653E-4221-B885-DCCB25BB2983}"/>
          </ac:spMkLst>
        </pc:spChg>
        <pc:spChg chg="del mod topLvl">
          <ac:chgData name="Nicola Read" userId="f4cbb50c-6e67-4402-b6bd-5fcb6a1deb83" providerId="ADAL" clId="{37A8945E-477A-4ADF-9146-55F889ED59A8}" dt="2019-04-22T15:00:29.936" v="1303" actId="478"/>
          <ac:spMkLst>
            <pc:docMk/>
            <pc:sldMk cId="2249560541" sldId="417"/>
            <ac:spMk id="35" creationId="{CAEA61A0-078E-48B2-B0C3-FBDBA02047D1}"/>
          </ac:spMkLst>
        </pc:spChg>
        <pc:spChg chg="del mod topLvl">
          <ac:chgData name="Nicola Read" userId="f4cbb50c-6e67-4402-b6bd-5fcb6a1deb83" providerId="ADAL" clId="{37A8945E-477A-4ADF-9146-55F889ED59A8}" dt="2019-04-22T14:42:29.388" v="922" actId="478"/>
          <ac:spMkLst>
            <pc:docMk/>
            <pc:sldMk cId="2249560541" sldId="417"/>
            <ac:spMk id="36" creationId="{8ADDCCBF-4611-4CAE-8C02-6BFD6B2A721B}"/>
          </ac:spMkLst>
        </pc:spChg>
        <pc:spChg chg="del mod topLvl">
          <ac:chgData name="Nicola Read" userId="f4cbb50c-6e67-4402-b6bd-5fcb6a1deb83" providerId="ADAL" clId="{37A8945E-477A-4ADF-9146-55F889ED59A8}" dt="2019-04-22T14:47:04.111" v="967" actId="478"/>
          <ac:spMkLst>
            <pc:docMk/>
            <pc:sldMk cId="2249560541" sldId="417"/>
            <ac:spMk id="37" creationId="{250F0CC7-078D-4D6D-8ED7-C3819A255789}"/>
          </ac:spMkLst>
        </pc:spChg>
        <pc:spChg chg="del mod topLvl">
          <ac:chgData name="Nicola Read" userId="f4cbb50c-6e67-4402-b6bd-5fcb6a1deb83" providerId="ADAL" clId="{37A8945E-477A-4ADF-9146-55F889ED59A8}" dt="2019-04-22T14:47:17.006" v="972" actId="478"/>
          <ac:spMkLst>
            <pc:docMk/>
            <pc:sldMk cId="2249560541" sldId="417"/>
            <ac:spMk id="38" creationId="{9241C96E-49E1-44F5-A82B-27E528762396}"/>
          </ac:spMkLst>
        </pc:spChg>
        <pc:spChg chg="del mod topLvl">
          <ac:chgData name="Nicola Read" userId="f4cbb50c-6e67-4402-b6bd-5fcb6a1deb83" providerId="ADAL" clId="{37A8945E-477A-4ADF-9146-55F889ED59A8}" dt="2019-04-22T14:47:13.464" v="971" actId="478"/>
          <ac:spMkLst>
            <pc:docMk/>
            <pc:sldMk cId="2249560541" sldId="417"/>
            <ac:spMk id="39" creationId="{E5005821-4B59-456A-B51D-98419E9332B4}"/>
          </ac:spMkLst>
        </pc:spChg>
        <pc:spChg chg="add mod">
          <ac:chgData name="Nicola Read" userId="f4cbb50c-6e67-4402-b6bd-5fcb6a1deb83" providerId="ADAL" clId="{37A8945E-477A-4ADF-9146-55F889ED59A8}" dt="2019-04-22T14:52:33.098" v="1152" actId="1038"/>
          <ac:spMkLst>
            <pc:docMk/>
            <pc:sldMk cId="2249560541" sldId="417"/>
            <ac:spMk id="40" creationId="{C25FFEF2-4C0B-42F3-B700-CDA6964863A5}"/>
          </ac:spMkLst>
        </pc:spChg>
        <pc:spChg chg="add del mod ord">
          <ac:chgData name="Nicola Read" userId="f4cbb50c-6e67-4402-b6bd-5fcb6a1deb83" providerId="ADAL" clId="{37A8945E-477A-4ADF-9146-55F889ED59A8}" dt="2019-04-22T15:00:29.936" v="1303" actId="478"/>
          <ac:spMkLst>
            <pc:docMk/>
            <pc:sldMk cId="2249560541" sldId="417"/>
            <ac:spMk id="41" creationId="{81EF4459-57C3-4D67-81FB-9DD6CF4FB2E6}"/>
          </ac:spMkLst>
        </pc:spChg>
        <pc:spChg chg="add del mod">
          <ac:chgData name="Nicola Read" userId="f4cbb50c-6e67-4402-b6bd-5fcb6a1deb83" providerId="ADAL" clId="{37A8945E-477A-4ADF-9146-55F889ED59A8}" dt="2019-04-22T15:00:29.936" v="1303" actId="478"/>
          <ac:spMkLst>
            <pc:docMk/>
            <pc:sldMk cId="2249560541" sldId="417"/>
            <ac:spMk id="42" creationId="{2D1ADEA6-E3B0-4A81-BBB6-226D3BAD8D6B}"/>
          </ac:spMkLst>
        </pc:spChg>
        <pc:spChg chg="add del mod">
          <ac:chgData name="Nicola Read" userId="f4cbb50c-6e67-4402-b6bd-5fcb6a1deb83" providerId="ADAL" clId="{37A8945E-477A-4ADF-9146-55F889ED59A8}" dt="2019-04-22T15:00:29.936" v="1303" actId="478"/>
          <ac:spMkLst>
            <pc:docMk/>
            <pc:sldMk cId="2249560541" sldId="417"/>
            <ac:spMk id="43" creationId="{728304F7-4B97-4EDF-9A7E-BD95255E0439}"/>
          </ac:spMkLst>
        </pc:spChg>
        <pc:spChg chg="add del mod">
          <ac:chgData name="Nicola Read" userId="f4cbb50c-6e67-4402-b6bd-5fcb6a1deb83" providerId="ADAL" clId="{37A8945E-477A-4ADF-9146-55F889ED59A8}" dt="2019-04-22T15:00:29.936" v="1303" actId="478"/>
          <ac:spMkLst>
            <pc:docMk/>
            <pc:sldMk cId="2249560541" sldId="417"/>
            <ac:spMk id="44" creationId="{8955C670-D655-41C2-AD15-EA7DA820BE55}"/>
          </ac:spMkLst>
        </pc:spChg>
        <pc:spChg chg="add del mod">
          <ac:chgData name="Nicola Read" userId="f4cbb50c-6e67-4402-b6bd-5fcb6a1deb83" providerId="ADAL" clId="{37A8945E-477A-4ADF-9146-55F889ED59A8}" dt="2019-04-22T17:23:42.667" v="2102" actId="478"/>
          <ac:spMkLst>
            <pc:docMk/>
            <pc:sldMk cId="2249560541" sldId="417"/>
            <ac:spMk id="45" creationId="{3AE225F9-4CF5-45B6-A94F-1FD2506E0F5F}"/>
          </ac:spMkLst>
        </pc:spChg>
        <pc:spChg chg="add del mod ord">
          <ac:chgData name="Nicola Read" userId="f4cbb50c-6e67-4402-b6bd-5fcb6a1deb83" providerId="ADAL" clId="{37A8945E-477A-4ADF-9146-55F889ED59A8}" dt="2019-04-22T15:00:29.936" v="1303" actId="478"/>
          <ac:spMkLst>
            <pc:docMk/>
            <pc:sldMk cId="2249560541" sldId="417"/>
            <ac:spMk id="49" creationId="{511659B4-A495-4B5A-9116-5ADC29D3252E}"/>
          </ac:spMkLst>
        </pc:spChg>
        <pc:spChg chg="add del mod ord">
          <ac:chgData name="Nicola Read" userId="f4cbb50c-6e67-4402-b6bd-5fcb6a1deb83" providerId="ADAL" clId="{37A8945E-477A-4ADF-9146-55F889ED59A8}" dt="2019-04-22T15:00:29.936" v="1303" actId="478"/>
          <ac:spMkLst>
            <pc:docMk/>
            <pc:sldMk cId="2249560541" sldId="417"/>
            <ac:spMk id="50" creationId="{4E24EB8A-3FCD-4D60-BCBD-DCEEF3365505}"/>
          </ac:spMkLst>
        </pc:spChg>
        <pc:spChg chg="add del mod">
          <ac:chgData name="Nicola Read" userId="f4cbb50c-6e67-4402-b6bd-5fcb6a1deb83" providerId="ADAL" clId="{37A8945E-477A-4ADF-9146-55F889ED59A8}" dt="2019-04-22T17:23:46.596" v="2104" actId="478"/>
          <ac:spMkLst>
            <pc:docMk/>
            <pc:sldMk cId="2249560541" sldId="417"/>
            <ac:spMk id="51" creationId="{97A3D8CB-56C1-4367-9EDD-6E8BF87A5C22}"/>
          </ac:spMkLst>
        </pc:spChg>
        <pc:spChg chg="add del mod">
          <ac:chgData name="Nicola Read" userId="f4cbb50c-6e67-4402-b6bd-5fcb6a1deb83" providerId="ADAL" clId="{37A8945E-477A-4ADF-9146-55F889ED59A8}" dt="2019-04-22T17:23:42.667" v="2102" actId="478"/>
          <ac:spMkLst>
            <pc:docMk/>
            <pc:sldMk cId="2249560541" sldId="417"/>
            <ac:spMk id="52" creationId="{78049960-C669-447E-A7E6-2542BF073B86}"/>
          </ac:spMkLst>
        </pc:spChg>
        <pc:spChg chg="add del mod">
          <ac:chgData name="Nicola Read" userId="f4cbb50c-6e67-4402-b6bd-5fcb6a1deb83" providerId="ADAL" clId="{37A8945E-477A-4ADF-9146-55F889ED59A8}" dt="2019-04-22T14:57:31.784" v="1234" actId="478"/>
          <ac:spMkLst>
            <pc:docMk/>
            <pc:sldMk cId="2249560541" sldId="417"/>
            <ac:spMk id="58" creationId="{6DB2FC88-2DC9-4B7B-AE23-DF970CDDB81F}"/>
          </ac:spMkLst>
        </pc:spChg>
        <pc:spChg chg="add del mod">
          <ac:chgData name="Nicola Read" userId="f4cbb50c-6e67-4402-b6bd-5fcb6a1deb83" providerId="ADAL" clId="{37A8945E-477A-4ADF-9146-55F889ED59A8}" dt="2019-04-22T14:57:12.323" v="1231" actId="478"/>
          <ac:spMkLst>
            <pc:docMk/>
            <pc:sldMk cId="2249560541" sldId="417"/>
            <ac:spMk id="59" creationId="{F7AB94BD-BC16-467E-B462-8B1F4CA1F04A}"/>
          </ac:spMkLst>
        </pc:spChg>
        <pc:spChg chg="add mod ord">
          <ac:chgData name="Nicola Read" userId="f4cbb50c-6e67-4402-b6bd-5fcb6a1deb83" providerId="ADAL" clId="{37A8945E-477A-4ADF-9146-55F889ED59A8}" dt="2019-04-22T14:59:09.786" v="1284" actId="1037"/>
          <ac:spMkLst>
            <pc:docMk/>
            <pc:sldMk cId="2249560541" sldId="417"/>
            <ac:spMk id="60" creationId="{9242F19E-1C4F-419D-8B0D-B881828CA670}"/>
          </ac:spMkLst>
        </pc:spChg>
        <pc:spChg chg="add del mod">
          <ac:chgData name="Nicola Read" userId="f4cbb50c-6e67-4402-b6bd-5fcb6a1deb83" providerId="ADAL" clId="{37A8945E-477A-4ADF-9146-55F889ED59A8}" dt="2019-04-22T15:00:15.486" v="1302" actId="478"/>
          <ac:spMkLst>
            <pc:docMk/>
            <pc:sldMk cId="2249560541" sldId="417"/>
            <ac:spMk id="61" creationId="{103C27C4-EB6A-4F1D-A16A-AD7E090FB9BB}"/>
          </ac:spMkLst>
        </pc:spChg>
        <pc:grpChg chg="add del mod">
          <ac:chgData name="Nicola Read" userId="f4cbb50c-6e67-4402-b6bd-5fcb6a1deb83" providerId="ADAL" clId="{37A8945E-477A-4ADF-9146-55F889ED59A8}" dt="2019-04-22T14:51:32.843" v="1116" actId="478"/>
          <ac:grpSpMkLst>
            <pc:docMk/>
            <pc:sldMk cId="2249560541" sldId="417"/>
            <ac:grpSpMk id="12" creationId="{E7249CF8-13DB-4B28-810B-2EBA1322D3E5}"/>
          </ac:grpSpMkLst>
        </pc:grpChg>
        <pc:grpChg chg="add del">
          <ac:chgData name="Nicola Read" userId="f4cbb50c-6e67-4402-b6bd-5fcb6a1deb83" providerId="ADAL" clId="{37A8945E-477A-4ADF-9146-55F889ED59A8}" dt="2019-04-22T14:42:23.670" v="920" actId="165"/>
          <ac:grpSpMkLst>
            <pc:docMk/>
            <pc:sldMk cId="2249560541" sldId="417"/>
            <ac:grpSpMk id="15" creationId="{18C9437D-EB5A-425B-BD04-96CCF48D61D2}"/>
          </ac:grpSpMkLst>
        </pc:grpChg>
        <pc:grpChg chg="add del mod">
          <ac:chgData name="Nicola Read" userId="f4cbb50c-6e67-4402-b6bd-5fcb6a1deb83" providerId="ADAL" clId="{37A8945E-477A-4ADF-9146-55F889ED59A8}" dt="2019-04-22T14:57:32.728" v="1235" actId="478"/>
          <ac:grpSpMkLst>
            <pc:docMk/>
            <pc:sldMk cId="2249560541" sldId="417"/>
            <ac:grpSpMk id="53" creationId="{2F54A72F-021B-4C58-AC47-291B490147DA}"/>
          </ac:grpSpMkLst>
        </pc:grpChg>
        <pc:picChg chg="mod">
          <ac:chgData name="Nicola Read" userId="f4cbb50c-6e67-4402-b6bd-5fcb6a1deb83" providerId="ADAL" clId="{37A8945E-477A-4ADF-9146-55F889ED59A8}" dt="2019-04-22T14:52:02.949" v="1125" actId="1076"/>
          <ac:picMkLst>
            <pc:docMk/>
            <pc:sldMk cId="2249560541" sldId="417"/>
            <ac:picMk id="8" creationId="{D9426B6B-94AA-4D9B-BC63-8F0BC9ED5115}"/>
          </ac:picMkLst>
        </pc:picChg>
        <pc:cxnChg chg="add del mod">
          <ac:chgData name="Nicola Read" userId="f4cbb50c-6e67-4402-b6bd-5fcb6a1deb83" providerId="ADAL" clId="{37A8945E-477A-4ADF-9146-55F889ED59A8}" dt="2019-04-22T17:23:42.667" v="2102" actId="478"/>
          <ac:cxnSpMkLst>
            <pc:docMk/>
            <pc:sldMk cId="2249560541" sldId="417"/>
            <ac:cxnSpMk id="3" creationId="{3419B8F4-2475-4636-8585-6549609E0573}"/>
          </ac:cxnSpMkLst>
        </pc:cxnChg>
        <pc:cxnChg chg="add mod">
          <ac:chgData name="Nicola Read" userId="f4cbb50c-6e67-4402-b6bd-5fcb6a1deb83" providerId="ADAL" clId="{37A8945E-477A-4ADF-9146-55F889ED59A8}" dt="2019-04-22T14:50:42.136" v="1114" actId="164"/>
          <ac:cxnSpMkLst>
            <pc:docMk/>
            <pc:sldMk cId="2249560541" sldId="417"/>
            <ac:cxnSpMk id="9" creationId="{D7D16603-07C4-4E89-82EF-DEDC5A6FB3F3}"/>
          </ac:cxnSpMkLst>
        </pc:cxnChg>
        <pc:cxnChg chg="add mod">
          <ac:chgData name="Nicola Read" userId="f4cbb50c-6e67-4402-b6bd-5fcb6a1deb83" providerId="ADAL" clId="{37A8945E-477A-4ADF-9146-55F889ED59A8}" dt="2019-04-22T14:50:42.136" v="1114" actId="164"/>
          <ac:cxnSpMkLst>
            <pc:docMk/>
            <pc:sldMk cId="2249560541" sldId="417"/>
            <ac:cxnSpMk id="46" creationId="{B4C88181-24D5-46AA-B332-0AC0960E4674}"/>
          </ac:cxnSpMkLst>
        </pc:cxnChg>
        <pc:cxnChg chg="add mod">
          <ac:chgData name="Nicola Read" userId="f4cbb50c-6e67-4402-b6bd-5fcb6a1deb83" providerId="ADAL" clId="{37A8945E-477A-4ADF-9146-55F889ED59A8}" dt="2019-04-22T14:50:42.136" v="1114" actId="164"/>
          <ac:cxnSpMkLst>
            <pc:docMk/>
            <pc:sldMk cId="2249560541" sldId="417"/>
            <ac:cxnSpMk id="47" creationId="{D9D2B5AA-8999-45B1-9043-D89D99BF72A0}"/>
          </ac:cxnSpMkLst>
        </pc:cxnChg>
        <pc:cxnChg chg="add mod">
          <ac:chgData name="Nicola Read" userId="f4cbb50c-6e67-4402-b6bd-5fcb6a1deb83" providerId="ADAL" clId="{37A8945E-477A-4ADF-9146-55F889ED59A8}" dt="2019-04-22T14:50:42.136" v="1114" actId="164"/>
          <ac:cxnSpMkLst>
            <pc:docMk/>
            <pc:sldMk cId="2249560541" sldId="417"/>
            <ac:cxnSpMk id="48" creationId="{F752ACFF-9B8F-441A-BC23-CFB2B9957758}"/>
          </ac:cxnSpMkLst>
        </pc:cxnChg>
        <pc:cxnChg chg="mod">
          <ac:chgData name="Nicola Read" userId="f4cbb50c-6e67-4402-b6bd-5fcb6a1deb83" providerId="ADAL" clId="{37A8945E-477A-4ADF-9146-55F889ED59A8}" dt="2019-04-22T14:55:47.370" v="1218" actId="1582"/>
          <ac:cxnSpMkLst>
            <pc:docMk/>
            <pc:sldMk cId="2249560541" sldId="417"/>
            <ac:cxnSpMk id="54" creationId="{1EBF9179-6162-47FB-8BEB-52E792F38865}"/>
          </ac:cxnSpMkLst>
        </pc:cxnChg>
        <pc:cxnChg chg="mod">
          <ac:chgData name="Nicola Read" userId="f4cbb50c-6e67-4402-b6bd-5fcb6a1deb83" providerId="ADAL" clId="{37A8945E-477A-4ADF-9146-55F889ED59A8}" dt="2019-04-22T14:55:47.370" v="1218" actId="1582"/>
          <ac:cxnSpMkLst>
            <pc:docMk/>
            <pc:sldMk cId="2249560541" sldId="417"/>
            <ac:cxnSpMk id="55" creationId="{0700B638-82E3-4512-B7C0-ECC41295F335}"/>
          </ac:cxnSpMkLst>
        </pc:cxnChg>
        <pc:cxnChg chg="mod">
          <ac:chgData name="Nicola Read" userId="f4cbb50c-6e67-4402-b6bd-5fcb6a1deb83" providerId="ADAL" clId="{37A8945E-477A-4ADF-9146-55F889ED59A8}" dt="2019-04-22T14:55:47.370" v="1218" actId="1582"/>
          <ac:cxnSpMkLst>
            <pc:docMk/>
            <pc:sldMk cId="2249560541" sldId="417"/>
            <ac:cxnSpMk id="56" creationId="{A796B7E6-428F-4224-B708-40649AD3383D}"/>
          </ac:cxnSpMkLst>
        </pc:cxnChg>
        <pc:cxnChg chg="mod">
          <ac:chgData name="Nicola Read" userId="f4cbb50c-6e67-4402-b6bd-5fcb6a1deb83" providerId="ADAL" clId="{37A8945E-477A-4ADF-9146-55F889ED59A8}" dt="2019-04-22T14:55:47.370" v="1218" actId="1582"/>
          <ac:cxnSpMkLst>
            <pc:docMk/>
            <pc:sldMk cId="2249560541" sldId="417"/>
            <ac:cxnSpMk id="57" creationId="{57869F99-D532-4FEB-81E0-5157F79DB181}"/>
          </ac:cxnSpMkLst>
        </pc:cxnChg>
      </pc:sldChg>
      <pc:sldChg chg="addSp delSp modSp add">
        <pc:chgData name="Nicola Read" userId="f4cbb50c-6e67-4402-b6bd-5fcb6a1deb83" providerId="ADAL" clId="{37A8945E-477A-4ADF-9146-55F889ED59A8}" dt="2019-04-22T17:23:31.144" v="2099" actId="478"/>
        <pc:sldMkLst>
          <pc:docMk/>
          <pc:sldMk cId="3569185969" sldId="418"/>
        </pc:sldMkLst>
        <pc:spChg chg="del">
          <ac:chgData name="Nicola Read" userId="f4cbb50c-6e67-4402-b6bd-5fcb6a1deb83" providerId="ADAL" clId="{37A8945E-477A-4ADF-9146-55F889ED59A8}" dt="2019-04-22T14:19:50.586" v="596"/>
          <ac:spMkLst>
            <pc:docMk/>
            <pc:sldMk cId="3569185969" sldId="418"/>
            <ac:spMk id="2" creationId="{C3FCA01E-E95F-4CCC-ABE4-135177AD8029}"/>
          </ac:spMkLst>
        </pc:spChg>
        <pc:spChg chg="add mod">
          <ac:chgData name="Nicola Read" userId="f4cbb50c-6e67-4402-b6bd-5fcb6a1deb83" providerId="ADAL" clId="{37A8945E-477A-4ADF-9146-55F889ED59A8}" dt="2019-04-22T14:19:39.348" v="594" actId="1036"/>
          <ac:spMkLst>
            <pc:docMk/>
            <pc:sldMk cId="3569185969" sldId="418"/>
            <ac:spMk id="12" creationId="{B10664F0-E975-4D85-9CC7-E1FC7293B5B2}"/>
          </ac:spMkLst>
        </pc:spChg>
        <pc:spChg chg="del">
          <ac:chgData name="Nicola Read" userId="f4cbb50c-6e67-4402-b6bd-5fcb6a1deb83" providerId="ADAL" clId="{37A8945E-477A-4ADF-9146-55F889ED59A8}" dt="2019-04-22T17:23:31.144" v="2099" actId="478"/>
          <ac:spMkLst>
            <pc:docMk/>
            <pc:sldMk cId="3569185969" sldId="418"/>
            <ac:spMk id="15" creationId="{5B31695E-679A-456F-8E81-73775C2D5678}"/>
          </ac:spMkLst>
        </pc:spChg>
      </pc:sldChg>
      <pc:sldChg chg="addSp delSp modSp add">
        <pc:chgData name="Nicola Read" userId="f4cbb50c-6e67-4402-b6bd-5fcb6a1deb83" providerId="ADAL" clId="{37A8945E-477A-4ADF-9146-55F889ED59A8}" dt="2019-04-22T17:23:38.773" v="2101" actId="478"/>
        <pc:sldMkLst>
          <pc:docMk/>
          <pc:sldMk cId="3777039991" sldId="419"/>
        </pc:sldMkLst>
        <pc:spChg chg="add mod">
          <ac:chgData name="Nicola Read" userId="f4cbb50c-6e67-4402-b6bd-5fcb6a1deb83" providerId="ADAL" clId="{37A8945E-477A-4ADF-9146-55F889ED59A8}" dt="2019-04-22T14:33:59.397" v="645" actId="1076"/>
          <ac:spMkLst>
            <pc:docMk/>
            <pc:sldMk cId="3777039991" sldId="419"/>
            <ac:spMk id="10" creationId="{225B1F8B-39A3-4EF2-BAE2-6512B6834F3C}"/>
          </ac:spMkLst>
        </pc:spChg>
        <pc:spChg chg="add mod">
          <ac:chgData name="Nicola Read" userId="f4cbb50c-6e67-4402-b6bd-5fcb6a1deb83" providerId="ADAL" clId="{37A8945E-477A-4ADF-9146-55F889ED59A8}" dt="2019-04-22T14:34:04.779" v="647" actId="1076"/>
          <ac:spMkLst>
            <pc:docMk/>
            <pc:sldMk cId="3777039991" sldId="419"/>
            <ac:spMk id="13" creationId="{28EF628B-676D-4B31-9640-9CDBA60BD0F8}"/>
          </ac:spMkLst>
        </pc:spChg>
        <pc:spChg chg="del">
          <ac:chgData name="Nicola Read" userId="f4cbb50c-6e67-4402-b6bd-5fcb6a1deb83" providerId="ADAL" clId="{37A8945E-477A-4ADF-9146-55F889ED59A8}" dt="2019-04-22T17:23:38.773" v="2101" actId="478"/>
          <ac:spMkLst>
            <pc:docMk/>
            <pc:sldMk cId="3777039991" sldId="419"/>
            <ac:spMk id="15" creationId="{04FD93EB-D833-4874-83E5-53B46D0A36B6}"/>
          </ac:spMkLst>
        </pc:spChg>
      </pc:sldChg>
      <pc:sldChg chg="delSp add">
        <pc:chgData name="Nicola Read" userId="f4cbb50c-6e67-4402-b6bd-5fcb6a1deb83" providerId="ADAL" clId="{37A8945E-477A-4ADF-9146-55F889ED59A8}" dt="2019-04-22T17:23:53.641" v="2107" actId="478"/>
        <pc:sldMkLst>
          <pc:docMk/>
          <pc:sldMk cId="1776089917" sldId="420"/>
        </pc:sldMkLst>
        <pc:spChg chg="del">
          <ac:chgData name="Nicola Read" userId="f4cbb50c-6e67-4402-b6bd-5fcb6a1deb83" providerId="ADAL" clId="{37A8945E-477A-4ADF-9146-55F889ED59A8}" dt="2019-04-22T17:23:52.108" v="2106" actId="478"/>
          <ac:spMkLst>
            <pc:docMk/>
            <pc:sldMk cId="1776089917" sldId="420"/>
            <ac:spMk id="13" creationId="{CD7A9BC1-6379-439F-B605-2D4FA9ADA8EE}"/>
          </ac:spMkLst>
        </pc:spChg>
        <pc:spChg chg="del">
          <ac:chgData name="Nicola Read" userId="f4cbb50c-6e67-4402-b6bd-5fcb6a1deb83" providerId="ADAL" clId="{37A8945E-477A-4ADF-9146-55F889ED59A8}" dt="2019-04-22T17:23:51.041" v="2105" actId="478"/>
          <ac:spMkLst>
            <pc:docMk/>
            <pc:sldMk cId="1776089917" sldId="420"/>
            <ac:spMk id="45" creationId="{3AE225F9-4CF5-45B6-A94F-1FD2506E0F5F}"/>
          </ac:spMkLst>
        </pc:spChg>
        <pc:spChg chg="del">
          <ac:chgData name="Nicola Read" userId="f4cbb50c-6e67-4402-b6bd-5fcb6a1deb83" providerId="ADAL" clId="{37A8945E-477A-4ADF-9146-55F889ED59A8}" dt="2019-04-22T17:23:53.641" v="2107" actId="478"/>
          <ac:spMkLst>
            <pc:docMk/>
            <pc:sldMk cId="1776089917" sldId="420"/>
            <ac:spMk id="51" creationId="{97A3D8CB-56C1-4367-9EDD-6E8BF87A5C22}"/>
          </ac:spMkLst>
        </pc:spChg>
        <pc:spChg chg="del">
          <ac:chgData name="Nicola Read" userId="f4cbb50c-6e67-4402-b6bd-5fcb6a1deb83" providerId="ADAL" clId="{37A8945E-477A-4ADF-9146-55F889ED59A8}" dt="2019-04-22T17:23:53.641" v="2107" actId="478"/>
          <ac:spMkLst>
            <pc:docMk/>
            <pc:sldMk cId="1776089917" sldId="420"/>
            <ac:spMk id="52" creationId="{78049960-C669-447E-A7E6-2542BF073B86}"/>
          </ac:spMkLst>
        </pc:spChg>
        <pc:cxnChg chg="del">
          <ac:chgData name="Nicola Read" userId="f4cbb50c-6e67-4402-b6bd-5fcb6a1deb83" providerId="ADAL" clId="{37A8945E-477A-4ADF-9146-55F889ED59A8}" dt="2019-04-22T17:23:51.041" v="2105" actId="478"/>
          <ac:cxnSpMkLst>
            <pc:docMk/>
            <pc:sldMk cId="1776089917" sldId="420"/>
            <ac:cxnSpMk id="3" creationId="{3419B8F4-2475-4636-8585-6549609E0573}"/>
          </ac:cxnSpMkLst>
        </pc:cxnChg>
      </pc:sldChg>
      <pc:sldChg chg="addSp delSp modSp add">
        <pc:chgData name="Nicola Read" userId="f4cbb50c-6e67-4402-b6bd-5fcb6a1deb83" providerId="ADAL" clId="{37A8945E-477A-4ADF-9146-55F889ED59A8}" dt="2019-04-22T15:25:11.503" v="1783" actId="478"/>
        <pc:sldMkLst>
          <pc:docMk/>
          <pc:sldMk cId="2547018606" sldId="422"/>
        </pc:sldMkLst>
        <pc:spChg chg="add del mod topLvl">
          <ac:chgData name="Nicola Read" userId="f4cbb50c-6e67-4402-b6bd-5fcb6a1deb83" providerId="ADAL" clId="{37A8945E-477A-4ADF-9146-55F889ED59A8}" dt="2019-04-22T15:07:05.259" v="1474" actId="165"/>
          <ac:spMkLst>
            <pc:docMk/>
            <pc:sldMk cId="2547018606" sldId="422"/>
            <ac:spMk id="12" creationId="{C0156207-15BE-4A52-91A9-A745BBF8D805}"/>
          </ac:spMkLst>
        </pc:spChg>
        <pc:spChg chg="del">
          <ac:chgData name="Nicola Read" userId="f4cbb50c-6e67-4402-b6bd-5fcb6a1deb83" providerId="ADAL" clId="{37A8945E-477A-4ADF-9146-55F889ED59A8}" dt="2019-04-22T15:25:11.503" v="1783" actId="478"/>
          <ac:spMkLst>
            <pc:docMk/>
            <pc:sldMk cId="2547018606" sldId="422"/>
            <ac:spMk id="13" creationId="{CD7A9BC1-6379-439F-B605-2D4FA9ADA8EE}"/>
          </ac:spMkLst>
        </pc:spChg>
        <pc:spChg chg="add del mod topLvl">
          <ac:chgData name="Nicola Read" userId="f4cbb50c-6e67-4402-b6bd-5fcb6a1deb83" providerId="ADAL" clId="{37A8945E-477A-4ADF-9146-55F889ED59A8}" dt="2019-04-22T15:07:08.023" v="1475" actId="478"/>
          <ac:spMkLst>
            <pc:docMk/>
            <pc:sldMk cId="2547018606" sldId="422"/>
            <ac:spMk id="14" creationId="{5AE11967-FE12-4C37-AB3D-82A449F61D1A}"/>
          </ac:spMkLst>
        </pc:spChg>
        <pc:spChg chg="add del mod topLvl">
          <ac:chgData name="Nicola Read" userId="f4cbb50c-6e67-4402-b6bd-5fcb6a1deb83" providerId="ADAL" clId="{37A8945E-477A-4ADF-9146-55F889ED59A8}" dt="2019-04-22T15:07:08.023" v="1475" actId="478"/>
          <ac:spMkLst>
            <pc:docMk/>
            <pc:sldMk cId="2547018606" sldId="422"/>
            <ac:spMk id="15" creationId="{D2A049EF-CE84-41F1-AFC0-CB11C5377730}"/>
          </ac:spMkLst>
        </pc:spChg>
        <pc:spChg chg="add del mod">
          <ac:chgData name="Nicola Read" userId="f4cbb50c-6e67-4402-b6bd-5fcb6a1deb83" providerId="ADAL" clId="{37A8945E-477A-4ADF-9146-55F889ED59A8}" dt="2019-04-22T15:05:21.181" v="1424"/>
          <ac:spMkLst>
            <pc:docMk/>
            <pc:sldMk cId="2547018606" sldId="422"/>
            <ac:spMk id="16" creationId="{408A624E-F53F-465B-BBF3-5921ACC00E3A}"/>
          </ac:spMkLst>
        </pc:spChg>
        <pc:spChg chg="mod">
          <ac:chgData name="Nicola Read" userId="f4cbb50c-6e67-4402-b6bd-5fcb6a1deb83" providerId="ADAL" clId="{37A8945E-477A-4ADF-9146-55F889ED59A8}" dt="2019-04-22T15:07:01.164" v="1473" actId="20577"/>
          <ac:spMkLst>
            <pc:docMk/>
            <pc:sldMk cId="2547018606" sldId="422"/>
            <ac:spMk id="19" creationId="{5252A847-DE45-4FA3-A1F8-EEBEB845FF8E}"/>
          </ac:spMkLst>
        </pc:spChg>
        <pc:spChg chg="del">
          <ac:chgData name="Nicola Read" userId="f4cbb50c-6e67-4402-b6bd-5fcb6a1deb83" providerId="ADAL" clId="{37A8945E-477A-4ADF-9146-55F889ED59A8}" dt="2019-04-22T15:25:09.113" v="1782"/>
          <ac:spMkLst>
            <pc:docMk/>
            <pc:sldMk cId="2547018606" sldId="422"/>
            <ac:spMk id="45" creationId="{3AE225F9-4CF5-45B6-A94F-1FD2506E0F5F}"/>
          </ac:spMkLst>
        </pc:spChg>
        <pc:spChg chg="del">
          <ac:chgData name="Nicola Read" userId="f4cbb50c-6e67-4402-b6bd-5fcb6a1deb83" providerId="ADAL" clId="{37A8945E-477A-4ADF-9146-55F889ED59A8}" dt="2019-04-22T15:25:11.503" v="1783" actId="478"/>
          <ac:spMkLst>
            <pc:docMk/>
            <pc:sldMk cId="2547018606" sldId="422"/>
            <ac:spMk id="51" creationId="{97A3D8CB-56C1-4367-9EDD-6E8BF87A5C22}"/>
          </ac:spMkLst>
        </pc:spChg>
        <pc:spChg chg="del">
          <ac:chgData name="Nicola Read" userId="f4cbb50c-6e67-4402-b6bd-5fcb6a1deb83" providerId="ADAL" clId="{37A8945E-477A-4ADF-9146-55F889ED59A8}" dt="2019-04-22T15:25:11.503" v="1783" actId="478"/>
          <ac:spMkLst>
            <pc:docMk/>
            <pc:sldMk cId="2547018606" sldId="422"/>
            <ac:spMk id="52" creationId="{78049960-C669-447E-A7E6-2542BF073B86}"/>
          </ac:spMkLst>
        </pc:spChg>
        <pc:spChg chg="add del mod">
          <ac:chgData name="Nicola Read" userId="f4cbb50c-6e67-4402-b6bd-5fcb6a1deb83" providerId="ADAL" clId="{37A8945E-477A-4ADF-9146-55F889ED59A8}" dt="2019-04-22T15:06:18.973" v="1439" actId="478"/>
          <ac:spMkLst>
            <pc:docMk/>
            <pc:sldMk cId="2547018606" sldId="422"/>
            <ac:spMk id="60" creationId="{9242F19E-1C4F-419D-8B0D-B881828CA670}"/>
          </ac:spMkLst>
        </pc:spChg>
        <pc:grpChg chg="add del mod ord">
          <ac:chgData name="Nicola Read" userId="f4cbb50c-6e67-4402-b6bd-5fcb6a1deb83" providerId="ADAL" clId="{37A8945E-477A-4ADF-9146-55F889ED59A8}" dt="2019-04-22T15:07:05.259" v="1474" actId="165"/>
          <ac:grpSpMkLst>
            <pc:docMk/>
            <pc:sldMk cId="2547018606" sldId="422"/>
            <ac:grpSpMk id="2" creationId="{AC383556-12AA-4A89-BCCE-EFD03B92ADC3}"/>
          </ac:grpSpMkLst>
        </pc:grpChg>
        <pc:cxnChg chg="del">
          <ac:chgData name="Nicola Read" userId="f4cbb50c-6e67-4402-b6bd-5fcb6a1deb83" providerId="ADAL" clId="{37A8945E-477A-4ADF-9146-55F889ED59A8}" dt="2019-04-22T15:25:11.503" v="1783" actId="478"/>
          <ac:cxnSpMkLst>
            <pc:docMk/>
            <pc:sldMk cId="2547018606" sldId="422"/>
            <ac:cxnSpMk id="3" creationId="{3419B8F4-2475-4636-8585-6549609E0573}"/>
          </ac:cxnSpMkLst>
        </pc:cxnChg>
      </pc:sldChg>
      <pc:sldChg chg="delSp add">
        <pc:chgData name="Nicola Read" userId="f4cbb50c-6e67-4402-b6bd-5fcb6a1deb83" providerId="ADAL" clId="{37A8945E-477A-4ADF-9146-55F889ED59A8}" dt="2019-04-22T17:23:16.465" v="2098" actId="478"/>
        <pc:sldMkLst>
          <pc:docMk/>
          <pc:sldMk cId="3867110013" sldId="423"/>
        </pc:sldMkLst>
        <pc:spChg chg="del">
          <ac:chgData name="Nicola Read" userId="f4cbb50c-6e67-4402-b6bd-5fcb6a1deb83" providerId="ADAL" clId="{37A8945E-477A-4ADF-9146-55F889ED59A8}" dt="2019-04-22T17:23:13.178" v="2097" actId="478"/>
          <ac:spMkLst>
            <pc:docMk/>
            <pc:sldMk cId="3867110013" sldId="423"/>
            <ac:spMk id="13" creationId="{CD7A9BC1-6379-439F-B605-2D4FA9ADA8EE}"/>
          </ac:spMkLst>
        </pc:spChg>
        <pc:spChg chg="del">
          <ac:chgData name="Nicola Read" userId="f4cbb50c-6e67-4402-b6bd-5fcb6a1deb83" providerId="ADAL" clId="{37A8945E-477A-4ADF-9146-55F889ED59A8}" dt="2019-04-22T17:23:16.465" v="2098" actId="478"/>
          <ac:spMkLst>
            <pc:docMk/>
            <pc:sldMk cId="3867110013" sldId="423"/>
            <ac:spMk id="45" creationId="{3AE225F9-4CF5-45B6-A94F-1FD2506E0F5F}"/>
          </ac:spMkLst>
        </pc:spChg>
        <pc:spChg chg="del">
          <ac:chgData name="Nicola Read" userId="f4cbb50c-6e67-4402-b6bd-5fcb6a1deb83" providerId="ADAL" clId="{37A8945E-477A-4ADF-9146-55F889ED59A8}" dt="2019-04-22T17:23:13.178" v="2097" actId="478"/>
          <ac:spMkLst>
            <pc:docMk/>
            <pc:sldMk cId="3867110013" sldId="423"/>
            <ac:spMk id="51" creationId="{97A3D8CB-56C1-4367-9EDD-6E8BF87A5C22}"/>
          </ac:spMkLst>
        </pc:spChg>
        <pc:spChg chg="del">
          <ac:chgData name="Nicola Read" userId="f4cbb50c-6e67-4402-b6bd-5fcb6a1deb83" providerId="ADAL" clId="{37A8945E-477A-4ADF-9146-55F889ED59A8}" dt="2019-04-22T17:23:13.178" v="2097" actId="478"/>
          <ac:spMkLst>
            <pc:docMk/>
            <pc:sldMk cId="3867110013" sldId="423"/>
            <ac:spMk id="52" creationId="{78049960-C669-447E-A7E6-2542BF073B86}"/>
          </ac:spMkLst>
        </pc:spChg>
        <pc:cxnChg chg="del">
          <ac:chgData name="Nicola Read" userId="f4cbb50c-6e67-4402-b6bd-5fcb6a1deb83" providerId="ADAL" clId="{37A8945E-477A-4ADF-9146-55F889ED59A8}" dt="2019-04-22T17:23:13.178" v="2097" actId="478"/>
          <ac:cxnSpMkLst>
            <pc:docMk/>
            <pc:sldMk cId="3867110013" sldId="423"/>
            <ac:cxnSpMk id="3" creationId="{3419B8F4-2475-4636-8585-6549609E0573}"/>
          </ac:cxnSpMkLst>
        </pc:cxnChg>
      </pc:sldChg>
      <pc:sldChg chg="modSp add">
        <pc:chgData name="Nicola Read" userId="f4cbb50c-6e67-4402-b6bd-5fcb6a1deb83" providerId="ADAL" clId="{37A8945E-477A-4ADF-9146-55F889ED59A8}" dt="2019-04-23T23:20:05.933" v="2126" actId="20577"/>
        <pc:sldMkLst>
          <pc:docMk/>
          <pc:sldMk cId="2092857822" sldId="424"/>
        </pc:sldMkLst>
        <pc:spChg chg="mod">
          <ac:chgData name="Nicola Read" userId="f4cbb50c-6e67-4402-b6bd-5fcb6a1deb83" providerId="ADAL" clId="{37A8945E-477A-4ADF-9146-55F889ED59A8}" dt="2019-04-23T23:20:05.933" v="2126" actId="20577"/>
          <ac:spMkLst>
            <pc:docMk/>
            <pc:sldMk cId="2092857822" sldId="424"/>
            <ac:spMk id="13" creationId="{F3AB2C92-043E-4146-976F-AF6026F466B0}"/>
          </ac:spMkLst>
        </pc:spChg>
        <pc:spChg chg="mod">
          <ac:chgData name="Nicola Read" userId="f4cbb50c-6e67-4402-b6bd-5fcb6a1deb83" providerId="ADAL" clId="{37A8945E-477A-4ADF-9146-55F889ED59A8}" dt="2019-04-22T15:21:44.536" v="1745" actId="1076"/>
          <ac:spMkLst>
            <pc:docMk/>
            <pc:sldMk cId="2092857822" sldId="424"/>
            <ac:spMk id="15" creationId="{D2EB571A-D88A-42CB-AD03-A9EFB1B95612}"/>
          </ac:spMkLst>
        </pc:spChg>
        <pc:spChg chg="mod">
          <ac:chgData name="Nicola Read" userId="f4cbb50c-6e67-4402-b6bd-5fcb6a1deb83" providerId="ADAL" clId="{37A8945E-477A-4ADF-9146-55F889ED59A8}" dt="2019-04-22T15:21:36.751" v="1744" actId="1076"/>
          <ac:spMkLst>
            <pc:docMk/>
            <pc:sldMk cId="2092857822" sldId="424"/>
            <ac:spMk id="19" creationId="{5252A847-DE45-4FA3-A1F8-EEBEB845FF8E}"/>
          </ac:spMkLst>
        </pc:spChg>
        <pc:spChg chg="mod">
          <ac:chgData name="Nicola Read" userId="f4cbb50c-6e67-4402-b6bd-5fcb6a1deb83" providerId="ADAL" clId="{37A8945E-477A-4ADF-9146-55F889ED59A8}" dt="2019-04-22T15:21:34.256" v="1743" actId="1076"/>
          <ac:spMkLst>
            <pc:docMk/>
            <pc:sldMk cId="2092857822" sldId="424"/>
            <ac:spMk id="20" creationId="{E68B697D-1C84-4399-838E-C902BF0C178D}"/>
          </ac:spMkLst>
        </pc:spChg>
        <pc:spChg chg="mod">
          <ac:chgData name="Nicola Read" userId="f4cbb50c-6e67-4402-b6bd-5fcb6a1deb83" providerId="ADAL" clId="{37A8945E-477A-4ADF-9146-55F889ED59A8}" dt="2019-04-22T15:21:28.033" v="1742" actId="1076"/>
          <ac:spMkLst>
            <pc:docMk/>
            <pc:sldMk cId="2092857822" sldId="424"/>
            <ac:spMk id="21" creationId="{0F7C90A2-0338-46E7-A27D-6820837C0D5B}"/>
          </ac:spMkLst>
        </pc:spChg>
      </pc:sldChg>
      <pc:sldChg chg="addSp delSp modSp add">
        <pc:chgData name="Nicola Read" userId="f4cbb50c-6e67-4402-b6bd-5fcb6a1deb83" providerId="ADAL" clId="{37A8945E-477A-4ADF-9146-55F889ED59A8}" dt="2019-04-22T15:49:06.618" v="2093" actId="20577"/>
        <pc:sldMkLst>
          <pc:docMk/>
          <pc:sldMk cId="865137544" sldId="425"/>
        </pc:sldMkLst>
        <pc:spChg chg="add mod">
          <ac:chgData name="Nicola Read" userId="f4cbb50c-6e67-4402-b6bd-5fcb6a1deb83" providerId="ADAL" clId="{37A8945E-477A-4ADF-9146-55F889ED59A8}" dt="2019-04-22T15:46:33.470" v="2061" actId="554"/>
          <ac:spMkLst>
            <pc:docMk/>
            <pc:sldMk cId="865137544" sldId="425"/>
            <ac:spMk id="2" creationId="{87B06ABE-9C25-4077-BF24-2014760BC512}"/>
          </ac:spMkLst>
        </pc:spChg>
        <pc:spChg chg="add mod">
          <ac:chgData name="Nicola Read" userId="f4cbb50c-6e67-4402-b6bd-5fcb6a1deb83" providerId="ADAL" clId="{37A8945E-477A-4ADF-9146-55F889ED59A8}" dt="2019-04-22T15:47:24.906" v="2072" actId="207"/>
          <ac:spMkLst>
            <pc:docMk/>
            <pc:sldMk cId="865137544" sldId="425"/>
            <ac:spMk id="3" creationId="{9ACC3533-96E4-4FDF-9FEC-A82D83E75C06}"/>
          </ac:spMkLst>
        </pc:spChg>
        <pc:spChg chg="add del">
          <ac:chgData name="Nicola Read" userId="f4cbb50c-6e67-4402-b6bd-5fcb6a1deb83" providerId="ADAL" clId="{37A8945E-477A-4ADF-9146-55F889ED59A8}" dt="2019-04-22T15:41:25.795" v="2018"/>
          <ac:spMkLst>
            <pc:docMk/>
            <pc:sldMk cId="865137544" sldId="425"/>
            <ac:spMk id="6" creationId="{BF6FAF05-24FD-4CCB-886E-17DAF4E8D323}"/>
          </ac:spMkLst>
        </pc:spChg>
        <pc:spChg chg="mod">
          <ac:chgData name="Nicola Read" userId="f4cbb50c-6e67-4402-b6bd-5fcb6a1deb83" providerId="ADAL" clId="{37A8945E-477A-4ADF-9146-55F889ED59A8}" dt="2019-04-22T15:49:06.618" v="2093" actId="20577"/>
          <ac:spMkLst>
            <pc:docMk/>
            <pc:sldMk cId="865137544" sldId="425"/>
            <ac:spMk id="19" creationId="{5252A847-DE45-4FA3-A1F8-EEBEB845FF8E}"/>
          </ac:spMkLst>
        </pc:spChg>
        <pc:spChg chg="add mod">
          <ac:chgData name="Nicola Read" userId="f4cbb50c-6e67-4402-b6bd-5fcb6a1deb83" providerId="ADAL" clId="{37A8945E-477A-4ADF-9146-55F889ED59A8}" dt="2019-04-22T15:46:28.832" v="2060" actId="554"/>
          <ac:spMkLst>
            <pc:docMk/>
            <pc:sldMk cId="865137544" sldId="425"/>
            <ac:spMk id="20" creationId="{27057CE0-315A-4B60-B8A3-F70F39E1E3F5}"/>
          </ac:spMkLst>
        </pc:spChg>
        <pc:spChg chg="add mod">
          <ac:chgData name="Nicola Read" userId="f4cbb50c-6e67-4402-b6bd-5fcb6a1deb83" providerId="ADAL" clId="{37A8945E-477A-4ADF-9146-55F889ED59A8}" dt="2019-04-22T15:46:28.832" v="2060" actId="554"/>
          <ac:spMkLst>
            <pc:docMk/>
            <pc:sldMk cId="865137544" sldId="425"/>
            <ac:spMk id="21" creationId="{BF4C317B-EE29-46A6-B48A-632E4B50CAE2}"/>
          </ac:spMkLst>
        </pc:spChg>
        <pc:spChg chg="add mod">
          <ac:chgData name="Nicola Read" userId="f4cbb50c-6e67-4402-b6bd-5fcb6a1deb83" providerId="ADAL" clId="{37A8945E-477A-4ADF-9146-55F889ED59A8}" dt="2019-04-22T15:46:33.470" v="2061" actId="554"/>
          <ac:spMkLst>
            <pc:docMk/>
            <pc:sldMk cId="865137544" sldId="425"/>
            <ac:spMk id="22" creationId="{5EA4FCD3-562E-4A09-B535-1522CEFF4CBC}"/>
          </ac:spMkLst>
        </pc:spChg>
        <pc:spChg chg="add mod">
          <ac:chgData name="Nicola Read" userId="f4cbb50c-6e67-4402-b6bd-5fcb6a1deb83" providerId="ADAL" clId="{37A8945E-477A-4ADF-9146-55F889ED59A8}" dt="2019-04-22T15:47:36.020" v="2076" actId="20577"/>
          <ac:spMkLst>
            <pc:docMk/>
            <pc:sldMk cId="865137544" sldId="425"/>
            <ac:spMk id="23" creationId="{3283702F-68E9-40D0-A59D-3ABBC6223F63}"/>
          </ac:spMkLst>
        </pc:spChg>
        <pc:spChg chg="add mod">
          <ac:chgData name="Nicola Read" userId="f4cbb50c-6e67-4402-b6bd-5fcb6a1deb83" providerId="ADAL" clId="{37A8945E-477A-4ADF-9146-55F889ED59A8}" dt="2019-04-22T15:47:45.658" v="2080" actId="20577"/>
          <ac:spMkLst>
            <pc:docMk/>
            <pc:sldMk cId="865137544" sldId="425"/>
            <ac:spMk id="24" creationId="{0D2DE8B2-BD30-4CFE-8D39-F8C0E5F68BFB}"/>
          </ac:spMkLst>
        </pc:spChg>
        <pc:spChg chg="add mod">
          <ac:chgData name="Nicola Read" userId="f4cbb50c-6e67-4402-b6bd-5fcb6a1deb83" providerId="ADAL" clId="{37A8945E-477A-4ADF-9146-55F889ED59A8}" dt="2019-04-22T15:47:56.054" v="2084" actId="20577"/>
          <ac:spMkLst>
            <pc:docMk/>
            <pc:sldMk cId="865137544" sldId="425"/>
            <ac:spMk id="25" creationId="{9B2CB0EB-A905-4A40-ABBA-5183A2CF7B2D}"/>
          </ac:spMkLst>
        </pc:spChg>
        <pc:grpChg chg="add del">
          <ac:chgData name="Nicola Read" userId="f4cbb50c-6e67-4402-b6bd-5fcb6a1deb83" providerId="ADAL" clId="{37A8945E-477A-4ADF-9146-55F889ED59A8}" dt="2019-04-22T15:45:28.291" v="2041" actId="478"/>
          <ac:grpSpMkLst>
            <pc:docMk/>
            <pc:sldMk cId="865137544" sldId="425"/>
            <ac:grpSpMk id="9" creationId="{70101A25-E9D3-4DC7-9F5E-B0A1D1A842CF}"/>
          </ac:grpSpMkLst>
        </pc:grpChg>
        <pc:grpChg chg="add del">
          <ac:chgData name="Nicola Read" userId="f4cbb50c-6e67-4402-b6bd-5fcb6a1deb83" providerId="ADAL" clId="{37A8945E-477A-4ADF-9146-55F889ED59A8}" dt="2019-04-22T15:45:11.964" v="2039" actId="478"/>
          <ac:grpSpMkLst>
            <pc:docMk/>
            <pc:sldMk cId="865137544" sldId="425"/>
            <ac:grpSpMk id="13" creationId="{0D17A236-9C5F-4FEC-938B-E0A63434B616}"/>
          </ac:grpSpMkLst>
        </pc:grpChg>
        <pc:grpChg chg="add del">
          <ac:chgData name="Nicola Read" userId="f4cbb50c-6e67-4402-b6bd-5fcb6a1deb83" providerId="ADAL" clId="{37A8945E-477A-4ADF-9146-55F889ED59A8}" dt="2019-04-22T15:45:35.283" v="2043" actId="478"/>
          <ac:grpSpMkLst>
            <pc:docMk/>
            <pc:sldMk cId="865137544" sldId="425"/>
            <ac:grpSpMk id="16" creationId="{A1C8EB44-CDB8-4886-B71E-E63F5E430C6C}"/>
          </ac:grpSpMkLst>
        </pc:grpChg>
      </pc:sldChg>
      <pc:sldChg chg="addSp delSp modSp add">
        <pc:chgData name="Nicola Read" userId="f4cbb50c-6e67-4402-b6bd-5fcb6a1deb83" providerId="ADAL" clId="{37A8945E-477A-4ADF-9146-55F889ED59A8}" dt="2019-04-22T17:24:08.470" v="2110" actId="478"/>
        <pc:sldMkLst>
          <pc:docMk/>
          <pc:sldMk cId="93296631" sldId="426"/>
        </pc:sldMkLst>
        <pc:spChg chg="mod">
          <ac:chgData name="Nicola Read" userId="f4cbb50c-6e67-4402-b6bd-5fcb6a1deb83" providerId="ADAL" clId="{37A8945E-477A-4ADF-9146-55F889ED59A8}" dt="2019-04-22T15:37:13.234" v="1976" actId="208"/>
          <ac:spMkLst>
            <pc:docMk/>
            <pc:sldMk cId="93296631" sldId="426"/>
            <ac:spMk id="2" creationId="{09A96044-7950-4E0D-8312-44E3C1B79F53}"/>
          </ac:spMkLst>
        </pc:spChg>
        <pc:spChg chg="mod">
          <ac:chgData name="Nicola Read" userId="f4cbb50c-6e67-4402-b6bd-5fcb6a1deb83" providerId="ADAL" clId="{37A8945E-477A-4ADF-9146-55F889ED59A8}" dt="2019-04-22T15:37:13.234" v="1976" actId="208"/>
          <ac:spMkLst>
            <pc:docMk/>
            <pc:sldMk cId="93296631" sldId="426"/>
            <ac:spMk id="3" creationId="{23F12F53-5196-41B4-86B0-A26AD20E88C5}"/>
          </ac:spMkLst>
        </pc:spChg>
        <pc:spChg chg="mod">
          <ac:chgData name="Nicola Read" userId="f4cbb50c-6e67-4402-b6bd-5fcb6a1deb83" providerId="ADAL" clId="{37A8945E-477A-4ADF-9146-55F889ED59A8}" dt="2019-04-22T15:37:13.234" v="1976" actId="208"/>
          <ac:spMkLst>
            <pc:docMk/>
            <pc:sldMk cId="93296631" sldId="426"/>
            <ac:spMk id="4" creationId="{36E6EBA6-5514-4046-9698-91C568EFE51C}"/>
          </ac:spMkLst>
        </pc:spChg>
        <pc:spChg chg="add mod">
          <ac:chgData name="Nicola Read" userId="f4cbb50c-6e67-4402-b6bd-5fcb6a1deb83" providerId="ADAL" clId="{37A8945E-477A-4ADF-9146-55F889ED59A8}" dt="2019-04-22T15:40:38.378" v="2013" actId="1076"/>
          <ac:spMkLst>
            <pc:docMk/>
            <pc:sldMk cId="93296631" sldId="426"/>
            <ac:spMk id="12" creationId="{0F182A58-F937-4581-8DBC-77E4E8BB8251}"/>
          </ac:spMkLst>
        </pc:spChg>
        <pc:spChg chg="add mod">
          <ac:chgData name="Nicola Read" userId="f4cbb50c-6e67-4402-b6bd-5fcb6a1deb83" providerId="ADAL" clId="{37A8945E-477A-4ADF-9146-55F889ED59A8}" dt="2019-04-22T15:40:31.762" v="2012" actId="1035"/>
          <ac:spMkLst>
            <pc:docMk/>
            <pc:sldMk cId="93296631" sldId="426"/>
            <ac:spMk id="13" creationId="{D516A34E-26C3-4624-AB24-6F3099CA6EDA}"/>
          </ac:spMkLst>
        </pc:spChg>
        <pc:spChg chg="add mod">
          <ac:chgData name="Nicola Read" userId="f4cbb50c-6e67-4402-b6bd-5fcb6a1deb83" providerId="ADAL" clId="{37A8945E-477A-4ADF-9146-55F889ED59A8}" dt="2019-04-22T15:40:21.304" v="2005" actId="1076"/>
          <ac:spMkLst>
            <pc:docMk/>
            <pc:sldMk cId="93296631" sldId="426"/>
            <ac:spMk id="14" creationId="{CE93E2AB-36E3-4B1B-9138-912AAAC21A25}"/>
          </ac:spMkLst>
        </pc:spChg>
        <pc:spChg chg="add mod">
          <ac:chgData name="Nicola Read" userId="f4cbb50c-6e67-4402-b6bd-5fcb6a1deb83" providerId="ADAL" clId="{37A8945E-477A-4ADF-9146-55F889ED59A8}" dt="2019-04-22T15:40:13.330" v="2004" actId="1035"/>
          <ac:spMkLst>
            <pc:docMk/>
            <pc:sldMk cId="93296631" sldId="426"/>
            <ac:spMk id="15" creationId="{308180F9-06CE-49A3-9B1F-A592D4F574F8}"/>
          </ac:spMkLst>
        </pc:spChg>
        <pc:spChg chg="del mod">
          <ac:chgData name="Nicola Read" userId="f4cbb50c-6e67-4402-b6bd-5fcb6a1deb83" providerId="ADAL" clId="{37A8945E-477A-4ADF-9146-55F889ED59A8}" dt="2019-04-22T17:24:08.470" v="2110" actId="478"/>
          <ac:spMkLst>
            <pc:docMk/>
            <pc:sldMk cId="93296631" sldId="426"/>
            <ac:spMk id="16" creationId="{E24A78FF-22F0-4BD1-B38E-252B096B1A70}"/>
          </ac:spMkLst>
        </pc:spChg>
        <pc:spChg chg="mod">
          <ac:chgData name="Nicola Read" userId="f4cbb50c-6e67-4402-b6bd-5fcb6a1deb83" providerId="ADAL" clId="{37A8945E-477A-4ADF-9146-55F889ED59A8}" dt="2019-04-22T15:37:13.234" v="1976" actId="208"/>
          <ac:spMkLst>
            <pc:docMk/>
            <pc:sldMk cId="93296631" sldId="426"/>
            <ac:spMk id="17" creationId="{FC99B0AA-C398-4A6E-906B-BB2356CF8B1C}"/>
          </ac:spMkLst>
        </pc:spChg>
        <pc:spChg chg="add mod">
          <ac:chgData name="Nicola Read" userId="f4cbb50c-6e67-4402-b6bd-5fcb6a1deb83" providerId="ADAL" clId="{37A8945E-477A-4ADF-9146-55F889ED59A8}" dt="2019-04-22T15:40:05.329" v="2000" actId="1036"/>
          <ac:spMkLst>
            <pc:docMk/>
            <pc:sldMk cId="93296631" sldId="426"/>
            <ac:spMk id="18" creationId="{2BEE1E1E-8300-4544-8B95-06B65B6221AA}"/>
          </ac:spMkLst>
        </pc:spChg>
        <pc:spChg chg="add mod">
          <ac:chgData name="Nicola Read" userId="f4cbb50c-6e67-4402-b6bd-5fcb6a1deb83" providerId="ADAL" clId="{37A8945E-477A-4ADF-9146-55F889ED59A8}" dt="2019-04-22T15:39:54.824" v="1996" actId="1037"/>
          <ac:spMkLst>
            <pc:docMk/>
            <pc:sldMk cId="93296631" sldId="426"/>
            <ac:spMk id="20" creationId="{DB6972DB-69AF-4113-8E74-34DA76E61927}"/>
          </ac:spMkLst>
        </pc:spChg>
      </pc:sldChg>
      <pc:sldChg chg="add">
        <pc:chgData name="Nicola Read" userId="f4cbb50c-6e67-4402-b6bd-5fcb6a1deb83" providerId="ADAL" clId="{37A8945E-477A-4ADF-9146-55F889ED59A8}" dt="2019-04-22T15:48:58.814" v="2091"/>
        <pc:sldMkLst>
          <pc:docMk/>
          <pc:sldMk cId="1348892275" sldId="427"/>
        </pc:sldMkLst>
      </pc:sldChg>
      <pc:sldChg chg="modSp add">
        <pc:chgData name="Nicola Read" userId="f4cbb50c-6e67-4402-b6bd-5fcb6a1deb83" providerId="ADAL" clId="{37A8945E-477A-4ADF-9146-55F889ED59A8}" dt="2019-04-23T23:20:56.006" v="2138" actId="5793"/>
        <pc:sldMkLst>
          <pc:docMk/>
          <pc:sldMk cId="4063904380" sldId="428"/>
        </pc:sldMkLst>
        <pc:spChg chg="mod">
          <ac:chgData name="Nicola Read" userId="f4cbb50c-6e67-4402-b6bd-5fcb6a1deb83" providerId="ADAL" clId="{37A8945E-477A-4ADF-9146-55F889ED59A8}" dt="2019-04-23T23:20:56.006" v="2138" actId="5793"/>
          <ac:spMkLst>
            <pc:docMk/>
            <pc:sldMk cId="4063904380" sldId="428"/>
            <ac:spMk id="19" creationId="{5252A847-DE45-4FA3-A1F8-EEBEB845FF8E}"/>
          </ac:spMkLst>
        </pc:spChg>
      </pc:sldChg>
      <pc:sldChg chg="addSp delSp add ord">
        <pc:chgData name="Nicola Read" userId="f4cbb50c-6e67-4402-b6bd-5fcb6a1deb83" providerId="ADAL" clId="{37A8945E-477A-4ADF-9146-55F889ED59A8}" dt="2019-04-23T23:15:55.751" v="2115"/>
        <pc:sldMkLst>
          <pc:docMk/>
          <pc:sldMk cId="1969736335" sldId="429"/>
        </pc:sldMkLst>
        <pc:spChg chg="add">
          <ac:chgData name="Nicola Read" userId="f4cbb50c-6e67-4402-b6bd-5fcb6a1deb83" providerId="ADAL" clId="{37A8945E-477A-4ADF-9146-55F889ED59A8}" dt="2019-04-23T23:15:39.626" v="2114"/>
          <ac:spMkLst>
            <pc:docMk/>
            <pc:sldMk cId="1969736335" sldId="429"/>
            <ac:spMk id="6" creationId="{92AFD274-AE23-401A-A250-70259671747E}"/>
          </ac:spMkLst>
        </pc:spChg>
        <pc:spChg chg="del">
          <ac:chgData name="Nicola Read" userId="f4cbb50c-6e67-4402-b6bd-5fcb6a1deb83" providerId="ADAL" clId="{37A8945E-477A-4ADF-9146-55F889ED59A8}" dt="2019-04-23T23:15:31.570" v="2113" actId="478"/>
          <ac:spMkLst>
            <pc:docMk/>
            <pc:sldMk cId="1969736335" sldId="429"/>
            <ac:spMk id="19" creationId="{5252A847-DE45-4FA3-A1F8-EEBEB845FF8E}"/>
          </ac:spMkLst>
        </pc:spChg>
        <pc:picChg chg="add">
          <ac:chgData name="Nicola Read" userId="f4cbb50c-6e67-4402-b6bd-5fcb6a1deb83" providerId="ADAL" clId="{37A8945E-477A-4ADF-9146-55F889ED59A8}" dt="2019-04-23T23:15:55.751" v="2115"/>
          <ac:picMkLst>
            <pc:docMk/>
            <pc:sldMk cId="1969736335" sldId="429"/>
            <ac:picMk id="9" creationId="{D54D5794-A58F-44C8-A121-1B271F85C260}"/>
          </ac:picMkLst>
        </pc:picChg>
      </pc:sldChg>
    </pc:docChg>
  </pc:docChgLst>
  <pc:docChgLst>
    <pc:chgData name="Theresa Hodgson" userId="213b339f-9e68-4d61-b6e1-9aa385d3ff46" providerId="ADAL" clId="{CEDF6EAB-48B3-4E8B-B988-15571ECC3495}"/>
  </pc:docChgLst>
  <pc:docChgLst>
    <pc:chgData name="Nicola Read" userId="f4cbb50c-6e67-4402-b6bd-5fcb6a1deb83" providerId="ADAL" clId="{3A4D4180-C241-4726-848C-89159CE99436}"/>
    <pc:docChg chg="modSld">
      <pc:chgData name="Nicola Read" userId="f4cbb50c-6e67-4402-b6bd-5fcb6a1deb83" providerId="ADAL" clId="{3A4D4180-C241-4726-848C-89159CE99436}" dt="2019-04-11T12:12:53.248" v="11"/>
      <pc:docMkLst>
        <pc:docMk/>
      </pc:docMkLst>
      <pc:sldChg chg="addSp delSp">
        <pc:chgData name="Nicola Read" userId="f4cbb50c-6e67-4402-b6bd-5fcb6a1deb83" providerId="ADAL" clId="{3A4D4180-C241-4726-848C-89159CE99436}" dt="2019-04-11T12:12:34.594" v="1"/>
        <pc:sldMkLst>
          <pc:docMk/>
          <pc:sldMk cId="2637481266" sldId="256"/>
        </pc:sldMkLst>
        <pc:spChg chg="add">
          <ac:chgData name="Nicola Read" userId="f4cbb50c-6e67-4402-b6bd-5fcb6a1deb83" providerId="ADAL" clId="{3A4D4180-C241-4726-848C-89159CE99436}" dt="2019-04-11T12:12:34.594" v="1"/>
          <ac:spMkLst>
            <pc:docMk/>
            <pc:sldMk cId="2637481266" sldId="256"/>
            <ac:spMk id="7" creationId="{ED0F021A-F301-4210-9D09-A5A5BDBC5EB0}"/>
          </ac:spMkLst>
        </pc:spChg>
        <pc:grpChg chg="del">
          <ac:chgData name="Nicola Read" userId="f4cbb50c-6e67-4402-b6bd-5fcb6a1deb83" providerId="ADAL" clId="{3A4D4180-C241-4726-848C-89159CE99436}" dt="2019-04-11T12:12:32.848" v="0" actId="478"/>
          <ac:grpSpMkLst>
            <pc:docMk/>
            <pc:sldMk cId="2637481266" sldId="256"/>
            <ac:grpSpMk id="6" creationId="{F48D1577-DF7B-42CD-A5F9-E392C94F47A5}"/>
          </ac:grpSpMkLst>
        </pc:grpChg>
        <pc:picChg chg="add">
          <ac:chgData name="Nicola Read" userId="f4cbb50c-6e67-4402-b6bd-5fcb6a1deb83" providerId="ADAL" clId="{3A4D4180-C241-4726-848C-89159CE99436}" dt="2019-04-11T12:12:34.594" v="1"/>
          <ac:picMkLst>
            <pc:docMk/>
            <pc:sldMk cId="2637481266" sldId="256"/>
            <ac:picMk id="11" creationId="{F62B195C-800B-4F7B-AA76-94AE22ED8DA9}"/>
          </ac:picMkLst>
        </pc:picChg>
      </pc:sldChg>
      <pc:sldChg chg="addSp delSp">
        <pc:chgData name="Nicola Read" userId="f4cbb50c-6e67-4402-b6bd-5fcb6a1deb83" providerId="ADAL" clId="{3A4D4180-C241-4726-848C-89159CE99436}" dt="2019-04-11T12:12:53.248" v="11"/>
        <pc:sldMkLst>
          <pc:docMk/>
          <pc:sldMk cId="636014570" sldId="314"/>
        </pc:sldMkLst>
        <pc:spChg chg="add">
          <ac:chgData name="Nicola Read" userId="f4cbb50c-6e67-4402-b6bd-5fcb6a1deb83" providerId="ADAL" clId="{3A4D4180-C241-4726-848C-89159CE99436}" dt="2019-04-11T12:12:53.248" v="11"/>
          <ac:spMkLst>
            <pc:docMk/>
            <pc:sldMk cId="636014570" sldId="314"/>
            <ac:spMk id="7" creationId="{68FD9AE6-B64A-4174-861D-820A2C122D67}"/>
          </ac:spMkLst>
        </pc:spChg>
        <pc:grpChg chg="del">
          <ac:chgData name="Nicola Read" userId="f4cbb50c-6e67-4402-b6bd-5fcb6a1deb83" providerId="ADAL" clId="{3A4D4180-C241-4726-848C-89159CE99436}" dt="2019-04-11T12:12:51.850" v="10" actId="478"/>
          <ac:grpSpMkLst>
            <pc:docMk/>
            <pc:sldMk cId="636014570" sldId="314"/>
            <ac:grpSpMk id="6" creationId="{E01EE6DE-A413-43E2-A2A9-EB6D5C7EA66E}"/>
          </ac:grpSpMkLst>
        </pc:grpChg>
        <pc:picChg chg="add">
          <ac:chgData name="Nicola Read" userId="f4cbb50c-6e67-4402-b6bd-5fcb6a1deb83" providerId="ADAL" clId="{3A4D4180-C241-4726-848C-89159CE99436}" dt="2019-04-11T12:12:53.248" v="11"/>
          <ac:picMkLst>
            <pc:docMk/>
            <pc:sldMk cId="636014570" sldId="314"/>
            <ac:picMk id="11" creationId="{60DC66A9-9CA6-47D2-9819-1ABA6511863D}"/>
          </ac:picMkLst>
        </pc:picChg>
      </pc:sldChg>
      <pc:sldChg chg="addSp delSp">
        <pc:chgData name="Nicola Read" userId="f4cbb50c-6e67-4402-b6bd-5fcb6a1deb83" providerId="ADAL" clId="{3A4D4180-C241-4726-848C-89159CE99436}" dt="2019-04-11T12:12:49.409" v="9"/>
        <pc:sldMkLst>
          <pc:docMk/>
          <pc:sldMk cId="1071900124" sldId="355"/>
        </pc:sldMkLst>
        <pc:spChg chg="add">
          <ac:chgData name="Nicola Read" userId="f4cbb50c-6e67-4402-b6bd-5fcb6a1deb83" providerId="ADAL" clId="{3A4D4180-C241-4726-848C-89159CE99436}" dt="2019-04-11T12:12:49.409" v="9"/>
          <ac:spMkLst>
            <pc:docMk/>
            <pc:sldMk cId="1071900124" sldId="355"/>
            <ac:spMk id="7" creationId="{9BCA4BD9-3DFF-4F93-8AD5-23C0C839FEEA}"/>
          </ac:spMkLst>
        </pc:spChg>
        <pc:grpChg chg="del">
          <ac:chgData name="Nicola Read" userId="f4cbb50c-6e67-4402-b6bd-5fcb6a1deb83" providerId="ADAL" clId="{3A4D4180-C241-4726-848C-89159CE99436}" dt="2019-04-11T12:12:48.206" v="8" actId="478"/>
          <ac:grpSpMkLst>
            <pc:docMk/>
            <pc:sldMk cId="1071900124" sldId="355"/>
            <ac:grpSpMk id="6" creationId="{EFAEB690-040A-40E5-BFC5-7F2C83D0EC6A}"/>
          </ac:grpSpMkLst>
        </pc:grpChg>
        <pc:picChg chg="add">
          <ac:chgData name="Nicola Read" userId="f4cbb50c-6e67-4402-b6bd-5fcb6a1deb83" providerId="ADAL" clId="{3A4D4180-C241-4726-848C-89159CE99436}" dt="2019-04-11T12:12:49.409" v="9"/>
          <ac:picMkLst>
            <pc:docMk/>
            <pc:sldMk cId="1071900124" sldId="355"/>
            <ac:picMk id="11" creationId="{D45FF84D-B458-4CF3-9F46-85A88571965C}"/>
          </ac:picMkLst>
        </pc:picChg>
      </pc:sldChg>
      <pc:sldChg chg="addSp delSp">
        <pc:chgData name="Nicola Read" userId="f4cbb50c-6e67-4402-b6bd-5fcb6a1deb83" providerId="ADAL" clId="{3A4D4180-C241-4726-848C-89159CE99436}" dt="2019-04-11T12:12:46.185" v="7"/>
        <pc:sldMkLst>
          <pc:docMk/>
          <pc:sldMk cId="36917022" sldId="360"/>
        </pc:sldMkLst>
        <pc:spChg chg="add">
          <ac:chgData name="Nicola Read" userId="f4cbb50c-6e67-4402-b6bd-5fcb6a1deb83" providerId="ADAL" clId="{3A4D4180-C241-4726-848C-89159CE99436}" dt="2019-04-11T12:12:46.185" v="7"/>
          <ac:spMkLst>
            <pc:docMk/>
            <pc:sldMk cId="36917022" sldId="360"/>
            <ac:spMk id="7" creationId="{F759C90F-8EDC-4919-AE7B-EA3B723605F3}"/>
          </ac:spMkLst>
        </pc:spChg>
        <pc:grpChg chg="del">
          <ac:chgData name="Nicola Read" userId="f4cbb50c-6e67-4402-b6bd-5fcb6a1deb83" providerId="ADAL" clId="{3A4D4180-C241-4726-848C-89159CE99436}" dt="2019-04-11T12:12:44.763" v="6" actId="478"/>
          <ac:grpSpMkLst>
            <pc:docMk/>
            <pc:sldMk cId="36917022" sldId="360"/>
            <ac:grpSpMk id="6" creationId="{5B95FEEE-48EE-41C9-9F6D-015057418F5E}"/>
          </ac:grpSpMkLst>
        </pc:grpChg>
        <pc:picChg chg="add">
          <ac:chgData name="Nicola Read" userId="f4cbb50c-6e67-4402-b6bd-5fcb6a1deb83" providerId="ADAL" clId="{3A4D4180-C241-4726-848C-89159CE99436}" dt="2019-04-11T12:12:46.185" v="7"/>
          <ac:picMkLst>
            <pc:docMk/>
            <pc:sldMk cId="36917022" sldId="360"/>
            <ac:picMk id="11" creationId="{CCF91E99-4E98-4442-BA01-6BFA00AEEFEE}"/>
          </ac:picMkLst>
        </pc:picChg>
      </pc:sldChg>
      <pc:sldChg chg="addSp delSp">
        <pc:chgData name="Nicola Read" userId="f4cbb50c-6e67-4402-b6bd-5fcb6a1deb83" providerId="ADAL" clId="{3A4D4180-C241-4726-848C-89159CE99436}" dt="2019-04-11T12:12:42.169" v="5"/>
        <pc:sldMkLst>
          <pc:docMk/>
          <pc:sldMk cId="1669721746" sldId="365"/>
        </pc:sldMkLst>
        <pc:spChg chg="add">
          <ac:chgData name="Nicola Read" userId="f4cbb50c-6e67-4402-b6bd-5fcb6a1deb83" providerId="ADAL" clId="{3A4D4180-C241-4726-848C-89159CE99436}" dt="2019-04-11T12:12:42.169" v="5"/>
          <ac:spMkLst>
            <pc:docMk/>
            <pc:sldMk cId="1669721746" sldId="365"/>
            <ac:spMk id="7" creationId="{97C99D06-90D0-49B5-BAC5-176EDB2B6D18}"/>
          </ac:spMkLst>
        </pc:spChg>
        <pc:grpChg chg="del">
          <ac:chgData name="Nicola Read" userId="f4cbb50c-6e67-4402-b6bd-5fcb6a1deb83" providerId="ADAL" clId="{3A4D4180-C241-4726-848C-89159CE99436}" dt="2019-04-11T12:12:41.067" v="4" actId="478"/>
          <ac:grpSpMkLst>
            <pc:docMk/>
            <pc:sldMk cId="1669721746" sldId="365"/>
            <ac:grpSpMk id="6" creationId="{E7C0849F-AAB2-46E6-8030-2AEA6181EE8A}"/>
          </ac:grpSpMkLst>
        </pc:grpChg>
        <pc:picChg chg="add">
          <ac:chgData name="Nicola Read" userId="f4cbb50c-6e67-4402-b6bd-5fcb6a1deb83" providerId="ADAL" clId="{3A4D4180-C241-4726-848C-89159CE99436}" dt="2019-04-11T12:12:42.169" v="5"/>
          <ac:picMkLst>
            <pc:docMk/>
            <pc:sldMk cId="1669721746" sldId="365"/>
            <ac:picMk id="11" creationId="{D29AA39B-363B-465C-8BD1-ED02BDDB08BD}"/>
          </ac:picMkLst>
        </pc:picChg>
      </pc:sldChg>
      <pc:sldChg chg="addSp delSp">
        <pc:chgData name="Nicola Read" userId="f4cbb50c-6e67-4402-b6bd-5fcb6a1deb83" providerId="ADAL" clId="{3A4D4180-C241-4726-848C-89159CE99436}" dt="2019-04-11T12:12:38.832" v="3"/>
        <pc:sldMkLst>
          <pc:docMk/>
          <pc:sldMk cId="332354265" sldId="366"/>
        </pc:sldMkLst>
        <pc:spChg chg="add">
          <ac:chgData name="Nicola Read" userId="f4cbb50c-6e67-4402-b6bd-5fcb6a1deb83" providerId="ADAL" clId="{3A4D4180-C241-4726-848C-89159CE99436}" dt="2019-04-11T12:12:38.832" v="3"/>
          <ac:spMkLst>
            <pc:docMk/>
            <pc:sldMk cId="332354265" sldId="366"/>
            <ac:spMk id="7" creationId="{312E183A-E423-4F9B-A302-285177BDBBE2}"/>
          </ac:spMkLst>
        </pc:spChg>
        <pc:grpChg chg="del">
          <ac:chgData name="Nicola Read" userId="f4cbb50c-6e67-4402-b6bd-5fcb6a1deb83" providerId="ADAL" clId="{3A4D4180-C241-4726-848C-89159CE99436}" dt="2019-04-11T12:12:37.419" v="2" actId="478"/>
          <ac:grpSpMkLst>
            <pc:docMk/>
            <pc:sldMk cId="332354265" sldId="366"/>
            <ac:grpSpMk id="6" creationId="{C4A245D4-FB7C-4612-93B5-535DD6A6F422}"/>
          </ac:grpSpMkLst>
        </pc:grpChg>
        <pc:picChg chg="add">
          <ac:chgData name="Nicola Read" userId="f4cbb50c-6e67-4402-b6bd-5fcb6a1deb83" providerId="ADAL" clId="{3A4D4180-C241-4726-848C-89159CE99436}" dt="2019-04-11T12:12:38.832" v="3"/>
          <ac:picMkLst>
            <pc:docMk/>
            <pc:sldMk cId="332354265" sldId="366"/>
            <ac:picMk id="11" creationId="{D5E1A0DD-2D9C-4466-8029-CB00B95D9513}"/>
          </ac:picMkLst>
        </pc:picChg>
      </pc:sldChg>
    </pc:docChg>
  </pc:docChgLst>
  <pc:docChgLst>
    <pc:chgData name="Victoria Worthington" userId="3602fdab-493b-4fe0-87da-353562330a36" providerId="ADAL" clId="{CB92581E-B67B-42AB-9E21-DA69503F7741}"/>
    <pc:docChg chg="modSld">
      <pc:chgData name="Victoria Worthington" userId="3602fdab-493b-4fe0-87da-353562330a36" providerId="ADAL" clId="{CB92581E-B67B-42AB-9E21-DA69503F7741}" dt="2019-04-02T09:43:19.193" v="1" actId="255"/>
      <pc:docMkLst>
        <pc:docMk/>
      </pc:docMkLst>
      <pc:sldChg chg="modSp">
        <pc:chgData name="Victoria Worthington" userId="3602fdab-493b-4fe0-87da-353562330a36" providerId="ADAL" clId="{CB92581E-B67B-42AB-9E21-DA69503F7741}" dt="2019-04-02T09:43:19.193" v="1" actId="255"/>
        <pc:sldMkLst>
          <pc:docMk/>
          <pc:sldMk cId="2637481266" sldId="256"/>
        </pc:sldMkLst>
        <pc:spChg chg="mod">
          <ac:chgData name="Victoria Worthington" userId="3602fdab-493b-4fe0-87da-353562330a36" providerId="ADAL" clId="{CB92581E-B67B-42AB-9E21-DA69503F7741}" dt="2019-04-02T09:43:19.193" v="1" actId="255"/>
          <ac:spMkLst>
            <pc:docMk/>
            <pc:sldMk cId="2637481266" sldId="256"/>
            <ac:spMk id="19" creationId="{5252A847-DE45-4FA3-A1F8-EEBEB845FF8E}"/>
          </ac:spMkLst>
        </pc:spChg>
      </pc:sldChg>
    </pc:docChg>
  </pc:docChgLst>
  <pc:docChgLst>
    <pc:chgData name="Lindsay Grix" userId="a678036f-2d88-407c-addb-d0af3fea6eec" providerId="ADAL" clId="{77DC8455-D5A8-44EA-865A-D1865883CCB0}"/>
  </pc:docChgLst>
  <pc:docChgLst>
    <pc:chgData name="Davina Szilvasy" userId="59fb472d-eed4-4f11-9686-c2c8db02a2cd" providerId="ADAL" clId="{27FA3ACD-6882-47AB-8F8F-2FB7F6C491A4}"/>
    <pc:docChg chg="undo modSld">
      <pc:chgData name="Davina Szilvasy" userId="59fb472d-eed4-4f11-9686-c2c8db02a2cd" providerId="ADAL" clId="{27FA3ACD-6882-47AB-8F8F-2FB7F6C491A4}" dt="2019-03-22T14:47:13.037" v="12" actId="20577"/>
      <pc:docMkLst>
        <pc:docMk/>
      </pc:docMkLst>
      <pc:sldChg chg="modSp">
        <pc:chgData name="Davina Szilvasy" userId="59fb472d-eed4-4f11-9686-c2c8db02a2cd" providerId="ADAL" clId="{27FA3ACD-6882-47AB-8F8F-2FB7F6C491A4}" dt="2019-03-22T14:47:13.037" v="12" actId="20577"/>
        <pc:sldMkLst>
          <pc:docMk/>
          <pc:sldMk cId="1669721746" sldId="365"/>
        </pc:sldMkLst>
        <pc:spChg chg="mod">
          <ac:chgData name="Davina Szilvasy" userId="59fb472d-eed4-4f11-9686-c2c8db02a2cd" providerId="ADAL" clId="{27FA3ACD-6882-47AB-8F8F-2FB7F6C491A4}" dt="2019-03-22T14:47:13.037" v="12" actId="20577"/>
          <ac:spMkLst>
            <pc:docMk/>
            <pc:sldMk cId="1669721746" sldId="365"/>
            <ac:spMk id="19" creationId="{5252A847-DE45-4FA3-A1F8-EEBEB845FF8E}"/>
          </ac:spMkLst>
        </pc:spChg>
      </pc:sldChg>
      <pc:sldChg chg="modSp">
        <pc:chgData name="Davina Szilvasy" userId="59fb472d-eed4-4f11-9686-c2c8db02a2cd" providerId="ADAL" clId="{27FA3ACD-6882-47AB-8F8F-2FB7F6C491A4}" dt="2019-03-22T14:46:48.308" v="11" actId="255"/>
        <pc:sldMkLst>
          <pc:docMk/>
          <pc:sldMk cId="332354265" sldId="366"/>
        </pc:sldMkLst>
        <pc:spChg chg="mod">
          <ac:chgData name="Davina Szilvasy" userId="59fb472d-eed4-4f11-9686-c2c8db02a2cd" providerId="ADAL" clId="{27FA3ACD-6882-47AB-8F8F-2FB7F6C491A4}" dt="2019-03-22T14:46:48.308" v="11" actId="255"/>
          <ac:spMkLst>
            <pc:docMk/>
            <pc:sldMk cId="332354265" sldId="366"/>
            <ac:spMk id="19" creationId="{5252A847-DE45-4FA3-A1F8-EEBEB845FF8E}"/>
          </ac:spMkLst>
        </pc:spChg>
      </pc:sldChg>
    </pc:docChg>
  </pc:docChgLst>
  <pc:docChgLst>
    <pc:chgData name="Ashleigh Sobol" userId="8430f2a2-602f-4dde-a79b-412efd9dd8bf" providerId="ADAL" clId="{A204DDAC-AA7C-4679-9F40-91028CD5C38E}"/>
  </pc:docChgLst>
  <pc:docChgLst>
    <pc:chgData name="Louise Pezzaioli" userId="360b41a0-b242-48d2-b707-f5fa57585d53" providerId="ADAL" clId="{26F992EB-FC93-4751-B7DF-A8F21B482A43}"/>
  </pc:docChgLst>
  <pc:docChgLst>
    <pc:chgData name="Nicola Read" userId="f4cbb50c-6e67-4402-b6bd-5fcb6a1deb83" providerId="ADAL" clId="{13410189-5DAE-4294-9E2A-2D0768E8C21D}"/>
    <pc:docChg chg="custSel modSld">
      <pc:chgData name="Nicola Read" userId="f4cbb50c-6e67-4402-b6bd-5fcb6a1deb83" providerId="ADAL" clId="{13410189-5DAE-4294-9E2A-2D0768E8C21D}" dt="2019-04-03T11:14:14.013" v="22" actId="1076"/>
      <pc:docMkLst>
        <pc:docMk/>
      </pc:docMkLst>
      <pc:sldChg chg="addSp delSp modSp">
        <pc:chgData name="Nicola Read" userId="f4cbb50c-6e67-4402-b6bd-5fcb6a1deb83" providerId="ADAL" clId="{13410189-5DAE-4294-9E2A-2D0768E8C21D}" dt="2019-04-03T11:14:14.013" v="22" actId="1076"/>
        <pc:sldMkLst>
          <pc:docMk/>
          <pc:sldMk cId="2637481266" sldId="256"/>
        </pc:sldMkLst>
        <pc:spChg chg="del mod">
          <ac:chgData name="Nicola Read" userId="f4cbb50c-6e67-4402-b6bd-5fcb6a1deb83" providerId="ADAL" clId="{13410189-5DAE-4294-9E2A-2D0768E8C21D}" dt="2019-03-22T14:56:28.022" v="6" actId="478"/>
          <ac:spMkLst>
            <pc:docMk/>
            <pc:sldMk cId="2637481266" sldId="256"/>
            <ac:spMk id="7" creationId="{277FDC6C-B99A-4ED8-B341-A52126824B67}"/>
          </ac:spMkLst>
        </pc:spChg>
        <pc:grpChg chg="add mod">
          <ac:chgData name="Nicola Read" userId="f4cbb50c-6e67-4402-b6bd-5fcb6a1deb83" providerId="ADAL" clId="{13410189-5DAE-4294-9E2A-2D0768E8C21D}" dt="2019-04-03T11:14:14.013" v="22" actId="1076"/>
          <ac:grpSpMkLst>
            <pc:docMk/>
            <pc:sldMk cId="2637481266" sldId="256"/>
            <ac:grpSpMk id="6" creationId="{F48D1577-DF7B-42CD-A5F9-E392C94F47A5}"/>
          </ac:grpSpMkLst>
        </pc:grpChg>
        <pc:picChg chg="del">
          <ac:chgData name="Nicola Read" userId="f4cbb50c-6e67-4402-b6bd-5fcb6a1deb83" providerId="ADAL" clId="{13410189-5DAE-4294-9E2A-2D0768E8C21D}" dt="2019-03-22T14:56:22.740" v="4" actId="478"/>
          <ac:picMkLst>
            <pc:docMk/>
            <pc:sldMk cId="2637481266" sldId="256"/>
            <ac:picMk id="18" creationId="{AF62330C-AB9B-43BE-82E4-98A7F5B9D6D1}"/>
          </ac:picMkLst>
        </pc:picChg>
      </pc:sldChg>
      <pc:sldChg chg="addSp delSp">
        <pc:chgData name="Nicola Read" userId="f4cbb50c-6e67-4402-b6bd-5fcb6a1deb83" providerId="ADAL" clId="{13410189-5DAE-4294-9E2A-2D0768E8C21D}" dt="2019-03-22T14:57:07.797" v="19"/>
        <pc:sldMkLst>
          <pc:docMk/>
          <pc:sldMk cId="636014570" sldId="314"/>
        </pc:sldMkLst>
        <pc:spChg chg="del">
          <ac:chgData name="Nicola Read" userId="f4cbb50c-6e67-4402-b6bd-5fcb6a1deb83" providerId="ADAL" clId="{13410189-5DAE-4294-9E2A-2D0768E8C21D}" dt="2019-03-22T14:57:06.993" v="18" actId="478"/>
          <ac:spMkLst>
            <pc:docMk/>
            <pc:sldMk cId="636014570" sldId="314"/>
            <ac:spMk id="7" creationId="{84B107DC-B90C-4A45-B422-BA8DE29C2552}"/>
          </ac:spMkLst>
        </pc:spChg>
        <pc:grpChg chg="add">
          <ac:chgData name="Nicola Read" userId="f4cbb50c-6e67-4402-b6bd-5fcb6a1deb83" providerId="ADAL" clId="{13410189-5DAE-4294-9E2A-2D0768E8C21D}" dt="2019-03-22T14:57:07.797" v="19"/>
          <ac:grpSpMkLst>
            <pc:docMk/>
            <pc:sldMk cId="636014570" sldId="314"/>
            <ac:grpSpMk id="6" creationId="{E01EE6DE-A413-43E2-A2A9-EB6D5C7EA66E}"/>
          </ac:grpSpMkLst>
        </pc:grpChg>
        <pc:picChg chg="del">
          <ac:chgData name="Nicola Read" userId="f4cbb50c-6e67-4402-b6bd-5fcb6a1deb83" providerId="ADAL" clId="{13410189-5DAE-4294-9E2A-2D0768E8C21D}" dt="2019-03-22T14:57:03.724" v="17" actId="478"/>
          <ac:picMkLst>
            <pc:docMk/>
            <pc:sldMk cId="636014570" sldId="314"/>
            <ac:picMk id="18" creationId="{AF62330C-AB9B-43BE-82E4-98A7F5B9D6D1}"/>
          </ac:picMkLst>
        </pc:picChg>
      </pc:sldChg>
      <pc:sldChg chg="addSp delSp">
        <pc:chgData name="Nicola Read" userId="f4cbb50c-6e67-4402-b6bd-5fcb6a1deb83" providerId="ADAL" clId="{13410189-5DAE-4294-9E2A-2D0768E8C21D}" dt="2019-03-22T14:57:00.056" v="16"/>
        <pc:sldMkLst>
          <pc:docMk/>
          <pc:sldMk cId="1071900124" sldId="355"/>
        </pc:sldMkLst>
        <pc:spChg chg="del">
          <ac:chgData name="Nicola Read" userId="f4cbb50c-6e67-4402-b6bd-5fcb6a1deb83" providerId="ADAL" clId="{13410189-5DAE-4294-9E2A-2D0768E8C21D}" dt="2019-03-22T14:56:57.723" v="15" actId="478"/>
          <ac:spMkLst>
            <pc:docMk/>
            <pc:sldMk cId="1071900124" sldId="355"/>
            <ac:spMk id="7" creationId="{F2267ACB-233E-41BC-B01B-8F3DC45483E4}"/>
          </ac:spMkLst>
        </pc:spChg>
        <pc:grpChg chg="add">
          <ac:chgData name="Nicola Read" userId="f4cbb50c-6e67-4402-b6bd-5fcb6a1deb83" providerId="ADAL" clId="{13410189-5DAE-4294-9E2A-2D0768E8C21D}" dt="2019-03-22T14:57:00.056" v="16"/>
          <ac:grpSpMkLst>
            <pc:docMk/>
            <pc:sldMk cId="1071900124" sldId="355"/>
            <ac:grpSpMk id="6" creationId="{EFAEB690-040A-40E5-BFC5-7F2C83D0EC6A}"/>
          </ac:grpSpMkLst>
        </pc:grpChg>
        <pc:picChg chg="del">
          <ac:chgData name="Nicola Read" userId="f4cbb50c-6e67-4402-b6bd-5fcb6a1deb83" providerId="ADAL" clId="{13410189-5DAE-4294-9E2A-2D0768E8C21D}" dt="2019-03-22T14:56:53.626" v="14" actId="478"/>
          <ac:picMkLst>
            <pc:docMk/>
            <pc:sldMk cId="1071900124" sldId="355"/>
            <ac:picMk id="18" creationId="{AF62330C-AB9B-43BE-82E4-98A7F5B9D6D1}"/>
          </ac:picMkLst>
        </pc:picChg>
      </pc:sldChg>
      <pc:sldChg chg="addSp delSp">
        <pc:chgData name="Nicola Read" userId="f4cbb50c-6e67-4402-b6bd-5fcb6a1deb83" providerId="ADAL" clId="{13410189-5DAE-4294-9E2A-2D0768E8C21D}" dt="2019-03-22T14:56:48.168" v="13"/>
        <pc:sldMkLst>
          <pc:docMk/>
          <pc:sldMk cId="36917022" sldId="360"/>
        </pc:sldMkLst>
        <pc:spChg chg="del">
          <ac:chgData name="Nicola Read" userId="f4cbb50c-6e67-4402-b6bd-5fcb6a1deb83" providerId="ADAL" clId="{13410189-5DAE-4294-9E2A-2D0768E8C21D}" dt="2019-03-22T14:56:46.514" v="12" actId="478"/>
          <ac:spMkLst>
            <pc:docMk/>
            <pc:sldMk cId="36917022" sldId="360"/>
            <ac:spMk id="7" creationId="{B632E459-9B27-4467-B89C-78410207B713}"/>
          </ac:spMkLst>
        </pc:spChg>
        <pc:grpChg chg="add">
          <ac:chgData name="Nicola Read" userId="f4cbb50c-6e67-4402-b6bd-5fcb6a1deb83" providerId="ADAL" clId="{13410189-5DAE-4294-9E2A-2D0768E8C21D}" dt="2019-03-22T14:56:48.168" v="13"/>
          <ac:grpSpMkLst>
            <pc:docMk/>
            <pc:sldMk cId="36917022" sldId="360"/>
            <ac:grpSpMk id="6" creationId="{5B95FEEE-48EE-41C9-9F6D-015057418F5E}"/>
          </ac:grpSpMkLst>
        </pc:grpChg>
        <pc:picChg chg="del">
          <ac:chgData name="Nicola Read" userId="f4cbb50c-6e67-4402-b6bd-5fcb6a1deb83" providerId="ADAL" clId="{13410189-5DAE-4294-9E2A-2D0768E8C21D}" dt="2019-03-22T14:56:43.192" v="11" actId="478"/>
          <ac:picMkLst>
            <pc:docMk/>
            <pc:sldMk cId="36917022" sldId="360"/>
            <ac:picMk id="18" creationId="{AF62330C-AB9B-43BE-82E4-98A7F5B9D6D1}"/>
          </ac:picMkLst>
        </pc:picChg>
      </pc:sldChg>
      <pc:sldChg chg="addSp delSp modSp">
        <pc:chgData name="Nicola Read" userId="f4cbb50c-6e67-4402-b6bd-5fcb6a1deb83" providerId="ADAL" clId="{13410189-5DAE-4294-9E2A-2D0768E8C21D}" dt="2019-03-22T14:57:36.549" v="21" actId="2711"/>
        <pc:sldMkLst>
          <pc:docMk/>
          <pc:sldMk cId="1669721746" sldId="365"/>
        </pc:sldMkLst>
        <pc:spChg chg="del">
          <ac:chgData name="Nicola Read" userId="f4cbb50c-6e67-4402-b6bd-5fcb6a1deb83" providerId="ADAL" clId="{13410189-5DAE-4294-9E2A-2D0768E8C21D}" dt="2019-03-22T14:56:37.669" v="9" actId="478"/>
          <ac:spMkLst>
            <pc:docMk/>
            <pc:sldMk cId="1669721746" sldId="365"/>
            <ac:spMk id="7" creationId="{9C98043F-F327-469C-AFFD-8AE7F5773C62}"/>
          </ac:spMkLst>
        </pc:spChg>
        <pc:spChg chg="mod">
          <ac:chgData name="Nicola Read" userId="f4cbb50c-6e67-4402-b6bd-5fcb6a1deb83" providerId="ADAL" clId="{13410189-5DAE-4294-9E2A-2D0768E8C21D}" dt="2019-03-22T14:57:36.549" v="21" actId="2711"/>
          <ac:spMkLst>
            <pc:docMk/>
            <pc:sldMk cId="1669721746" sldId="365"/>
            <ac:spMk id="19" creationId="{5252A847-DE45-4FA3-A1F8-EEBEB845FF8E}"/>
          </ac:spMkLst>
        </pc:spChg>
        <pc:grpChg chg="add">
          <ac:chgData name="Nicola Read" userId="f4cbb50c-6e67-4402-b6bd-5fcb6a1deb83" providerId="ADAL" clId="{13410189-5DAE-4294-9E2A-2D0768E8C21D}" dt="2019-03-22T14:56:39.233" v="10"/>
          <ac:grpSpMkLst>
            <pc:docMk/>
            <pc:sldMk cId="1669721746" sldId="365"/>
            <ac:grpSpMk id="6" creationId="{E7C0849F-AAB2-46E6-8030-2AEA6181EE8A}"/>
          </ac:grpSpMkLst>
        </pc:grpChg>
        <pc:picChg chg="del">
          <ac:chgData name="Nicola Read" userId="f4cbb50c-6e67-4402-b6bd-5fcb6a1deb83" providerId="ADAL" clId="{13410189-5DAE-4294-9E2A-2D0768E8C21D}" dt="2019-03-22T14:56:35.723" v="8" actId="478"/>
          <ac:picMkLst>
            <pc:docMk/>
            <pc:sldMk cId="1669721746" sldId="365"/>
            <ac:picMk id="18" creationId="{AF62330C-AB9B-43BE-82E4-98A7F5B9D6D1}"/>
          </ac:picMkLst>
        </pc:picChg>
      </pc:sldChg>
      <pc:sldChg chg="addSp delSp modSp">
        <pc:chgData name="Nicola Read" userId="f4cbb50c-6e67-4402-b6bd-5fcb6a1deb83" providerId="ADAL" clId="{13410189-5DAE-4294-9E2A-2D0768E8C21D}" dt="2019-03-22T14:56:12.598" v="3" actId="1076"/>
        <pc:sldMkLst>
          <pc:docMk/>
          <pc:sldMk cId="332354265" sldId="366"/>
        </pc:sldMkLst>
        <pc:spChg chg="del">
          <ac:chgData name="Nicola Read" userId="f4cbb50c-6e67-4402-b6bd-5fcb6a1deb83" providerId="ADAL" clId="{13410189-5DAE-4294-9E2A-2D0768E8C21D}" dt="2019-03-22T14:56:05.130" v="1" actId="478"/>
          <ac:spMkLst>
            <pc:docMk/>
            <pc:sldMk cId="332354265" sldId="366"/>
            <ac:spMk id="7" creationId="{9C98043F-F327-469C-AFFD-8AE7F5773C62}"/>
          </ac:spMkLst>
        </pc:spChg>
        <pc:grpChg chg="add mod">
          <ac:chgData name="Nicola Read" userId="f4cbb50c-6e67-4402-b6bd-5fcb6a1deb83" providerId="ADAL" clId="{13410189-5DAE-4294-9E2A-2D0768E8C21D}" dt="2019-03-22T14:56:12.598" v="3" actId="1076"/>
          <ac:grpSpMkLst>
            <pc:docMk/>
            <pc:sldMk cId="332354265" sldId="366"/>
            <ac:grpSpMk id="6" creationId="{C4A245D4-FB7C-4612-93B5-535DD6A6F422}"/>
          </ac:grpSpMkLst>
        </pc:grpChg>
        <pc:picChg chg="del">
          <ac:chgData name="Nicola Read" userId="f4cbb50c-6e67-4402-b6bd-5fcb6a1deb83" providerId="ADAL" clId="{13410189-5DAE-4294-9E2A-2D0768E8C21D}" dt="2019-03-22T14:56:02.636" v="0" actId="478"/>
          <ac:picMkLst>
            <pc:docMk/>
            <pc:sldMk cId="332354265" sldId="366"/>
            <ac:picMk id="18" creationId="{AF62330C-AB9B-43BE-82E4-98A7F5B9D6D1}"/>
          </ac:picMkLst>
        </pc:picChg>
      </pc:sldChg>
    </pc:docChg>
  </pc:docChgLst>
  <pc:docChgLst>
    <pc:chgData name="Faye Taylor" userId="32266afe-4e54-4012-9703-e1912c09c24c" providerId="ADAL" clId="{90C636E9-64A2-47C4-98B7-928D5804956F}"/>
    <pc:docChg chg="undo modSld">
      <pc:chgData name="Faye Taylor" userId="32266afe-4e54-4012-9703-e1912c09c24c" providerId="ADAL" clId="{90C636E9-64A2-47C4-98B7-928D5804956F}" dt="2019-02-11T09:32:52.213" v="9" actId="2711"/>
      <pc:docMkLst>
        <pc:docMk/>
      </pc:docMkLst>
      <pc:sldChg chg="modSp">
        <pc:chgData name="Faye Taylor" userId="32266afe-4e54-4012-9703-e1912c09c24c" providerId="ADAL" clId="{90C636E9-64A2-47C4-98B7-928D5804956F}" dt="2019-02-11T09:32:52.213" v="9" actId="2711"/>
        <pc:sldMkLst>
          <pc:docMk/>
          <pc:sldMk cId="2637481266" sldId="256"/>
        </pc:sldMkLst>
        <pc:spChg chg="mod">
          <ac:chgData name="Faye Taylor" userId="32266afe-4e54-4012-9703-e1912c09c24c" providerId="ADAL" clId="{90C636E9-64A2-47C4-98B7-928D5804956F}" dt="2019-02-11T09:32:52.213" v="9" actId="2711"/>
          <ac:spMkLst>
            <pc:docMk/>
            <pc:sldMk cId="2637481266" sldId="256"/>
            <ac:spMk id="19" creationId="{5252A847-DE45-4FA3-A1F8-EEBEB845FF8E}"/>
          </ac:spMkLst>
        </pc:spChg>
      </pc:sldChg>
    </pc:docChg>
  </pc:docChgLst>
  <pc:docChgLst>
    <pc:chgData name="Ashleigh Sobol" userId="8430f2a2-602f-4dde-a79b-412efd9dd8bf" providerId="ADAL" clId="{314E36DF-02F4-4957-B175-8AD4C9F6E04E}"/>
  </pc:docChgLst>
  <pc:docChgLst>
    <pc:chgData name="Nicola Read" userId="f4cbb50c-6e67-4402-b6bd-5fcb6a1deb83" providerId="ADAL" clId="{4794BC9E-6BC2-427D-A68A-8A08833F2331}"/>
    <pc:docChg chg="modSld sldOrd">
      <pc:chgData name="Nicola Read" userId="f4cbb50c-6e67-4402-b6bd-5fcb6a1deb83" providerId="ADAL" clId="{4794BC9E-6BC2-427D-A68A-8A08833F2331}" dt="2019-04-08T13:03:34.705" v="0"/>
      <pc:docMkLst>
        <pc:docMk/>
      </pc:docMkLst>
    </pc:docChg>
  </pc:docChgLst>
  <pc:docChgLst>
    <pc:chgData name="Lindsay Grix" userId="a678036f-2d88-407c-addb-d0af3fea6eec" providerId="ADAL" clId="{9DADDA2D-7023-4224-AA88-96B93008952B}"/>
  </pc:docChgLst>
  <pc:docChgLst>
    <pc:chgData name="Ashleigh Sobol" userId="8430f2a2-602f-4dde-a79b-412efd9dd8bf" providerId="ADAL" clId="{4E762FB4-02C7-4155-A12A-4ED79F828FBE}"/>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4a"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ummer-block-3-properties-of-shapes/step-2-summer-block-3-properties-of-shapes/" TargetMode="External"/><Relationship Id="rId5" Type="http://schemas.openxmlformats.org/officeDocument/2006/relationships/hyperlink" Target="https://classroomsecrets.co.uk/category/maths/year-3/summer-block-3-properties-of-shapes/" TargetMode="External"/><Relationship Id="rId4" Type="http://schemas.openxmlformats.org/officeDocument/2006/relationships/hyperlink" Target="https://classroomsecrets.co.uk/content-domain-filter/?fwp_contentdomain=3g4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6" name="Rectangle 5">
            <a:extLst>
              <a:ext uri="{FF2B5EF4-FFF2-40B4-BE49-F238E27FC236}">
                <a16:creationId xmlns:a16="http://schemas.microsoft.com/office/drawing/2014/main" id="{92AFD274-AE23-401A-A250-70259671747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D54D5794-A58F-44C8-A121-1B271F85C260}"/>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196973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right angles are in each shape?</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40" name="Diamond 39">
            <a:extLst>
              <a:ext uri="{FF2B5EF4-FFF2-40B4-BE49-F238E27FC236}">
                <a16:creationId xmlns:a16="http://schemas.microsoft.com/office/drawing/2014/main" id="{C25FFEF2-4C0B-42F3-B700-CDA6964863A5}"/>
              </a:ext>
            </a:extLst>
          </p:cNvPr>
          <p:cNvSpPr/>
          <p:nvPr/>
        </p:nvSpPr>
        <p:spPr>
          <a:xfrm>
            <a:off x="3884999" y="2388250"/>
            <a:ext cx="1980000" cy="1980000"/>
          </a:xfrm>
          <a:prstGeom prst="diamon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entagon 3">
            <a:extLst>
              <a:ext uri="{FF2B5EF4-FFF2-40B4-BE49-F238E27FC236}">
                <a16:creationId xmlns:a16="http://schemas.microsoft.com/office/drawing/2014/main" id="{21A9CC52-783A-4EA3-8D48-17D5A3A39417}"/>
              </a:ext>
            </a:extLst>
          </p:cNvPr>
          <p:cNvSpPr>
            <a:spLocks noChangeAspect="1"/>
          </p:cNvSpPr>
          <p:nvPr/>
        </p:nvSpPr>
        <p:spPr>
          <a:xfrm>
            <a:off x="6467413" y="2425940"/>
            <a:ext cx="1821575" cy="1736940"/>
          </a:xfrm>
          <a:prstGeom prst="pen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Manual Input 59">
            <a:extLst>
              <a:ext uri="{FF2B5EF4-FFF2-40B4-BE49-F238E27FC236}">
                <a16:creationId xmlns:a16="http://schemas.microsoft.com/office/drawing/2014/main" id="{9242F19E-1C4F-419D-8B0D-B881828CA670}"/>
              </a:ext>
            </a:extLst>
          </p:cNvPr>
          <p:cNvSpPr/>
          <p:nvPr/>
        </p:nvSpPr>
        <p:spPr>
          <a:xfrm>
            <a:off x="1124935" y="2476070"/>
            <a:ext cx="1821575" cy="1668195"/>
          </a:xfrm>
          <a:prstGeom prst="flowChartManualInp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956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right angles are in each shape?</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21" name="TextBox 20">
            <a:extLst>
              <a:ext uri="{FF2B5EF4-FFF2-40B4-BE49-F238E27FC236}">
                <a16:creationId xmlns:a16="http://schemas.microsoft.com/office/drawing/2014/main" id="{CA9C19C0-4672-4EB1-BBDC-90CD7426A32D}"/>
              </a:ext>
            </a:extLst>
          </p:cNvPr>
          <p:cNvSpPr txBox="1"/>
          <p:nvPr/>
        </p:nvSpPr>
        <p:spPr>
          <a:xfrm>
            <a:off x="7227623" y="3068571"/>
            <a:ext cx="352982" cy="461665"/>
          </a:xfrm>
          <a:prstGeom prst="rect">
            <a:avLst/>
          </a:prstGeom>
          <a:noFill/>
        </p:spPr>
        <p:txBody>
          <a:bodyPr wrap="none" rtlCol="0">
            <a:spAutoFit/>
          </a:bodyPr>
          <a:lstStyle/>
          <a:p>
            <a:r>
              <a:rPr lang="en-GB" sz="2400" dirty="0">
                <a:solidFill>
                  <a:srgbClr val="FF0000"/>
                </a:solidFill>
                <a:latin typeface="SassoonCRInfantMedium" panose="02000603020000020003" pitchFamily="2" charset="0"/>
              </a:rPr>
              <a:t>3</a:t>
            </a:r>
          </a:p>
        </p:txBody>
      </p:sp>
      <p:sp>
        <p:nvSpPr>
          <p:cNvPr id="35" name="Rectangle 34">
            <a:extLst>
              <a:ext uri="{FF2B5EF4-FFF2-40B4-BE49-F238E27FC236}">
                <a16:creationId xmlns:a16="http://schemas.microsoft.com/office/drawing/2014/main" id="{CAEA61A0-078E-48B2-B0C3-FBDBA02047D1}"/>
              </a:ext>
            </a:extLst>
          </p:cNvPr>
          <p:cNvSpPr/>
          <p:nvPr/>
        </p:nvSpPr>
        <p:spPr>
          <a:xfrm>
            <a:off x="7381726" y="2607891"/>
            <a:ext cx="180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iamond 39">
            <a:extLst>
              <a:ext uri="{FF2B5EF4-FFF2-40B4-BE49-F238E27FC236}">
                <a16:creationId xmlns:a16="http://schemas.microsoft.com/office/drawing/2014/main" id="{C25FFEF2-4C0B-42F3-B700-CDA6964863A5}"/>
              </a:ext>
            </a:extLst>
          </p:cNvPr>
          <p:cNvSpPr/>
          <p:nvPr/>
        </p:nvSpPr>
        <p:spPr>
          <a:xfrm>
            <a:off x="3884999" y="2388250"/>
            <a:ext cx="1980000" cy="1980000"/>
          </a:xfrm>
          <a:prstGeom prst="diamon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C770990-CC4F-44D0-A195-3B05CD218F93}"/>
              </a:ext>
            </a:extLst>
          </p:cNvPr>
          <p:cNvSpPr txBox="1"/>
          <p:nvPr/>
        </p:nvSpPr>
        <p:spPr>
          <a:xfrm>
            <a:off x="4698508" y="3178195"/>
            <a:ext cx="352982"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4</a:t>
            </a:r>
          </a:p>
        </p:txBody>
      </p:sp>
      <p:sp>
        <p:nvSpPr>
          <p:cNvPr id="4" name="Pentagon 3">
            <a:extLst>
              <a:ext uri="{FF2B5EF4-FFF2-40B4-BE49-F238E27FC236}">
                <a16:creationId xmlns:a16="http://schemas.microsoft.com/office/drawing/2014/main" id="{21A9CC52-783A-4EA3-8D48-17D5A3A39417}"/>
              </a:ext>
            </a:extLst>
          </p:cNvPr>
          <p:cNvSpPr>
            <a:spLocks noChangeAspect="1"/>
          </p:cNvSpPr>
          <p:nvPr/>
        </p:nvSpPr>
        <p:spPr>
          <a:xfrm>
            <a:off x="6467413" y="2425940"/>
            <a:ext cx="1821575" cy="1736940"/>
          </a:xfrm>
          <a:prstGeom prst="pent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2A72025-4F59-4CEE-8811-2A716DF97F10}"/>
              </a:ext>
            </a:extLst>
          </p:cNvPr>
          <p:cNvSpPr/>
          <p:nvPr/>
        </p:nvSpPr>
        <p:spPr>
          <a:xfrm>
            <a:off x="7220945" y="3109744"/>
            <a:ext cx="314510" cy="369332"/>
          </a:xfrm>
          <a:prstGeom prst="rect">
            <a:avLst/>
          </a:prstGeom>
        </p:spPr>
        <p:txBody>
          <a:bodyPr wrap="none">
            <a:spAutoFit/>
          </a:bodyPr>
          <a:lstStyle/>
          <a:p>
            <a:r>
              <a:rPr lang="en-GB" b="1" dirty="0">
                <a:solidFill>
                  <a:srgbClr val="FF0000"/>
                </a:solidFill>
                <a:latin typeface="Century Gothic" panose="020B0502020202020204" pitchFamily="34" charset="0"/>
              </a:rPr>
              <a:t>0</a:t>
            </a:r>
          </a:p>
        </p:txBody>
      </p:sp>
      <p:sp>
        <p:nvSpPr>
          <p:cNvPr id="60" name="Flowchart: Manual Input 59">
            <a:extLst>
              <a:ext uri="{FF2B5EF4-FFF2-40B4-BE49-F238E27FC236}">
                <a16:creationId xmlns:a16="http://schemas.microsoft.com/office/drawing/2014/main" id="{9242F19E-1C4F-419D-8B0D-B881828CA670}"/>
              </a:ext>
            </a:extLst>
          </p:cNvPr>
          <p:cNvSpPr/>
          <p:nvPr/>
        </p:nvSpPr>
        <p:spPr>
          <a:xfrm>
            <a:off x="1124935" y="2476070"/>
            <a:ext cx="1821575" cy="1668195"/>
          </a:xfrm>
          <a:prstGeom prst="flowChartManualInpu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103C27C4-EB6A-4F1D-A16A-AD7E090FB9BB}"/>
              </a:ext>
            </a:extLst>
          </p:cNvPr>
          <p:cNvSpPr txBox="1"/>
          <p:nvPr/>
        </p:nvSpPr>
        <p:spPr>
          <a:xfrm>
            <a:off x="1859231" y="3110112"/>
            <a:ext cx="352982"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2</a:t>
            </a:r>
          </a:p>
        </p:txBody>
      </p:sp>
      <p:sp>
        <p:nvSpPr>
          <p:cNvPr id="20" name="Rectangle 19">
            <a:extLst>
              <a:ext uri="{FF2B5EF4-FFF2-40B4-BE49-F238E27FC236}">
                <a16:creationId xmlns:a16="http://schemas.microsoft.com/office/drawing/2014/main" id="{8B049ED3-AC9F-47FE-BE6D-C107AB3C608C}"/>
              </a:ext>
            </a:extLst>
          </p:cNvPr>
          <p:cNvSpPr/>
          <p:nvPr/>
        </p:nvSpPr>
        <p:spPr>
          <a:xfrm>
            <a:off x="2658510" y="385626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B0E109A-B684-4B77-B859-69D4B3F711F3}"/>
              </a:ext>
            </a:extLst>
          </p:cNvPr>
          <p:cNvSpPr/>
          <p:nvPr/>
        </p:nvSpPr>
        <p:spPr>
          <a:xfrm>
            <a:off x="1124935" y="385626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F6A88B8-CF6B-4FEF-A3E6-9865335193F3}"/>
              </a:ext>
            </a:extLst>
          </p:cNvPr>
          <p:cNvSpPr/>
          <p:nvPr/>
        </p:nvSpPr>
        <p:spPr>
          <a:xfrm rot="2715193">
            <a:off x="4730999" y="244789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FC82B5E-1293-419C-9136-6E618CFFE141}"/>
              </a:ext>
            </a:extLst>
          </p:cNvPr>
          <p:cNvSpPr/>
          <p:nvPr/>
        </p:nvSpPr>
        <p:spPr>
          <a:xfrm rot="2715193">
            <a:off x="3944644" y="3234250"/>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2B46619-687D-4F81-983D-03AB57DB2B34}"/>
              </a:ext>
            </a:extLst>
          </p:cNvPr>
          <p:cNvSpPr/>
          <p:nvPr/>
        </p:nvSpPr>
        <p:spPr>
          <a:xfrm rot="2715193">
            <a:off x="5517354" y="3234250"/>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629014C-0B2C-42C0-A5C5-1630A5EAFE9A}"/>
              </a:ext>
            </a:extLst>
          </p:cNvPr>
          <p:cNvSpPr/>
          <p:nvPr/>
        </p:nvSpPr>
        <p:spPr>
          <a:xfrm rot="2715193">
            <a:off x="4730999" y="402060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608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shape has 2 right angles. True or false?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Flowchart: Manual Input 11">
            <a:extLst>
              <a:ext uri="{FF2B5EF4-FFF2-40B4-BE49-F238E27FC236}">
                <a16:creationId xmlns:a16="http://schemas.microsoft.com/office/drawing/2014/main" id="{C0156207-15BE-4A52-91A9-A745BBF8D805}"/>
              </a:ext>
            </a:extLst>
          </p:cNvPr>
          <p:cNvSpPr/>
          <p:nvPr/>
        </p:nvSpPr>
        <p:spPr>
          <a:xfrm rot="5400000">
            <a:off x="3741128" y="2594902"/>
            <a:ext cx="1821575" cy="1668195"/>
          </a:xfrm>
          <a:prstGeom prst="flowChartManualInp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701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shape has 2 right angles. True or false?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Flowchart: Manual Input 11">
            <a:extLst>
              <a:ext uri="{FF2B5EF4-FFF2-40B4-BE49-F238E27FC236}">
                <a16:creationId xmlns:a16="http://schemas.microsoft.com/office/drawing/2014/main" id="{C0156207-15BE-4A52-91A9-A745BBF8D805}"/>
              </a:ext>
            </a:extLst>
          </p:cNvPr>
          <p:cNvSpPr/>
          <p:nvPr/>
        </p:nvSpPr>
        <p:spPr>
          <a:xfrm rot="5400000">
            <a:off x="3741128" y="2594902"/>
            <a:ext cx="1821575" cy="1668195"/>
          </a:xfrm>
          <a:prstGeom prst="flowChartManualInpu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03B857E-A4C4-428D-9B9B-94183D12CE69}"/>
              </a:ext>
            </a:extLst>
          </p:cNvPr>
          <p:cNvSpPr/>
          <p:nvPr/>
        </p:nvSpPr>
        <p:spPr>
          <a:xfrm>
            <a:off x="3817818" y="2518212"/>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99150A9-2282-4954-979F-06EF506738C1}"/>
              </a:ext>
            </a:extLst>
          </p:cNvPr>
          <p:cNvSpPr/>
          <p:nvPr/>
        </p:nvSpPr>
        <p:spPr>
          <a:xfrm>
            <a:off x="3817818" y="4051789"/>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711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2" name="Picture 21">
            <a:extLst>
              <a:ext uri="{FF2B5EF4-FFF2-40B4-BE49-F238E27FC236}">
                <a16:creationId xmlns:a16="http://schemas.microsoft.com/office/drawing/2014/main" id="{987AC7B3-EDE7-40EB-8629-97BB2C73FDB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4" name="Rectangle 23">
            <a:extLst>
              <a:ext uri="{FF2B5EF4-FFF2-40B4-BE49-F238E27FC236}">
                <a16:creationId xmlns:a16="http://schemas.microsoft.com/office/drawing/2014/main" id="{9DCEB81F-96E1-47C1-B43E-DC57420D5DD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statements to the correct shape.</a:t>
            </a:r>
            <a:endParaRPr lang="en-GB" sz="2000" b="1" dirty="0">
              <a:solidFill>
                <a:srgbClr val="FF0000"/>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5" name="TextBox 24">
            <a:extLst>
              <a:ext uri="{FF2B5EF4-FFF2-40B4-BE49-F238E27FC236}">
                <a16:creationId xmlns:a16="http://schemas.microsoft.com/office/drawing/2014/main" id="{E2C8BB19-06BB-4D6F-A09F-CD64ECD9C339}"/>
              </a:ext>
            </a:extLst>
          </p:cNvPr>
          <p:cNvSpPr txBox="1"/>
          <p:nvPr/>
        </p:nvSpPr>
        <p:spPr>
          <a:xfrm>
            <a:off x="716083" y="2166288"/>
            <a:ext cx="994183" cy="307777"/>
          </a:xfrm>
          <a:prstGeom prst="rect">
            <a:avLst/>
          </a:prstGeom>
          <a:noFill/>
        </p:spPr>
        <p:txBody>
          <a:bodyPr wrap="none" rtlCol="0">
            <a:spAutoFit/>
          </a:bodyPr>
          <a:lstStyle/>
          <a:p>
            <a:pPr algn="ctr"/>
            <a:r>
              <a:rPr lang="en-GB" sz="1400" b="1" dirty="0">
                <a:latin typeface="Century Gothic" panose="020B0502020202020204" pitchFamily="34" charset="0"/>
              </a:rPr>
              <a:t>Courtney</a:t>
            </a:r>
          </a:p>
        </p:txBody>
      </p:sp>
      <p:sp>
        <p:nvSpPr>
          <p:cNvPr id="26" name="Speech Bubble: Rectangle with Corners Rounded 25">
            <a:extLst>
              <a:ext uri="{FF2B5EF4-FFF2-40B4-BE49-F238E27FC236}">
                <a16:creationId xmlns:a16="http://schemas.microsoft.com/office/drawing/2014/main" id="{9EBD8B22-4332-4BF9-B85C-F4D671635791}"/>
              </a:ext>
            </a:extLst>
          </p:cNvPr>
          <p:cNvSpPr/>
          <p:nvPr/>
        </p:nvSpPr>
        <p:spPr>
          <a:xfrm>
            <a:off x="1987844" y="2433915"/>
            <a:ext cx="5616584" cy="878059"/>
          </a:xfrm>
          <a:prstGeom prst="wedgeRoundRectCallout">
            <a:avLst>
              <a:gd name="adj1" fmla="val -54475"/>
              <a:gd name="adj2" fmla="val 381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shape has enough right angles to complete 1 full turn.</a:t>
            </a:r>
          </a:p>
        </p:txBody>
      </p:sp>
      <p:sp>
        <p:nvSpPr>
          <p:cNvPr id="27" name="TextBox 26">
            <a:extLst>
              <a:ext uri="{FF2B5EF4-FFF2-40B4-BE49-F238E27FC236}">
                <a16:creationId xmlns:a16="http://schemas.microsoft.com/office/drawing/2014/main" id="{A2666137-0593-49A4-B85D-164A1036752F}"/>
              </a:ext>
            </a:extLst>
          </p:cNvPr>
          <p:cNvSpPr txBox="1"/>
          <p:nvPr/>
        </p:nvSpPr>
        <p:spPr>
          <a:xfrm>
            <a:off x="827090" y="3301248"/>
            <a:ext cx="566181" cy="307777"/>
          </a:xfrm>
          <a:prstGeom prst="rect">
            <a:avLst/>
          </a:prstGeom>
          <a:noFill/>
        </p:spPr>
        <p:txBody>
          <a:bodyPr wrap="none" rtlCol="0">
            <a:spAutoFit/>
          </a:bodyPr>
          <a:lstStyle/>
          <a:p>
            <a:pPr algn="ctr"/>
            <a:r>
              <a:rPr lang="en-GB" sz="1400" b="1" dirty="0">
                <a:latin typeface="Century Gothic" panose="020B0502020202020204" pitchFamily="34" charset="0"/>
              </a:rPr>
              <a:t>Sam</a:t>
            </a:r>
          </a:p>
        </p:txBody>
      </p:sp>
      <p:sp>
        <p:nvSpPr>
          <p:cNvPr id="28" name="TextBox 27">
            <a:extLst>
              <a:ext uri="{FF2B5EF4-FFF2-40B4-BE49-F238E27FC236}">
                <a16:creationId xmlns:a16="http://schemas.microsoft.com/office/drawing/2014/main" id="{14FA3C3D-3F8B-459A-838F-4C3D135EAECB}"/>
              </a:ext>
            </a:extLst>
          </p:cNvPr>
          <p:cNvSpPr txBox="1"/>
          <p:nvPr/>
        </p:nvSpPr>
        <p:spPr>
          <a:xfrm>
            <a:off x="871975" y="4418415"/>
            <a:ext cx="476412" cy="307777"/>
          </a:xfrm>
          <a:prstGeom prst="rect">
            <a:avLst/>
          </a:prstGeom>
          <a:noFill/>
        </p:spPr>
        <p:txBody>
          <a:bodyPr wrap="none" rtlCol="0">
            <a:spAutoFit/>
          </a:bodyPr>
          <a:lstStyle/>
          <a:p>
            <a:pPr algn="ctr"/>
            <a:r>
              <a:rPr lang="en-GB" sz="1400" b="1" dirty="0">
                <a:latin typeface="Century Gothic" panose="020B0502020202020204" pitchFamily="34" charset="0"/>
              </a:rPr>
              <a:t>Lila</a:t>
            </a:r>
          </a:p>
        </p:txBody>
      </p:sp>
      <p:sp>
        <p:nvSpPr>
          <p:cNvPr id="29" name="Speech Bubble: Rectangle with Corners Rounded 28">
            <a:extLst>
              <a:ext uri="{FF2B5EF4-FFF2-40B4-BE49-F238E27FC236}">
                <a16:creationId xmlns:a16="http://schemas.microsoft.com/office/drawing/2014/main" id="{2AFE74A0-AF2D-45C1-9F10-CA15EC8769F1}"/>
              </a:ext>
            </a:extLst>
          </p:cNvPr>
          <p:cNvSpPr/>
          <p:nvPr/>
        </p:nvSpPr>
        <p:spPr>
          <a:xfrm>
            <a:off x="1987844" y="3512646"/>
            <a:ext cx="5616584" cy="878059"/>
          </a:xfrm>
          <a:prstGeom prst="wedgeRoundRectCallout">
            <a:avLst>
              <a:gd name="adj1" fmla="val -54475"/>
              <a:gd name="adj2" fmla="val 381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Sam’s shape has four more right angles than mine.</a:t>
            </a:r>
          </a:p>
        </p:txBody>
      </p:sp>
      <p:sp>
        <p:nvSpPr>
          <p:cNvPr id="30" name="Speech Bubble: Rectangle with Corners Rounded 29">
            <a:extLst>
              <a:ext uri="{FF2B5EF4-FFF2-40B4-BE49-F238E27FC236}">
                <a16:creationId xmlns:a16="http://schemas.microsoft.com/office/drawing/2014/main" id="{38B6DCAF-6D09-4E86-A8F9-3BB6E1340A8B}"/>
              </a:ext>
            </a:extLst>
          </p:cNvPr>
          <p:cNvSpPr/>
          <p:nvPr/>
        </p:nvSpPr>
        <p:spPr>
          <a:xfrm>
            <a:off x="1987844" y="1355184"/>
            <a:ext cx="5616584" cy="878059"/>
          </a:xfrm>
          <a:prstGeom prst="wedgeRoundRectCallout">
            <a:avLst>
              <a:gd name="adj1" fmla="val -54475"/>
              <a:gd name="adj2" fmla="val 381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shape has half the number of right angles as Sam’s shape.</a:t>
            </a:r>
          </a:p>
        </p:txBody>
      </p:sp>
      <p:grpSp>
        <p:nvGrpSpPr>
          <p:cNvPr id="31" name="Group 30">
            <a:extLst>
              <a:ext uri="{FF2B5EF4-FFF2-40B4-BE49-F238E27FC236}">
                <a16:creationId xmlns:a16="http://schemas.microsoft.com/office/drawing/2014/main" id="{5589FDF1-9406-4E80-AB5C-2342EFE662E3}"/>
              </a:ext>
            </a:extLst>
          </p:cNvPr>
          <p:cNvGrpSpPr/>
          <p:nvPr/>
        </p:nvGrpSpPr>
        <p:grpSpPr>
          <a:xfrm>
            <a:off x="1934722" y="4616547"/>
            <a:ext cx="5274557" cy="1490055"/>
            <a:chOff x="2055526" y="4616547"/>
            <a:chExt cx="5274557" cy="1490055"/>
          </a:xfrm>
        </p:grpSpPr>
        <p:sp>
          <p:nvSpPr>
            <p:cNvPr id="32" name="Flowchart: Manual Input 31">
              <a:extLst>
                <a:ext uri="{FF2B5EF4-FFF2-40B4-BE49-F238E27FC236}">
                  <a16:creationId xmlns:a16="http://schemas.microsoft.com/office/drawing/2014/main" id="{C54A9C1D-64A0-479D-8437-5099F3670167}"/>
                </a:ext>
              </a:extLst>
            </p:cNvPr>
            <p:cNvSpPr>
              <a:spLocks noChangeAspect="1"/>
            </p:cNvSpPr>
            <p:nvPr/>
          </p:nvSpPr>
          <p:spPr>
            <a:xfrm rot="5400000">
              <a:off x="4023004" y="4687459"/>
              <a:ext cx="1472191" cy="1348230"/>
            </a:xfrm>
            <a:prstGeom prst="flowChartManualInp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Diamond 32">
              <a:extLst>
                <a:ext uri="{FF2B5EF4-FFF2-40B4-BE49-F238E27FC236}">
                  <a16:creationId xmlns:a16="http://schemas.microsoft.com/office/drawing/2014/main" id="{DC1AD2C2-53AA-4BBB-B2AE-6786550297F6}"/>
                </a:ext>
              </a:extLst>
            </p:cNvPr>
            <p:cNvSpPr>
              <a:spLocks noChangeAspect="1"/>
            </p:cNvSpPr>
            <p:nvPr/>
          </p:nvSpPr>
          <p:spPr>
            <a:xfrm>
              <a:off x="5849586" y="4621326"/>
              <a:ext cx="1480497" cy="1480497"/>
            </a:xfrm>
            <a:prstGeom prst="diamon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exagon 33">
              <a:extLst>
                <a:ext uri="{FF2B5EF4-FFF2-40B4-BE49-F238E27FC236}">
                  <a16:creationId xmlns:a16="http://schemas.microsoft.com/office/drawing/2014/main" id="{38C7A62C-A238-40EF-8481-F1FED5FA123B}"/>
                </a:ext>
              </a:extLst>
            </p:cNvPr>
            <p:cNvSpPr/>
            <p:nvPr/>
          </p:nvSpPr>
          <p:spPr>
            <a:xfrm>
              <a:off x="2055526" y="4616547"/>
              <a:ext cx="1544302" cy="1490055"/>
            </a:xfrm>
            <a:prstGeom prst="hex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2" name="Picture 21">
            <a:extLst>
              <a:ext uri="{FF2B5EF4-FFF2-40B4-BE49-F238E27FC236}">
                <a16:creationId xmlns:a16="http://schemas.microsoft.com/office/drawing/2014/main" id="{FF9019A7-8DF0-4768-B92D-0B9393200E2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3" name="Rectangle 22">
            <a:extLst>
              <a:ext uri="{FF2B5EF4-FFF2-40B4-BE49-F238E27FC236}">
                <a16:creationId xmlns:a16="http://schemas.microsoft.com/office/drawing/2014/main" id="{3B889B46-DB3B-4FF2-987B-8146948F239B}"/>
              </a:ext>
            </a:extLst>
          </p:cNvPr>
          <p:cNvSpPr/>
          <p:nvPr/>
        </p:nvSpPr>
        <p:spPr>
          <a:xfrm>
            <a:off x="275303" y="272291"/>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statements to the correct shape.</a:t>
            </a:r>
            <a:endParaRPr lang="en-GB" sz="2000" b="1" dirty="0">
              <a:solidFill>
                <a:srgbClr val="FF0000"/>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4" name="TextBox 23">
            <a:extLst>
              <a:ext uri="{FF2B5EF4-FFF2-40B4-BE49-F238E27FC236}">
                <a16:creationId xmlns:a16="http://schemas.microsoft.com/office/drawing/2014/main" id="{009B609A-CE8D-4CBE-AFA5-061A8DC170A6}"/>
              </a:ext>
            </a:extLst>
          </p:cNvPr>
          <p:cNvSpPr txBox="1"/>
          <p:nvPr/>
        </p:nvSpPr>
        <p:spPr>
          <a:xfrm>
            <a:off x="716083" y="2166288"/>
            <a:ext cx="994183" cy="307777"/>
          </a:xfrm>
          <a:prstGeom prst="rect">
            <a:avLst/>
          </a:prstGeom>
          <a:noFill/>
        </p:spPr>
        <p:txBody>
          <a:bodyPr wrap="none" rtlCol="0">
            <a:spAutoFit/>
          </a:bodyPr>
          <a:lstStyle/>
          <a:p>
            <a:pPr algn="ctr"/>
            <a:r>
              <a:rPr lang="en-GB" sz="1400" b="1" dirty="0">
                <a:latin typeface="Century Gothic" panose="020B0502020202020204" pitchFamily="34" charset="0"/>
              </a:rPr>
              <a:t>Courtney</a:t>
            </a:r>
          </a:p>
        </p:txBody>
      </p:sp>
      <p:sp>
        <p:nvSpPr>
          <p:cNvPr id="25" name="Speech Bubble: Rectangle with Corners Rounded 24">
            <a:extLst>
              <a:ext uri="{FF2B5EF4-FFF2-40B4-BE49-F238E27FC236}">
                <a16:creationId xmlns:a16="http://schemas.microsoft.com/office/drawing/2014/main" id="{F46D0B36-870B-4A6B-9EC4-DDD2E5E23363}"/>
              </a:ext>
            </a:extLst>
          </p:cNvPr>
          <p:cNvSpPr/>
          <p:nvPr/>
        </p:nvSpPr>
        <p:spPr>
          <a:xfrm>
            <a:off x="1987844" y="2433915"/>
            <a:ext cx="5616584" cy="878059"/>
          </a:xfrm>
          <a:prstGeom prst="wedgeRoundRectCallout">
            <a:avLst>
              <a:gd name="adj1" fmla="val -54475"/>
              <a:gd name="adj2" fmla="val 381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shape has enough right angles to complete 1 full turn.</a:t>
            </a:r>
          </a:p>
        </p:txBody>
      </p:sp>
      <p:sp>
        <p:nvSpPr>
          <p:cNvPr id="26" name="TextBox 25">
            <a:extLst>
              <a:ext uri="{FF2B5EF4-FFF2-40B4-BE49-F238E27FC236}">
                <a16:creationId xmlns:a16="http://schemas.microsoft.com/office/drawing/2014/main" id="{CEBB889B-503F-4F97-970A-2477150F3810}"/>
              </a:ext>
            </a:extLst>
          </p:cNvPr>
          <p:cNvSpPr txBox="1"/>
          <p:nvPr/>
        </p:nvSpPr>
        <p:spPr>
          <a:xfrm>
            <a:off x="827090" y="3301248"/>
            <a:ext cx="566181" cy="307777"/>
          </a:xfrm>
          <a:prstGeom prst="rect">
            <a:avLst/>
          </a:prstGeom>
          <a:noFill/>
        </p:spPr>
        <p:txBody>
          <a:bodyPr wrap="none" rtlCol="0">
            <a:spAutoFit/>
          </a:bodyPr>
          <a:lstStyle/>
          <a:p>
            <a:pPr algn="ctr"/>
            <a:r>
              <a:rPr lang="en-GB" sz="1400" b="1" dirty="0">
                <a:latin typeface="Century Gothic" panose="020B0502020202020204" pitchFamily="34" charset="0"/>
              </a:rPr>
              <a:t>Sam</a:t>
            </a:r>
          </a:p>
        </p:txBody>
      </p:sp>
      <p:sp>
        <p:nvSpPr>
          <p:cNvPr id="27" name="TextBox 26">
            <a:extLst>
              <a:ext uri="{FF2B5EF4-FFF2-40B4-BE49-F238E27FC236}">
                <a16:creationId xmlns:a16="http://schemas.microsoft.com/office/drawing/2014/main" id="{F969D7F1-3212-415A-9A39-12FB3FFE6903}"/>
              </a:ext>
            </a:extLst>
          </p:cNvPr>
          <p:cNvSpPr txBox="1"/>
          <p:nvPr/>
        </p:nvSpPr>
        <p:spPr>
          <a:xfrm>
            <a:off x="871975" y="4418415"/>
            <a:ext cx="476412" cy="307777"/>
          </a:xfrm>
          <a:prstGeom prst="rect">
            <a:avLst/>
          </a:prstGeom>
          <a:noFill/>
        </p:spPr>
        <p:txBody>
          <a:bodyPr wrap="none" rtlCol="0">
            <a:spAutoFit/>
          </a:bodyPr>
          <a:lstStyle/>
          <a:p>
            <a:pPr algn="ctr"/>
            <a:r>
              <a:rPr lang="en-GB" sz="1400" b="1" dirty="0">
                <a:latin typeface="Century Gothic" panose="020B0502020202020204" pitchFamily="34" charset="0"/>
              </a:rPr>
              <a:t>Lila</a:t>
            </a:r>
          </a:p>
        </p:txBody>
      </p:sp>
      <p:sp>
        <p:nvSpPr>
          <p:cNvPr id="28" name="Speech Bubble: Rectangle with Corners Rounded 27">
            <a:extLst>
              <a:ext uri="{FF2B5EF4-FFF2-40B4-BE49-F238E27FC236}">
                <a16:creationId xmlns:a16="http://schemas.microsoft.com/office/drawing/2014/main" id="{3B938595-D9A1-47C8-8EB5-240CB3C5CC59}"/>
              </a:ext>
            </a:extLst>
          </p:cNvPr>
          <p:cNvSpPr/>
          <p:nvPr/>
        </p:nvSpPr>
        <p:spPr>
          <a:xfrm>
            <a:off x="1987844" y="3512646"/>
            <a:ext cx="5616584" cy="878059"/>
          </a:xfrm>
          <a:prstGeom prst="wedgeRoundRectCallout">
            <a:avLst>
              <a:gd name="adj1" fmla="val -54475"/>
              <a:gd name="adj2" fmla="val 381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Sam’s shape has four more right angles than mine.</a:t>
            </a:r>
          </a:p>
        </p:txBody>
      </p:sp>
      <p:sp>
        <p:nvSpPr>
          <p:cNvPr id="29" name="Speech Bubble: Rectangle with Corners Rounded 28">
            <a:extLst>
              <a:ext uri="{FF2B5EF4-FFF2-40B4-BE49-F238E27FC236}">
                <a16:creationId xmlns:a16="http://schemas.microsoft.com/office/drawing/2014/main" id="{AF55549A-C6FB-43E7-8FE8-A9BCC047240A}"/>
              </a:ext>
            </a:extLst>
          </p:cNvPr>
          <p:cNvSpPr/>
          <p:nvPr/>
        </p:nvSpPr>
        <p:spPr>
          <a:xfrm>
            <a:off x="1987844" y="1355184"/>
            <a:ext cx="5616584" cy="878059"/>
          </a:xfrm>
          <a:prstGeom prst="wedgeRoundRectCallout">
            <a:avLst>
              <a:gd name="adj1" fmla="val -54475"/>
              <a:gd name="adj2" fmla="val 381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shape has half the number of right angles as Sam’s shape.</a:t>
            </a:r>
          </a:p>
        </p:txBody>
      </p:sp>
      <p:sp>
        <p:nvSpPr>
          <p:cNvPr id="30" name="Flowchart: Manual Input 29">
            <a:extLst>
              <a:ext uri="{FF2B5EF4-FFF2-40B4-BE49-F238E27FC236}">
                <a16:creationId xmlns:a16="http://schemas.microsoft.com/office/drawing/2014/main" id="{E84B2B3D-CEB7-4DBD-90D7-17AD22F0734E}"/>
              </a:ext>
            </a:extLst>
          </p:cNvPr>
          <p:cNvSpPr>
            <a:spLocks noChangeAspect="1"/>
          </p:cNvSpPr>
          <p:nvPr/>
        </p:nvSpPr>
        <p:spPr>
          <a:xfrm rot="5400000">
            <a:off x="7771784" y="1331889"/>
            <a:ext cx="906328" cy="830014"/>
          </a:xfrm>
          <a:prstGeom prst="flowChartManualInpu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iamond 30">
            <a:extLst>
              <a:ext uri="{FF2B5EF4-FFF2-40B4-BE49-F238E27FC236}">
                <a16:creationId xmlns:a16="http://schemas.microsoft.com/office/drawing/2014/main" id="{3D29442C-740C-41D4-B8BB-C13EC4046760}"/>
              </a:ext>
            </a:extLst>
          </p:cNvPr>
          <p:cNvSpPr>
            <a:spLocks noChangeAspect="1"/>
          </p:cNvSpPr>
          <p:nvPr/>
        </p:nvSpPr>
        <p:spPr>
          <a:xfrm>
            <a:off x="7769229" y="2474065"/>
            <a:ext cx="911439" cy="911439"/>
          </a:xfrm>
          <a:prstGeom prst="diamon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exagon 31">
            <a:extLst>
              <a:ext uri="{FF2B5EF4-FFF2-40B4-BE49-F238E27FC236}">
                <a16:creationId xmlns:a16="http://schemas.microsoft.com/office/drawing/2014/main" id="{CC1EE14B-E0E7-46D9-B3C9-CDB89AAA5B9F}"/>
              </a:ext>
            </a:extLst>
          </p:cNvPr>
          <p:cNvSpPr/>
          <p:nvPr/>
        </p:nvSpPr>
        <p:spPr>
          <a:xfrm>
            <a:off x="7769229" y="3595876"/>
            <a:ext cx="871718" cy="841096"/>
          </a:xfrm>
          <a:prstGeom prst="hex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85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shapes into the Carroll Diagram.</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9" name="Table 8">
            <a:extLst>
              <a:ext uri="{FF2B5EF4-FFF2-40B4-BE49-F238E27FC236}">
                <a16:creationId xmlns:a16="http://schemas.microsoft.com/office/drawing/2014/main" id="{B2409DE5-B6F4-4B0A-ACD0-1A12E02EEDC5}"/>
              </a:ext>
            </a:extLst>
          </p:cNvPr>
          <p:cNvGraphicFramePr>
            <a:graphicFrameLocks noGrp="1"/>
          </p:cNvGraphicFramePr>
          <p:nvPr>
            <p:extLst>
              <p:ext uri="{D42A27DB-BD31-4B8C-83A1-F6EECF244321}">
                <p14:modId xmlns:p14="http://schemas.microsoft.com/office/powerpoint/2010/main" val="3034610320"/>
              </p:ext>
            </p:extLst>
          </p:nvPr>
        </p:nvGraphicFramePr>
        <p:xfrm>
          <a:off x="1218690" y="1518825"/>
          <a:ext cx="6706620" cy="2981932"/>
        </p:xfrm>
        <a:graphic>
          <a:graphicData uri="http://schemas.openxmlformats.org/drawingml/2006/table">
            <a:tbl>
              <a:tblPr firstRow="1" bandRow="1">
                <a:tableStyleId>{5940675A-B579-460E-94D1-54222C63F5DA}</a:tableStyleId>
              </a:tblPr>
              <a:tblGrid>
                <a:gridCol w="2235540">
                  <a:extLst>
                    <a:ext uri="{9D8B030D-6E8A-4147-A177-3AD203B41FA5}">
                      <a16:colId xmlns:a16="http://schemas.microsoft.com/office/drawing/2014/main" val="2838538806"/>
                    </a:ext>
                  </a:extLst>
                </a:gridCol>
                <a:gridCol w="2235540">
                  <a:extLst>
                    <a:ext uri="{9D8B030D-6E8A-4147-A177-3AD203B41FA5}">
                      <a16:colId xmlns:a16="http://schemas.microsoft.com/office/drawing/2014/main" val="3426104705"/>
                    </a:ext>
                  </a:extLst>
                </a:gridCol>
                <a:gridCol w="2235540">
                  <a:extLst>
                    <a:ext uri="{9D8B030D-6E8A-4147-A177-3AD203B41FA5}">
                      <a16:colId xmlns:a16="http://schemas.microsoft.com/office/drawing/2014/main" val="3535808091"/>
                    </a:ext>
                  </a:extLst>
                </a:gridCol>
              </a:tblGrid>
              <a:tr h="801760">
                <a:tc>
                  <a:txBody>
                    <a:bodyPr/>
                    <a:lstStyle/>
                    <a:p>
                      <a:pPr algn="ctr"/>
                      <a:endParaRPr lang="en-GB" sz="2000" b="1" dirty="0">
                        <a:latin typeface="Century Gothic" panose="020B0502020202020204" pitchFamily="34" charset="0"/>
                      </a:endParaRPr>
                    </a:p>
                  </a:txBody>
                  <a:tcPr marL="197694" marR="197694" marT="98847" marB="98847"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GB" sz="2000" b="1" dirty="0">
                          <a:latin typeface="Century Gothic" panose="020B0502020202020204" pitchFamily="34" charset="0"/>
                        </a:rPr>
                        <a:t>Has fewer than 3 right angles</a:t>
                      </a:r>
                    </a:p>
                  </a:txBody>
                  <a:tcPr marL="197694" marR="197694" marT="98847" marB="98847" anchor="ctr">
                    <a:solidFill>
                      <a:schemeClr val="bg1">
                        <a:lumMod val="85000"/>
                      </a:schemeClr>
                    </a:solidFill>
                  </a:tcPr>
                </a:tc>
                <a:tc>
                  <a:txBody>
                    <a:bodyPr/>
                    <a:lstStyle/>
                    <a:p>
                      <a:pPr algn="ctr"/>
                      <a:r>
                        <a:rPr lang="en-GB" sz="2000" b="1" dirty="0">
                          <a:latin typeface="Century Gothic" panose="020B0502020202020204" pitchFamily="34" charset="0"/>
                        </a:rPr>
                        <a:t>Has 3 or more right angles</a:t>
                      </a:r>
                    </a:p>
                  </a:txBody>
                  <a:tcPr marL="197694" marR="197694" marT="98847" marB="98847" anchor="ctr">
                    <a:solidFill>
                      <a:schemeClr val="bg1">
                        <a:lumMod val="85000"/>
                      </a:schemeClr>
                    </a:solidFill>
                  </a:tcPr>
                </a:tc>
                <a:extLst>
                  <a:ext uri="{0D108BD9-81ED-4DB2-BD59-A6C34878D82A}">
                    <a16:rowId xmlns:a16="http://schemas.microsoft.com/office/drawing/2014/main" val="887763532"/>
                  </a:ext>
                </a:extLst>
              </a:tr>
              <a:tr h="1087319">
                <a:tc>
                  <a:txBody>
                    <a:bodyPr/>
                    <a:lstStyle/>
                    <a:p>
                      <a:pPr algn="ctr"/>
                      <a:r>
                        <a:rPr lang="en-GB" sz="2000" b="1" dirty="0">
                          <a:latin typeface="Century Gothic" panose="020B0502020202020204" pitchFamily="34" charset="0"/>
                        </a:rPr>
                        <a:t>Has at least 4 sides</a:t>
                      </a:r>
                    </a:p>
                  </a:txBody>
                  <a:tcPr marL="197694" marR="197694" marT="98847" marB="98847" anchor="ctr">
                    <a:solidFill>
                      <a:schemeClr val="bg1">
                        <a:lumMod val="85000"/>
                      </a:schemeClr>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extLst>
                  <a:ext uri="{0D108BD9-81ED-4DB2-BD59-A6C34878D82A}">
                    <a16:rowId xmlns:a16="http://schemas.microsoft.com/office/drawing/2014/main" val="1611424400"/>
                  </a:ext>
                </a:extLst>
              </a:tr>
              <a:tr h="1087319">
                <a:tc>
                  <a:txBody>
                    <a:bodyPr/>
                    <a:lstStyle/>
                    <a:p>
                      <a:pPr algn="ctr"/>
                      <a:r>
                        <a:rPr lang="en-GB" sz="2000" b="1" dirty="0">
                          <a:latin typeface="Century Gothic" panose="020B0502020202020204" pitchFamily="34" charset="0"/>
                        </a:rPr>
                        <a:t>Does not have 4 sides</a:t>
                      </a:r>
                    </a:p>
                  </a:txBody>
                  <a:tcPr marL="197694" marR="197694" marT="98847" marB="98847" anchor="ctr">
                    <a:solidFill>
                      <a:schemeClr val="bg1">
                        <a:lumMod val="85000"/>
                      </a:schemeClr>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extLst>
                  <a:ext uri="{0D108BD9-81ED-4DB2-BD59-A6C34878D82A}">
                    <a16:rowId xmlns:a16="http://schemas.microsoft.com/office/drawing/2014/main" val="1854111946"/>
                  </a:ext>
                </a:extLst>
              </a:tr>
            </a:tbl>
          </a:graphicData>
        </a:graphic>
      </p:graphicFrame>
      <p:grpSp>
        <p:nvGrpSpPr>
          <p:cNvPr id="5" name="Group 4">
            <a:extLst>
              <a:ext uri="{FF2B5EF4-FFF2-40B4-BE49-F238E27FC236}">
                <a16:creationId xmlns:a16="http://schemas.microsoft.com/office/drawing/2014/main" id="{C93B1401-60D5-415B-B26A-B45D630B0886}"/>
              </a:ext>
            </a:extLst>
          </p:cNvPr>
          <p:cNvGrpSpPr/>
          <p:nvPr/>
        </p:nvGrpSpPr>
        <p:grpSpPr>
          <a:xfrm>
            <a:off x="1522359" y="4776206"/>
            <a:ext cx="6099283" cy="1348230"/>
            <a:chOff x="1495174" y="4776206"/>
            <a:chExt cx="6099283" cy="1348230"/>
          </a:xfrm>
        </p:grpSpPr>
        <p:sp>
          <p:nvSpPr>
            <p:cNvPr id="2" name="Heptagon 1">
              <a:extLst>
                <a:ext uri="{FF2B5EF4-FFF2-40B4-BE49-F238E27FC236}">
                  <a16:creationId xmlns:a16="http://schemas.microsoft.com/office/drawing/2014/main" id="{09A96044-7950-4E0D-8312-44E3C1B79F53}"/>
                </a:ext>
              </a:extLst>
            </p:cNvPr>
            <p:cNvSpPr/>
            <p:nvPr/>
          </p:nvSpPr>
          <p:spPr>
            <a:xfrm>
              <a:off x="4893709" y="4889445"/>
              <a:ext cx="1197576" cy="1121753"/>
            </a:xfrm>
            <a:prstGeom prst="hep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23F12F53-5196-41B4-86B0-A26AD20E88C5}"/>
                </a:ext>
              </a:extLst>
            </p:cNvPr>
            <p:cNvSpPr/>
            <p:nvPr/>
          </p:nvSpPr>
          <p:spPr>
            <a:xfrm>
              <a:off x="3390537" y="4910321"/>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6E6EBA6-5514-4046-9698-91C568EFE51C}"/>
                </a:ext>
              </a:extLst>
            </p:cNvPr>
            <p:cNvSpPr/>
            <p:nvPr/>
          </p:nvSpPr>
          <p:spPr>
            <a:xfrm>
              <a:off x="6514457" y="4910321"/>
              <a:ext cx="1080000" cy="1080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Manual Input 16">
              <a:extLst>
                <a:ext uri="{FF2B5EF4-FFF2-40B4-BE49-F238E27FC236}">
                  <a16:creationId xmlns:a16="http://schemas.microsoft.com/office/drawing/2014/main" id="{FC99B0AA-C398-4A6E-906B-BB2356CF8B1C}"/>
                </a:ext>
              </a:extLst>
            </p:cNvPr>
            <p:cNvSpPr>
              <a:spLocks noChangeAspect="1"/>
            </p:cNvSpPr>
            <p:nvPr/>
          </p:nvSpPr>
          <p:spPr>
            <a:xfrm rot="10800000">
              <a:off x="1495174" y="4776206"/>
              <a:ext cx="1472191" cy="1348230"/>
            </a:xfrm>
            <a:prstGeom prst="flowChartManualInp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3601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shapes into the Carroll Diagram.</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9" name="Table 8">
            <a:extLst>
              <a:ext uri="{FF2B5EF4-FFF2-40B4-BE49-F238E27FC236}">
                <a16:creationId xmlns:a16="http://schemas.microsoft.com/office/drawing/2014/main" id="{B2409DE5-B6F4-4B0A-ACD0-1A12E02EEDC5}"/>
              </a:ext>
            </a:extLst>
          </p:cNvPr>
          <p:cNvGraphicFramePr>
            <a:graphicFrameLocks noGrp="1"/>
          </p:cNvGraphicFramePr>
          <p:nvPr>
            <p:extLst>
              <p:ext uri="{D42A27DB-BD31-4B8C-83A1-F6EECF244321}">
                <p14:modId xmlns:p14="http://schemas.microsoft.com/office/powerpoint/2010/main" val="47144707"/>
              </p:ext>
            </p:extLst>
          </p:nvPr>
        </p:nvGraphicFramePr>
        <p:xfrm>
          <a:off x="1218690" y="1518825"/>
          <a:ext cx="6706620" cy="2981932"/>
        </p:xfrm>
        <a:graphic>
          <a:graphicData uri="http://schemas.openxmlformats.org/drawingml/2006/table">
            <a:tbl>
              <a:tblPr firstRow="1" bandRow="1">
                <a:tableStyleId>{5940675A-B579-460E-94D1-54222C63F5DA}</a:tableStyleId>
              </a:tblPr>
              <a:tblGrid>
                <a:gridCol w="2235540">
                  <a:extLst>
                    <a:ext uri="{9D8B030D-6E8A-4147-A177-3AD203B41FA5}">
                      <a16:colId xmlns:a16="http://schemas.microsoft.com/office/drawing/2014/main" val="2838538806"/>
                    </a:ext>
                  </a:extLst>
                </a:gridCol>
                <a:gridCol w="2235540">
                  <a:extLst>
                    <a:ext uri="{9D8B030D-6E8A-4147-A177-3AD203B41FA5}">
                      <a16:colId xmlns:a16="http://schemas.microsoft.com/office/drawing/2014/main" val="3426104705"/>
                    </a:ext>
                  </a:extLst>
                </a:gridCol>
                <a:gridCol w="2235540">
                  <a:extLst>
                    <a:ext uri="{9D8B030D-6E8A-4147-A177-3AD203B41FA5}">
                      <a16:colId xmlns:a16="http://schemas.microsoft.com/office/drawing/2014/main" val="3535808091"/>
                    </a:ext>
                  </a:extLst>
                </a:gridCol>
              </a:tblGrid>
              <a:tr h="801760">
                <a:tc>
                  <a:txBody>
                    <a:bodyPr/>
                    <a:lstStyle/>
                    <a:p>
                      <a:pPr algn="ctr"/>
                      <a:endParaRPr lang="en-GB" sz="2000" b="1" dirty="0">
                        <a:latin typeface="Century Gothic" panose="020B0502020202020204" pitchFamily="34" charset="0"/>
                      </a:endParaRPr>
                    </a:p>
                  </a:txBody>
                  <a:tcPr marL="197694" marR="197694" marT="98847" marB="98847"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GB" sz="2000" b="1" dirty="0">
                          <a:latin typeface="Century Gothic" panose="020B0502020202020204" pitchFamily="34" charset="0"/>
                        </a:rPr>
                        <a:t>Has fewer than 3 right angles</a:t>
                      </a:r>
                    </a:p>
                  </a:txBody>
                  <a:tcPr marL="197694" marR="197694" marT="98847" marB="98847" anchor="ctr">
                    <a:solidFill>
                      <a:schemeClr val="bg1">
                        <a:lumMod val="85000"/>
                      </a:schemeClr>
                    </a:solidFill>
                  </a:tcPr>
                </a:tc>
                <a:tc>
                  <a:txBody>
                    <a:bodyPr/>
                    <a:lstStyle/>
                    <a:p>
                      <a:pPr algn="ctr"/>
                      <a:r>
                        <a:rPr lang="en-GB" sz="2000" b="1" dirty="0">
                          <a:latin typeface="Century Gothic" panose="020B0502020202020204" pitchFamily="34" charset="0"/>
                        </a:rPr>
                        <a:t>Has 3 or more right angles</a:t>
                      </a:r>
                    </a:p>
                  </a:txBody>
                  <a:tcPr marL="197694" marR="197694" marT="98847" marB="98847" anchor="ctr">
                    <a:solidFill>
                      <a:schemeClr val="bg1">
                        <a:lumMod val="85000"/>
                      </a:schemeClr>
                    </a:solidFill>
                  </a:tcPr>
                </a:tc>
                <a:extLst>
                  <a:ext uri="{0D108BD9-81ED-4DB2-BD59-A6C34878D82A}">
                    <a16:rowId xmlns:a16="http://schemas.microsoft.com/office/drawing/2014/main" val="887763532"/>
                  </a:ext>
                </a:extLst>
              </a:tr>
              <a:tr h="1087319">
                <a:tc>
                  <a:txBody>
                    <a:bodyPr/>
                    <a:lstStyle/>
                    <a:p>
                      <a:pPr algn="ctr"/>
                      <a:r>
                        <a:rPr lang="en-GB" sz="2000" b="1" dirty="0">
                          <a:latin typeface="Century Gothic" panose="020B0502020202020204" pitchFamily="34" charset="0"/>
                        </a:rPr>
                        <a:t>Has at least 4 sides</a:t>
                      </a:r>
                    </a:p>
                  </a:txBody>
                  <a:tcPr marL="197694" marR="197694" marT="98847" marB="98847" anchor="ctr">
                    <a:solidFill>
                      <a:schemeClr val="bg1">
                        <a:lumMod val="85000"/>
                      </a:schemeClr>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extLst>
                  <a:ext uri="{0D108BD9-81ED-4DB2-BD59-A6C34878D82A}">
                    <a16:rowId xmlns:a16="http://schemas.microsoft.com/office/drawing/2014/main" val="1611424400"/>
                  </a:ext>
                </a:extLst>
              </a:tr>
              <a:tr h="1087319">
                <a:tc>
                  <a:txBody>
                    <a:bodyPr/>
                    <a:lstStyle/>
                    <a:p>
                      <a:pPr algn="ctr"/>
                      <a:r>
                        <a:rPr lang="en-GB" sz="2000" b="1" dirty="0">
                          <a:latin typeface="Century Gothic" panose="020B0502020202020204" pitchFamily="34" charset="0"/>
                        </a:rPr>
                        <a:t>Does not have 4 sides</a:t>
                      </a:r>
                    </a:p>
                  </a:txBody>
                  <a:tcPr marL="197694" marR="197694" marT="98847" marB="98847" anchor="ctr">
                    <a:solidFill>
                      <a:schemeClr val="bg1">
                        <a:lumMod val="85000"/>
                      </a:schemeClr>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tc>
                  <a:txBody>
                    <a:bodyPr/>
                    <a:lstStyle/>
                    <a:p>
                      <a:pPr algn="ctr"/>
                      <a:endParaRPr lang="en-GB" sz="2000" b="1" dirty="0">
                        <a:latin typeface="Century Gothic" panose="020B0502020202020204" pitchFamily="34" charset="0"/>
                      </a:endParaRPr>
                    </a:p>
                  </a:txBody>
                  <a:tcPr marL="197694" marR="197694" marT="98847" marB="98847" anchor="ctr">
                    <a:solidFill>
                      <a:schemeClr val="bg1"/>
                    </a:solidFill>
                  </a:tcPr>
                </a:tc>
                <a:extLst>
                  <a:ext uri="{0D108BD9-81ED-4DB2-BD59-A6C34878D82A}">
                    <a16:rowId xmlns:a16="http://schemas.microsoft.com/office/drawing/2014/main" val="1854111946"/>
                  </a:ext>
                </a:extLst>
              </a:tr>
            </a:tbl>
          </a:graphicData>
        </a:graphic>
      </p:graphicFrame>
      <p:sp>
        <p:nvSpPr>
          <p:cNvPr id="2" name="Heptagon 1">
            <a:extLst>
              <a:ext uri="{FF2B5EF4-FFF2-40B4-BE49-F238E27FC236}">
                <a16:creationId xmlns:a16="http://schemas.microsoft.com/office/drawing/2014/main" id="{09A96044-7950-4E0D-8312-44E3C1B79F53}"/>
              </a:ext>
            </a:extLst>
          </p:cNvPr>
          <p:cNvSpPr>
            <a:spLocks noChangeAspect="1"/>
          </p:cNvSpPr>
          <p:nvPr/>
        </p:nvSpPr>
        <p:spPr>
          <a:xfrm>
            <a:off x="4743852" y="3556991"/>
            <a:ext cx="716554" cy="671186"/>
          </a:xfrm>
          <a:prstGeom prst="hept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23F12F53-5196-41B4-86B0-A26AD20E88C5}"/>
              </a:ext>
            </a:extLst>
          </p:cNvPr>
          <p:cNvSpPr>
            <a:spLocks noChangeAspect="1"/>
          </p:cNvSpPr>
          <p:nvPr/>
        </p:nvSpPr>
        <p:spPr>
          <a:xfrm>
            <a:off x="3769945" y="3593794"/>
            <a:ext cx="646204" cy="64620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6E6EBA6-5514-4046-9698-91C568EFE51C}"/>
              </a:ext>
            </a:extLst>
          </p:cNvPr>
          <p:cNvSpPr>
            <a:spLocks noChangeAspect="1"/>
          </p:cNvSpPr>
          <p:nvPr/>
        </p:nvSpPr>
        <p:spPr>
          <a:xfrm>
            <a:off x="6457136" y="2574559"/>
            <a:ext cx="646204" cy="64620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Manual Input 16">
            <a:extLst>
              <a:ext uri="{FF2B5EF4-FFF2-40B4-BE49-F238E27FC236}">
                <a16:creationId xmlns:a16="http://schemas.microsoft.com/office/drawing/2014/main" id="{FC99B0AA-C398-4A6E-906B-BB2356CF8B1C}"/>
              </a:ext>
            </a:extLst>
          </p:cNvPr>
          <p:cNvSpPr>
            <a:spLocks noChangeAspect="1"/>
          </p:cNvSpPr>
          <p:nvPr/>
        </p:nvSpPr>
        <p:spPr>
          <a:xfrm rot="10800000">
            <a:off x="4158658" y="2494313"/>
            <a:ext cx="880866" cy="806696"/>
          </a:xfrm>
          <a:prstGeom prst="flowChartManualInpu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F182A58-F937-4581-8DBC-77E4E8BB8251}"/>
              </a:ext>
            </a:extLst>
          </p:cNvPr>
          <p:cNvSpPr/>
          <p:nvPr/>
        </p:nvSpPr>
        <p:spPr>
          <a:xfrm>
            <a:off x="6928560" y="3031799"/>
            <a:ext cx="180000" cy="18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516A34E-26C3-4624-AB24-6F3099CA6EDA}"/>
              </a:ext>
            </a:extLst>
          </p:cNvPr>
          <p:cNvSpPr/>
          <p:nvPr/>
        </p:nvSpPr>
        <p:spPr>
          <a:xfrm>
            <a:off x="6451916" y="3022710"/>
            <a:ext cx="180000" cy="18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E93E2AB-36E3-4B1B-9138-912AAAC21A25}"/>
              </a:ext>
            </a:extLst>
          </p:cNvPr>
          <p:cNvSpPr/>
          <p:nvPr/>
        </p:nvSpPr>
        <p:spPr>
          <a:xfrm>
            <a:off x="6928560" y="2579412"/>
            <a:ext cx="180000" cy="18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8180F9-06CE-49A3-9B1F-A592D4F574F8}"/>
              </a:ext>
            </a:extLst>
          </p:cNvPr>
          <p:cNvSpPr/>
          <p:nvPr/>
        </p:nvSpPr>
        <p:spPr>
          <a:xfrm>
            <a:off x="6457472" y="2569023"/>
            <a:ext cx="180000" cy="18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BEE1E1E-8300-4544-8B95-06B65B6221AA}"/>
              </a:ext>
            </a:extLst>
          </p:cNvPr>
          <p:cNvSpPr/>
          <p:nvPr/>
        </p:nvSpPr>
        <p:spPr>
          <a:xfrm>
            <a:off x="4845461" y="2489412"/>
            <a:ext cx="180000" cy="18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B6972DB-69AF-4113-8E74-34DA76E61927}"/>
              </a:ext>
            </a:extLst>
          </p:cNvPr>
          <p:cNvSpPr/>
          <p:nvPr/>
        </p:nvSpPr>
        <p:spPr>
          <a:xfrm>
            <a:off x="4154261" y="2492671"/>
            <a:ext cx="180000" cy="18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29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why.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20" name="Flowchart: Manual Input 19">
            <a:extLst>
              <a:ext uri="{FF2B5EF4-FFF2-40B4-BE49-F238E27FC236}">
                <a16:creationId xmlns:a16="http://schemas.microsoft.com/office/drawing/2014/main" id="{27057CE0-315A-4B60-B8A3-F70F39E1E3F5}"/>
              </a:ext>
            </a:extLst>
          </p:cNvPr>
          <p:cNvSpPr>
            <a:spLocks noChangeAspect="1"/>
          </p:cNvSpPr>
          <p:nvPr/>
        </p:nvSpPr>
        <p:spPr>
          <a:xfrm rot="5400000">
            <a:off x="1916597" y="1548347"/>
            <a:ext cx="1472191" cy="1348230"/>
          </a:xfrm>
          <a:prstGeom prst="flowChartManualInp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tx1"/>
                </a:solidFill>
                <a:latin typeface="Century Gothic" panose="020B0502020202020204" pitchFamily="34" charset="0"/>
              </a:rPr>
              <a:t>A</a:t>
            </a:r>
          </a:p>
        </p:txBody>
      </p:sp>
      <p:sp>
        <p:nvSpPr>
          <p:cNvPr id="21" name="Diamond 20">
            <a:extLst>
              <a:ext uri="{FF2B5EF4-FFF2-40B4-BE49-F238E27FC236}">
                <a16:creationId xmlns:a16="http://schemas.microsoft.com/office/drawing/2014/main" id="{BF4C317B-EE29-46A6-B48A-632E4B50CAE2}"/>
              </a:ext>
            </a:extLst>
          </p:cNvPr>
          <p:cNvSpPr>
            <a:spLocks noChangeAspect="1"/>
          </p:cNvSpPr>
          <p:nvPr/>
        </p:nvSpPr>
        <p:spPr>
          <a:xfrm>
            <a:off x="5817194" y="1486366"/>
            <a:ext cx="1480497" cy="1480497"/>
          </a:xfrm>
          <a:prstGeom prst="diamon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B</a:t>
            </a:r>
          </a:p>
        </p:txBody>
      </p:sp>
      <p:sp>
        <p:nvSpPr>
          <p:cNvPr id="14" name="Heptagon 13">
            <a:extLst>
              <a:ext uri="{FF2B5EF4-FFF2-40B4-BE49-F238E27FC236}">
                <a16:creationId xmlns:a16="http://schemas.microsoft.com/office/drawing/2014/main" id="{6734A48A-5792-4670-8DD7-155060ABDAE0}"/>
              </a:ext>
            </a:extLst>
          </p:cNvPr>
          <p:cNvSpPr/>
          <p:nvPr/>
        </p:nvSpPr>
        <p:spPr>
          <a:xfrm>
            <a:off x="5736010" y="3307080"/>
            <a:ext cx="1561681" cy="1472191"/>
          </a:xfrm>
          <a:prstGeom prst="hep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D</a:t>
            </a:r>
          </a:p>
        </p:txBody>
      </p:sp>
      <p:sp>
        <p:nvSpPr>
          <p:cNvPr id="15" name="Rectangle 14">
            <a:extLst>
              <a:ext uri="{FF2B5EF4-FFF2-40B4-BE49-F238E27FC236}">
                <a16:creationId xmlns:a16="http://schemas.microsoft.com/office/drawing/2014/main" id="{448B25F1-D3C0-429B-88D4-687FE50B318D}"/>
              </a:ext>
            </a:extLst>
          </p:cNvPr>
          <p:cNvSpPr/>
          <p:nvPr/>
        </p:nvSpPr>
        <p:spPr>
          <a:xfrm>
            <a:off x="1592383" y="3307080"/>
            <a:ext cx="2661313" cy="13617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C</a:t>
            </a:r>
          </a:p>
        </p:txBody>
      </p:sp>
    </p:spTree>
    <p:extLst>
      <p:ext uri="{BB962C8B-B14F-4D97-AF65-F5344CB8AC3E}">
        <p14:creationId xmlns:p14="http://schemas.microsoft.com/office/powerpoint/2010/main" val="86513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why.</a:t>
            </a:r>
          </a:p>
          <a:p>
            <a:r>
              <a:rPr lang="en-GB" sz="2000" b="1" dirty="0">
                <a:solidFill>
                  <a:schemeClr val="tx1"/>
                </a:solidFill>
                <a:latin typeface="Century Gothic" panose="020B0502020202020204" pitchFamily="34" charset="0"/>
              </a:rPr>
              <a:t>D is the odd one out because …</a:t>
            </a: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4" name="Flowchart: Manual Input 13">
            <a:extLst>
              <a:ext uri="{FF2B5EF4-FFF2-40B4-BE49-F238E27FC236}">
                <a16:creationId xmlns:a16="http://schemas.microsoft.com/office/drawing/2014/main" id="{D2278AB2-A1B0-4FEB-AA75-AE75E4EDF035}"/>
              </a:ext>
            </a:extLst>
          </p:cNvPr>
          <p:cNvSpPr>
            <a:spLocks noChangeAspect="1"/>
          </p:cNvSpPr>
          <p:nvPr/>
        </p:nvSpPr>
        <p:spPr>
          <a:xfrm rot="5400000">
            <a:off x="1916597" y="1548347"/>
            <a:ext cx="1472191" cy="1348230"/>
          </a:xfrm>
          <a:prstGeom prst="flowChartManualInpu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lumMod val="50000"/>
                  </a:schemeClr>
                </a:solidFill>
                <a:latin typeface="Century Gothic" panose="020B0502020202020204" pitchFamily="34" charset="0"/>
              </a:rPr>
              <a:t>A</a:t>
            </a:r>
          </a:p>
        </p:txBody>
      </p:sp>
      <p:sp>
        <p:nvSpPr>
          <p:cNvPr id="15" name="Diamond 14">
            <a:extLst>
              <a:ext uri="{FF2B5EF4-FFF2-40B4-BE49-F238E27FC236}">
                <a16:creationId xmlns:a16="http://schemas.microsoft.com/office/drawing/2014/main" id="{1CCBEC59-C65B-46AA-9880-26C5C186C370}"/>
              </a:ext>
            </a:extLst>
          </p:cNvPr>
          <p:cNvSpPr>
            <a:spLocks noChangeAspect="1"/>
          </p:cNvSpPr>
          <p:nvPr/>
        </p:nvSpPr>
        <p:spPr>
          <a:xfrm>
            <a:off x="5817194" y="1486366"/>
            <a:ext cx="1480497" cy="1480497"/>
          </a:xfrm>
          <a:prstGeom prst="diamond">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50000"/>
                  </a:schemeClr>
                </a:solidFill>
                <a:latin typeface="Century Gothic" panose="020B0502020202020204" pitchFamily="34" charset="0"/>
              </a:rPr>
              <a:t>B</a:t>
            </a:r>
          </a:p>
        </p:txBody>
      </p:sp>
      <p:sp>
        <p:nvSpPr>
          <p:cNvPr id="18" name="Heptagon 17">
            <a:extLst>
              <a:ext uri="{FF2B5EF4-FFF2-40B4-BE49-F238E27FC236}">
                <a16:creationId xmlns:a16="http://schemas.microsoft.com/office/drawing/2014/main" id="{9E18AA86-1440-41DD-AB4B-F34CE57389BF}"/>
              </a:ext>
            </a:extLst>
          </p:cNvPr>
          <p:cNvSpPr/>
          <p:nvPr/>
        </p:nvSpPr>
        <p:spPr>
          <a:xfrm>
            <a:off x="5736010" y="3307080"/>
            <a:ext cx="1561681" cy="1472191"/>
          </a:xfrm>
          <a:prstGeom prst="hept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D</a:t>
            </a:r>
          </a:p>
        </p:txBody>
      </p:sp>
      <p:sp>
        <p:nvSpPr>
          <p:cNvPr id="26" name="Rectangle 25">
            <a:extLst>
              <a:ext uri="{FF2B5EF4-FFF2-40B4-BE49-F238E27FC236}">
                <a16:creationId xmlns:a16="http://schemas.microsoft.com/office/drawing/2014/main" id="{25EC4ADF-2E7C-416A-87BD-2D68AB9265C6}"/>
              </a:ext>
            </a:extLst>
          </p:cNvPr>
          <p:cNvSpPr/>
          <p:nvPr/>
        </p:nvSpPr>
        <p:spPr>
          <a:xfrm>
            <a:off x="1592383" y="3307080"/>
            <a:ext cx="2661313" cy="1361772"/>
          </a:xfrm>
          <a:prstGeom prst="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50000"/>
                  </a:schemeClr>
                </a:solidFill>
                <a:latin typeface="Century Gothic" panose="020B0502020202020204" pitchFamily="34" charset="0"/>
              </a:rPr>
              <a:t>C</a:t>
            </a:r>
          </a:p>
        </p:txBody>
      </p:sp>
    </p:spTree>
    <p:extLst>
      <p:ext uri="{BB962C8B-B14F-4D97-AF65-F5344CB8AC3E}">
        <p14:creationId xmlns:p14="http://schemas.microsoft.com/office/powerpoint/2010/main" val="406390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 – Right Angles in Shapes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(3G4a) </a:t>
            </a:r>
            <a:r>
              <a:rPr lang="en-GB" sz="1200" b="1" u="sng" dirty="0">
                <a:latin typeface="Century Gothic" panose="020B0502020202020204" pitchFamily="34" charset="0"/>
                <a:hlinkClick r:id="rId3"/>
              </a:rPr>
              <a:t>Recognise angles as a property of shape or a description of a turn</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(3G4b) </a:t>
            </a:r>
            <a:r>
              <a:rPr lang="en-GB" sz="1200" b="1" u="sng" dirty="0">
                <a:latin typeface="Century Gothic" panose="020B0502020202020204" pitchFamily="34" charset="0"/>
                <a:hlinkClick r:id="rId4"/>
              </a:rPr>
              <a:t>Identify right angles, recognise that two right angles make a half-turn, three make three quarters of a turn and four a complete turn; identify whether angles are greater than or less than a right angle</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Properties of Shapes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Example answer:</a:t>
            </a:r>
          </a:p>
          <a:p>
            <a:r>
              <a:rPr lang="en-GB" sz="2000" b="1" dirty="0">
                <a:solidFill>
                  <a:schemeClr val="tx1"/>
                </a:solidFill>
                <a:latin typeface="Century Gothic" panose="020B0502020202020204" pitchFamily="34" charset="0"/>
              </a:rPr>
              <a:t>Explain why.</a:t>
            </a:r>
          </a:p>
          <a:p>
            <a:r>
              <a:rPr lang="en-GB" sz="2000" b="1" dirty="0">
                <a:solidFill>
                  <a:srgbClr val="FF0000"/>
                </a:solidFill>
                <a:latin typeface="Century Gothic" panose="020B0502020202020204" pitchFamily="34" charset="0"/>
              </a:rPr>
              <a:t>D is the odd one out because it is the only shape without right angles.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6" name="Heptagon 15">
            <a:extLst>
              <a:ext uri="{FF2B5EF4-FFF2-40B4-BE49-F238E27FC236}">
                <a16:creationId xmlns:a16="http://schemas.microsoft.com/office/drawing/2014/main" id="{BA0091C3-12E6-4647-9349-6EA4EAF42447}"/>
              </a:ext>
            </a:extLst>
          </p:cNvPr>
          <p:cNvSpPr/>
          <p:nvPr/>
        </p:nvSpPr>
        <p:spPr>
          <a:xfrm>
            <a:off x="5736010" y="3307080"/>
            <a:ext cx="1561681" cy="1472191"/>
          </a:xfrm>
          <a:prstGeom prst="hept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D</a:t>
            </a:r>
          </a:p>
        </p:txBody>
      </p:sp>
      <p:sp>
        <p:nvSpPr>
          <p:cNvPr id="18" name="Flowchart: Manual Input 17">
            <a:extLst>
              <a:ext uri="{FF2B5EF4-FFF2-40B4-BE49-F238E27FC236}">
                <a16:creationId xmlns:a16="http://schemas.microsoft.com/office/drawing/2014/main" id="{3AE5F1B0-A4C7-4392-B991-140B19A67A65}"/>
              </a:ext>
            </a:extLst>
          </p:cNvPr>
          <p:cNvSpPr>
            <a:spLocks noChangeAspect="1"/>
          </p:cNvSpPr>
          <p:nvPr/>
        </p:nvSpPr>
        <p:spPr>
          <a:xfrm rot="5400000">
            <a:off x="1916597" y="1548347"/>
            <a:ext cx="1472191" cy="1348230"/>
          </a:xfrm>
          <a:prstGeom prst="flowChartManualInpu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a:solidFill>
                  <a:schemeClr val="bg1">
                    <a:lumMod val="50000"/>
                  </a:schemeClr>
                </a:solidFill>
                <a:latin typeface="Century Gothic" panose="020B0502020202020204" pitchFamily="34" charset="0"/>
              </a:rPr>
              <a:t>A</a:t>
            </a:r>
          </a:p>
        </p:txBody>
      </p:sp>
      <p:sp>
        <p:nvSpPr>
          <p:cNvPr id="26" name="Diamond 25">
            <a:extLst>
              <a:ext uri="{FF2B5EF4-FFF2-40B4-BE49-F238E27FC236}">
                <a16:creationId xmlns:a16="http://schemas.microsoft.com/office/drawing/2014/main" id="{7BC39FF0-8932-4C95-A92E-11824518FA8B}"/>
              </a:ext>
            </a:extLst>
          </p:cNvPr>
          <p:cNvSpPr>
            <a:spLocks noChangeAspect="1"/>
          </p:cNvSpPr>
          <p:nvPr/>
        </p:nvSpPr>
        <p:spPr>
          <a:xfrm>
            <a:off x="5817194" y="1486366"/>
            <a:ext cx="1480497" cy="1480497"/>
          </a:xfrm>
          <a:prstGeom prst="diamond">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50000"/>
                  </a:schemeClr>
                </a:solidFill>
                <a:latin typeface="Century Gothic" panose="020B0502020202020204" pitchFamily="34" charset="0"/>
              </a:rPr>
              <a:t>B</a:t>
            </a:r>
          </a:p>
        </p:txBody>
      </p:sp>
      <p:sp>
        <p:nvSpPr>
          <p:cNvPr id="27" name="Rectangle 26">
            <a:extLst>
              <a:ext uri="{FF2B5EF4-FFF2-40B4-BE49-F238E27FC236}">
                <a16:creationId xmlns:a16="http://schemas.microsoft.com/office/drawing/2014/main" id="{C04D2C12-AF7D-4106-ABBE-B03143AC94CA}"/>
              </a:ext>
            </a:extLst>
          </p:cNvPr>
          <p:cNvSpPr/>
          <p:nvPr/>
        </p:nvSpPr>
        <p:spPr>
          <a:xfrm>
            <a:off x="1592383" y="3307080"/>
            <a:ext cx="2661313" cy="1361772"/>
          </a:xfrm>
          <a:prstGeom prst="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50000"/>
                  </a:schemeClr>
                </a:solidFill>
                <a:latin typeface="Century Gothic" panose="020B0502020202020204" pitchFamily="34" charset="0"/>
              </a:rPr>
              <a:t>C</a:t>
            </a:r>
          </a:p>
        </p:txBody>
      </p:sp>
    </p:spTree>
    <p:extLst>
      <p:ext uri="{BB962C8B-B14F-4D97-AF65-F5344CB8AC3E}">
        <p14:creationId xmlns:p14="http://schemas.microsoft.com/office/powerpoint/2010/main" val="134889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3 – Properties of Shape</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Right Angles in Shapes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around your classroom. </a:t>
            </a:r>
          </a:p>
          <a:p>
            <a:pPr algn="ctr"/>
            <a:r>
              <a:rPr lang="en-GB" sz="2000" b="1" dirty="0">
                <a:solidFill>
                  <a:schemeClr val="tx1"/>
                </a:solidFill>
                <a:latin typeface="Century Gothic" panose="020B0502020202020204" pitchFamily="34" charset="0"/>
              </a:rPr>
              <a:t>Name some objects that have a right angle in them.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pSp>
        <p:nvGrpSpPr>
          <p:cNvPr id="6" name="Group 5">
            <a:extLst>
              <a:ext uri="{FF2B5EF4-FFF2-40B4-BE49-F238E27FC236}">
                <a16:creationId xmlns:a16="http://schemas.microsoft.com/office/drawing/2014/main" id="{DEB13FA0-A35C-4B7B-8747-1925AC3213E4}"/>
              </a:ext>
            </a:extLst>
          </p:cNvPr>
          <p:cNvGrpSpPr/>
          <p:nvPr/>
        </p:nvGrpSpPr>
        <p:grpSpPr>
          <a:xfrm>
            <a:off x="3667338" y="2081011"/>
            <a:ext cx="1809325" cy="1809768"/>
            <a:chOff x="3751118" y="2992582"/>
            <a:chExt cx="2649033" cy="2649682"/>
          </a:xfrm>
        </p:grpSpPr>
        <p:cxnSp>
          <p:nvCxnSpPr>
            <p:cNvPr id="9" name="Straight Connector 8">
              <a:extLst>
                <a:ext uri="{FF2B5EF4-FFF2-40B4-BE49-F238E27FC236}">
                  <a16:creationId xmlns:a16="http://schemas.microsoft.com/office/drawing/2014/main" id="{4971B392-1D84-4DF3-8E9F-3D9E579687E1}"/>
                </a:ext>
              </a:extLst>
            </p:cNvPr>
            <p:cNvCxnSpPr/>
            <p:nvPr/>
          </p:nvCxnSpPr>
          <p:spPr>
            <a:xfrm>
              <a:off x="3751118" y="2992582"/>
              <a:ext cx="0" cy="2649682"/>
            </a:xfrm>
            <a:prstGeom prst="line">
              <a:avLst/>
            </a:prstGeom>
            <a:ln w="762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6292938-D048-49AA-8AF9-C13A3CD3B312}"/>
                </a:ext>
              </a:extLst>
            </p:cNvPr>
            <p:cNvCxnSpPr>
              <a:cxnSpLocks/>
            </p:cNvCxnSpPr>
            <p:nvPr/>
          </p:nvCxnSpPr>
          <p:spPr>
            <a:xfrm>
              <a:off x="3751118" y="5642264"/>
              <a:ext cx="2649033" cy="0"/>
            </a:xfrm>
            <a:prstGeom prst="line">
              <a:avLst/>
            </a:prstGeom>
            <a:ln w="762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4F2CDF-09D8-4573-B18B-8D841C35733F}"/>
                </a:ext>
              </a:extLst>
            </p:cNvPr>
            <p:cNvCxnSpPr/>
            <p:nvPr/>
          </p:nvCxnSpPr>
          <p:spPr>
            <a:xfrm>
              <a:off x="3827617" y="4940622"/>
              <a:ext cx="624840" cy="0"/>
            </a:xfrm>
            <a:prstGeom prst="line">
              <a:avLst/>
            </a:prstGeom>
            <a:ln w="76200" cap="sq">
              <a:solidFill>
                <a:srgbClr val="FFC000"/>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6CE3DC-5BD3-4D17-BAC6-BFD4531BE5FB}"/>
                </a:ext>
              </a:extLst>
            </p:cNvPr>
            <p:cNvCxnSpPr>
              <a:cxnSpLocks/>
            </p:cNvCxnSpPr>
            <p:nvPr/>
          </p:nvCxnSpPr>
          <p:spPr>
            <a:xfrm rot="5400000">
              <a:off x="4140037" y="5253042"/>
              <a:ext cx="624840" cy="0"/>
            </a:xfrm>
            <a:prstGeom prst="line">
              <a:avLst/>
            </a:prstGeom>
            <a:ln w="76200" cap="sq">
              <a:solidFill>
                <a:srgbClr val="FFC000"/>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around your classroom. </a:t>
            </a:r>
          </a:p>
          <a:p>
            <a:pPr algn="ctr"/>
            <a:r>
              <a:rPr lang="en-GB" sz="2000" b="1" dirty="0">
                <a:solidFill>
                  <a:schemeClr val="tx1"/>
                </a:solidFill>
                <a:latin typeface="Century Gothic" panose="020B0502020202020204" pitchFamily="34" charset="0"/>
              </a:rPr>
              <a:t>Name some objects that have a right angle in them.</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Example answers:</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Door frames, windowsills, shelves, book covers, walls.</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pSp>
        <p:nvGrpSpPr>
          <p:cNvPr id="6" name="Group 5">
            <a:extLst>
              <a:ext uri="{FF2B5EF4-FFF2-40B4-BE49-F238E27FC236}">
                <a16:creationId xmlns:a16="http://schemas.microsoft.com/office/drawing/2014/main" id="{DEB13FA0-A35C-4B7B-8747-1925AC3213E4}"/>
              </a:ext>
            </a:extLst>
          </p:cNvPr>
          <p:cNvGrpSpPr/>
          <p:nvPr/>
        </p:nvGrpSpPr>
        <p:grpSpPr>
          <a:xfrm>
            <a:off x="3667338" y="2081011"/>
            <a:ext cx="1809325" cy="1809768"/>
            <a:chOff x="3751118" y="2992582"/>
            <a:chExt cx="2649033" cy="2649682"/>
          </a:xfrm>
        </p:grpSpPr>
        <p:cxnSp>
          <p:nvCxnSpPr>
            <p:cNvPr id="9" name="Straight Connector 8">
              <a:extLst>
                <a:ext uri="{FF2B5EF4-FFF2-40B4-BE49-F238E27FC236}">
                  <a16:creationId xmlns:a16="http://schemas.microsoft.com/office/drawing/2014/main" id="{4971B392-1D84-4DF3-8E9F-3D9E579687E1}"/>
                </a:ext>
              </a:extLst>
            </p:cNvPr>
            <p:cNvCxnSpPr/>
            <p:nvPr/>
          </p:nvCxnSpPr>
          <p:spPr>
            <a:xfrm>
              <a:off x="3751118" y="2992582"/>
              <a:ext cx="0" cy="2649682"/>
            </a:xfrm>
            <a:prstGeom prst="line">
              <a:avLst/>
            </a:prstGeom>
            <a:ln w="762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6292938-D048-49AA-8AF9-C13A3CD3B312}"/>
                </a:ext>
              </a:extLst>
            </p:cNvPr>
            <p:cNvCxnSpPr>
              <a:cxnSpLocks/>
            </p:cNvCxnSpPr>
            <p:nvPr/>
          </p:nvCxnSpPr>
          <p:spPr>
            <a:xfrm>
              <a:off x="3751118" y="5642264"/>
              <a:ext cx="2649033" cy="0"/>
            </a:xfrm>
            <a:prstGeom prst="line">
              <a:avLst/>
            </a:prstGeom>
            <a:ln w="76200" cap="rnd">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4F2CDF-09D8-4573-B18B-8D841C35733F}"/>
                </a:ext>
              </a:extLst>
            </p:cNvPr>
            <p:cNvCxnSpPr/>
            <p:nvPr/>
          </p:nvCxnSpPr>
          <p:spPr>
            <a:xfrm>
              <a:off x="3827617" y="4940622"/>
              <a:ext cx="624840" cy="0"/>
            </a:xfrm>
            <a:prstGeom prst="line">
              <a:avLst/>
            </a:prstGeom>
            <a:ln w="76200" cap="sq">
              <a:solidFill>
                <a:srgbClr val="FFC000"/>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6CE3DC-5BD3-4D17-BAC6-BFD4531BE5FB}"/>
                </a:ext>
              </a:extLst>
            </p:cNvPr>
            <p:cNvCxnSpPr>
              <a:cxnSpLocks/>
            </p:cNvCxnSpPr>
            <p:nvPr/>
          </p:nvCxnSpPr>
          <p:spPr>
            <a:xfrm rot="5400000">
              <a:off x="4140037" y="5253042"/>
              <a:ext cx="624840" cy="0"/>
            </a:xfrm>
            <a:prstGeom prst="line">
              <a:avLst/>
            </a:prstGeom>
            <a:ln w="76200" cap="sq">
              <a:solidFill>
                <a:srgbClr val="FFC000"/>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273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8B174422-1445-4E20-A274-A846DE809FC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DB37DEF-B009-4B83-916C-D526F60DFE5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shape that has turned one right angle anti-clockwise.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Start: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Finish: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8B174422-1445-4E20-A274-A846DE809FC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DB37DEF-B009-4B83-916C-D526F60DFE5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shape that has turned one right angle anti-clockwise.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Start: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Finish: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2A1EFE6F-0CB2-4035-A520-58E1232C4581}"/>
              </a:ext>
            </a:extLst>
          </p:cNvPr>
          <p:cNvSpPr txBox="1"/>
          <p:nvPr/>
        </p:nvSpPr>
        <p:spPr>
          <a:xfrm>
            <a:off x="2302795" y="4975495"/>
            <a:ext cx="688009" cy="861774"/>
          </a:xfrm>
          <a:prstGeom prst="rect">
            <a:avLst/>
          </a:prstGeom>
          <a:noFill/>
        </p:spPr>
        <p:txBody>
          <a:bodyPr wrap="none" rtlCol="0">
            <a:spAutoFit/>
          </a:bodyPr>
          <a:lstStyle/>
          <a:p>
            <a:r>
              <a:rPr lang="en-GB" sz="5000" b="1" dirty="0">
                <a:solidFill>
                  <a:srgbClr val="FF0000"/>
                </a:solidFill>
                <a:latin typeface="Century Gothic" panose="020B0502020202020204" pitchFamily="34" charset="0"/>
                <a:sym typeface="Wingdings" panose="05000000000000000000" pitchFamily="2" charset="2"/>
              </a:rPr>
              <a:t></a:t>
            </a:r>
            <a:endParaRPr lang="en-GB" sz="5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9670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any shapes that contain right angles.</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Pentagon 11">
            <a:extLst>
              <a:ext uri="{FF2B5EF4-FFF2-40B4-BE49-F238E27FC236}">
                <a16:creationId xmlns:a16="http://schemas.microsoft.com/office/drawing/2014/main" id="{284343C6-AF42-4326-BC5B-F5B90572AB8A}"/>
              </a:ext>
            </a:extLst>
          </p:cNvPr>
          <p:cNvSpPr/>
          <p:nvPr/>
        </p:nvSpPr>
        <p:spPr>
          <a:xfrm>
            <a:off x="5813577" y="2204184"/>
            <a:ext cx="2024645" cy="2024645"/>
          </a:xfrm>
          <a:prstGeom prst="pen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D669CF75-5490-4DB3-8CAD-988F85770D2F}"/>
              </a:ext>
            </a:extLst>
          </p:cNvPr>
          <p:cNvSpPr/>
          <p:nvPr/>
        </p:nvSpPr>
        <p:spPr>
          <a:xfrm>
            <a:off x="1096412" y="2182505"/>
            <a:ext cx="1980000" cy="1980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iamond 3">
            <a:extLst>
              <a:ext uri="{FF2B5EF4-FFF2-40B4-BE49-F238E27FC236}">
                <a16:creationId xmlns:a16="http://schemas.microsoft.com/office/drawing/2014/main" id="{58A0CD30-A822-4AA4-91A6-FF85D4D17033}"/>
              </a:ext>
            </a:extLst>
          </p:cNvPr>
          <p:cNvSpPr/>
          <p:nvPr/>
        </p:nvSpPr>
        <p:spPr>
          <a:xfrm>
            <a:off x="3454994" y="2105246"/>
            <a:ext cx="1980000" cy="1980000"/>
          </a:xfrm>
          <a:prstGeom prst="diamon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68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any shapes that contain right angles.</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
        <p:nvSpPr>
          <p:cNvPr id="12" name="Pentagon 11">
            <a:extLst>
              <a:ext uri="{FF2B5EF4-FFF2-40B4-BE49-F238E27FC236}">
                <a16:creationId xmlns:a16="http://schemas.microsoft.com/office/drawing/2014/main" id="{284343C6-AF42-4326-BC5B-F5B90572AB8A}"/>
              </a:ext>
            </a:extLst>
          </p:cNvPr>
          <p:cNvSpPr/>
          <p:nvPr/>
        </p:nvSpPr>
        <p:spPr>
          <a:xfrm>
            <a:off x="5813577" y="2204184"/>
            <a:ext cx="2024645" cy="2024645"/>
          </a:xfrm>
          <a:prstGeom prst="pentagon">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D669CF75-5490-4DB3-8CAD-988F85770D2F}"/>
              </a:ext>
            </a:extLst>
          </p:cNvPr>
          <p:cNvSpPr/>
          <p:nvPr/>
        </p:nvSpPr>
        <p:spPr>
          <a:xfrm>
            <a:off x="1096412" y="2182505"/>
            <a:ext cx="1980000" cy="1980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iamond 3">
            <a:extLst>
              <a:ext uri="{FF2B5EF4-FFF2-40B4-BE49-F238E27FC236}">
                <a16:creationId xmlns:a16="http://schemas.microsoft.com/office/drawing/2014/main" id="{58A0CD30-A822-4AA4-91A6-FF85D4D17033}"/>
              </a:ext>
            </a:extLst>
          </p:cNvPr>
          <p:cNvSpPr/>
          <p:nvPr/>
        </p:nvSpPr>
        <p:spPr>
          <a:xfrm>
            <a:off x="3454994" y="2105246"/>
            <a:ext cx="1980000" cy="1980000"/>
          </a:xfrm>
          <a:prstGeom prst="diamon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8E0E6D5-7F9E-46C0-9F11-ADDBA2D05473}"/>
              </a:ext>
            </a:extLst>
          </p:cNvPr>
          <p:cNvSpPr/>
          <p:nvPr/>
        </p:nvSpPr>
        <p:spPr>
          <a:xfrm>
            <a:off x="1096412" y="218250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F9B7589-5A51-4FD3-B168-5ABE61B8CB7B}"/>
              </a:ext>
            </a:extLst>
          </p:cNvPr>
          <p:cNvSpPr/>
          <p:nvPr/>
        </p:nvSpPr>
        <p:spPr>
          <a:xfrm>
            <a:off x="2788412" y="218250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D625739-8AA9-4C4B-A2C6-E73F236F94AA}"/>
              </a:ext>
            </a:extLst>
          </p:cNvPr>
          <p:cNvSpPr/>
          <p:nvPr/>
        </p:nvSpPr>
        <p:spPr>
          <a:xfrm>
            <a:off x="2788412" y="387450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9D4F910-F9FD-4897-A5E5-42B51156B6CE}"/>
              </a:ext>
            </a:extLst>
          </p:cNvPr>
          <p:cNvSpPr/>
          <p:nvPr/>
        </p:nvSpPr>
        <p:spPr>
          <a:xfrm>
            <a:off x="1096412" y="3874505"/>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F09D35D-354E-4919-AD8B-8D5CAD06B808}"/>
              </a:ext>
            </a:extLst>
          </p:cNvPr>
          <p:cNvSpPr/>
          <p:nvPr/>
        </p:nvSpPr>
        <p:spPr>
          <a:xfrm rot="2715193">
            <a:off x="4300994" y="2164891"/>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87FC9C4-D1B3-4160-AA8C-3E166077CBA0}"/>
              </a:ext>
            </a:extLst>
          </p:cNvPr>
          <p:cNvSpPr/>
          <p:nvPr/>
        </p:nvSpPr>
        <p:spPr>
          <a:xfrm rot="2715193">
            <a:off x="3514639" y="2951246"/>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8A531EB-F09E-4F0E-87E8-466DFE9F3A85}"/>
              </a:ext>
            </a:extLst>
          </p:cNvPr>
          <p:cNvSpPr/>
          <p:nvPr/>
        </p:nvSpPr>
        <p:spPr>
          <a:xfrm rot="2715193">
            <a:off x="4300994" y="3737601"/>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CF37DAB-5653-4DFA-BED2-4FBEC0E7226D}"/>
              </a:ext>
            </a:extLst>
          </p:cNvPr>
          <p:cNvSpPr/>
          <p:nvPr/>
        </p:nvSpPr>
        <p:spPr>
          <a:xfrm rot="2715193">
            <a:off x="5087349" y="2951246"/>
            <a:ext cx="288000" cy="288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6E55914-0038-451E-86D5-686A83DF24D2}"/>
              </a:ext>
            </a:extLst>
          </p:cNvPr>
          <p:cNvSpPr txBox="1"/>
          <p:nvPr/>
        </p:nvSpPr>
        <p:spPr>
          <a:xfrm>
            <a:off x="1742408" y="2741618"/>
            <a:ext cx="688009" cy="861774"/>
          </a:xfrm>
          <a:prstGeom prst="rect">
            <a:avLst/>
          </a:prstGeom>
          <a:noFill/>
        </p:spPr>
        <p:txBody>
          <a:bodyPr wrap="none" rtlCol="0">
            <a:spAutoFit/>
          </a:bodyPr>
          <a:lstStyle/>
          <a:p>
            <a:r>
              <a:rPr lang="en-GB" sz="5000" b="1" dirty="0">
                <a:solidFill>
                  <a:srgbClr val="FF0000"/>
                </a:solidFill>
                <a:latin typeface="Century Gothic" panose="020B0502020202020204" pitchFamily="34" charset="0"/>
                <a:sym typeface="Wingdings" panose="05000000000000000000" pitchFamily="2" charset="2"/>
              </a:rPr>
              <a:t></a:t>
            </a:r>
            <a:endParaRPr lang="en-GB" sz="5000" b="1" dirty="0">
              <a:solidFill>
                <a:srgbClr val="FF0000"/>
              </a:solidFill>
              <a:latin typeface="Century Gothic" panose="020B0502020202020204" pitchFamily="34" charset="0"/>
            </a:endParaRPr>
          </a:p>
        </p:txBody>
      </p:sp>
      <p:sp>
        <p:nvSpPr>
          <p:cNvPr id="23" name="TextBox 22">
            <a:extLst>
              <a:ext uri="{FF2B5EF4-FFF2-40B4-BE49-F238E27FC236}">
                <a16:creationId xmlns:a16="http://schemas.microsoft.com/office/drawing/2014/main" id="{79CCB024-07BA-4032-95DF-538263162E70}"/>
              </a:ext>
            </a:extLst>
          </p:cNvPr>
          <p:cNvSpPr txBox="1"/>
          <p:nvPr/>
        </p:nvSpPr>
        <p:spPr>
          <a:xfrm>
            <a:off x="4100990" y="2664359"/>
            <a:ext cx="688009" cy="861774"/>
          </a:xfrm>
          <a:prstGeom prst="rect">
            <a:avLst/>
          </a:prstGeom>
          <a:noFill/>
        </p:spPr>
        <p:txBody>
          <a:bodyPr wrap="none" rtlCol="0">
            <a:spAutoFit/>
          </a:bodyPr>
          <a:lstStyle/>
          <a:p>
            <a:r>
              <a:rPr lang="en-GB" sz="5000" b="1" dirty="0">
                <a:solidFill>
                  <a:srgbClr val="FF0000"/>
                </a:solidFill>
                <a:latin typeface="Century Gothic" panose="020B0502020202020204" pitchFamily="34" charset="0"/>
                <a:sym typeface="Wingdings" panose="05000000000000000000" pitchFamily="2" charset="2"/>
              </a:rPr>
              <a:t></a:t>
            </a:r>
            <a:endParaRPr lang="en-GB" sz="5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77703999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94C7DB22-277F-4D0B-A5B9-68A0592F8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351</TotalTime>
  <Words>730</Words>
  <Application>Microsoft Office PowerPoint</Application>
  <PresentationFormat>On-screen Show (4:3)</PresentationFormat>
  <Paragraphs>299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2</cp:revision>
  <dcterms:created xsi:type="dcterms:W3CDTF">2018-03-17T10:08:43Z</dcterms:created>
  <dcterms:modified xsi:type="dcterms:W3CDTF">2019-04-26T15:08:24Z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536">
    <vt:lpwstr>268</vt:lpwstr>
  </property>
</Properties>
</file>