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56" r:id="rId5"/>
    <p:sldId id="366" r:id="rId6"/>
    <p:sldId id="365" r:id="rId7"/>
    <p:sldId id="368" r:id="rId8"/>
    <p:sldId id="360" r:id="rId9"/>
    <p:sldId id="369" r:id="rId10"/>
    <p:sldId id="370" r:id="rId11"/>
    <p:sldId id="373" r:id="rId12"/>
    <p:sldId id="371" r:id="rId13"/>
    <p:sldId id="375" r:id="rId14"/>
    <p:sldId id="376" r:id="rId15"/>
    <p:sldId id="382" r:id="rId16"/>
    <p:sldId id="355" r:id="rId17"/>
    <p:sldId id="378" r:id="rId18"/>
    <p:sldId id="367" r:id="rId19"/>
    <p:sldId id="379" r:id="rId20"/>
    <p:sldId id="314" r:id="rId21"/>
    <p:sldId id="383" r:id="rId22"/>
    <p:sldId id="38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09C641-A446-4CE8-B209-ED23B254795F}" v="58" dt="2019-04-30T07:56:25.3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8" autoAdjust="0"/>
    <p:restoredTop sz="94660"/>
  </p:normalViewPr>
  <p:slideViewPr>
    <p:cSldViewPr snapToGrid="0">
      <p:cViewPr varScale="1">
        <p:scale>
          <a:sx n="86" d="100"/>
          <a:sy n="86" d="100"/>
        </p:scale>
        <p:origin x="124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Tidswell-Brown" userId="3518c4a0-5c99-4880-b127-cb60ccf11a39" providerId="ADAL" clId="{9209C641-A446-4CE8-B209-ED23B254795F}"/>
    <pc:docChg chg="undo custSel addSld delSld modSld">
      <pc:chgData name="Kyle Tidswell-Brown" userId="3518c4a0-5c99-4880-b127-cb60ccf11a39" providerId="ADAL" clId="{9209C641-A446-4CE8-B209-ED23B254795F}" dt="2019-04-30T07:56:35.427" v="508" actId="14100"/>
      <pc:docMkLst>
        <pc:docMk/>
      </pc:docMkLst>
      <pc:sldChg chg="modSp">
        <pc:chgData name="Kyle Tidswell-Brown" userId="3518c4a0-5c99-4880-b127-cb60ccf11a39" providerId="ADAL" clId="{9209C641-A446-4CE8-B209-ED23B254795F}" dt="2019-04-29T13:15:29.490" v="365" actId="12788"/>
        <pc:sldMkLst>
          <pc:docMk/>
          <pc:sldMk cId="636014570" sldId="314"/>
        </pc:sldMkLst>
        <pc:spChg chg="mod">
          <ac:chgData name="Kyle Tidswell-Brown" userId="3518c4a0-5c99-4880-b127-cb60ccf11a39" providerId="ADAL" clId="{9209C641-A446-4CE8-B209-ED23B254795F}" dt="2019-04-29T13:15:29.490" v="365" actId="12788"/>
          <ac:spMkLst>
            <pc:docMk/>
            <pc:sldMk cId="636014570" sldId="314"/>
            <ac:spMk id="13" creationId="{48C53A59-9E6E-4B51-9572-03CE448B96C6}"/>
          </ac:spMkLst>
        </pc:spChg>
      </pc:sldChg>
      <pc:sldChg chg="modSp">
        <pc:chgData name="Kyle Tidswell-Brown" userId="3518c4a0-5c99-4880-b127-cb60ccf11a39" providerId="ADAL" clId="{9209C641-A446-4CE8-B209-ED23B254795F}" dt="2019-04-29T12:45:06.110" v="168"/>
        <pc:sldMkLst>
          <pc:docMk/>
          <pc:sldMk cId="1071900124" sldId="355"/>
        </pc:sldMkLst>
        <pc:spChg chg="mod">
          <ac:chgData name="Kyle Tidswell-Brown" userId="3518c4a0-5c99-4880-b127-cb60ccf11a39" providerId="ADAL" clId="{9209C641-A446-4CE8-B209-ED23B254795F}" dt="2019-04-29T12:45:06.110" v="168"/>
          <ac:spMkLst>
            <pc:docMk/>
            <pc:sldMk cId="1071900124" sldId="355"/>
            <ac:spMk id="14" creationId="{0354BE6F-2A8B-4174-A275-67B1940541E7}"/>
          </ac:spMkLst>
        </pc:spChg>
      </pc:sldChg>
      <pc:sldChg chg="modSp">
        <pc:chgData name="Kyle Tidswell-Brown" userId="3518c4a0-5c99-4880-b127-cb60ccf11a39" providerId="ADAL" clId="{9209C641-A446-4CE8-B209-ED23B254795F}" dt="2019-04-29T11:19:38.576" v="10" actId="20577"/>
        <pc:sldMkLst>
          <pc:docMk/>
          <pc:sldMk cId="36917022" sldId="360"/>
        </pc:sldMkLst>
        <pc:spChg chg="mod">
          <ac:chgData name="Kyle Tidswell-Brown" userId="3518c4a0-5c99-4880-b127-cb60ccf11a39" providerId="ADAL" clId="{9209C641-A446-4CE8-B209-ED23B254795F}" dt="2019-04-29T11:19:38.576" v="10" actId="20577"/>
          <ac:spMkLst>
            <pc:docMk/>
            <pc:sldMk cId="36917022" sldId="360"/>
            <ac:spMk id="19" creationId="{5252A847-DE45-4FA3-A1F8-EEBEB845FF8E}"/>
          </ac:spMkLst>
        </pc:spChg>
      </pc:sldChg>
      <pc:sldChg chg="modSp">
        <pc:chgData name="Kyle Tidswell-Brown" userId="3518c4a0-5c99-4880-b127-cb60ccf11a39" providerId="ADAL" clId="{9209C641-A446-4CE8-B209-ED23B254795F}" dt="2019-04-29T11:19:30.984" v="8" actId="20577"/>
        <pc:sldMkLst>
          <pc:docMk/>
          <pc:sldMk cId="1669721746" sldId="365"/>
        </pc:sldMkLst>
        <pc:spChg chg="mod">
          <ac:chgData name="Kyle Tidswell-Brown" userId="3518c4a0-5c99-4880-b127-cb60ccf11a39" providerId="ADAL" clId="{9209C641-A446-4CE8-B209-ED23B254795F}" dt="2019-04-29T11:19:30.984" v="8" actId="20577"/>
          <ac:spMkLst>
            <pc:docMk/>
            <pc:sldMk cId="1669721746" sldId="365"/>
            <ac:spMk id="19" creationId="{5252A847-DE45-4FA3-A1F8-EEBEB845FF8E}"/>
          </ac:spMkLst>
        </pc:spChg>
      </pc:sldChg>
      <pc:sldChg chg="modSp">
        <pc:chgData name="Kyle Tidswell-Brown" userId="3518c4a0-5c99-4880-b127-cb60ccf11a39" providerId="ADAL" clId="{9209C641-A446-4CE8-B209-ED23B254795F}" dt="2019-04-29T13:13:10.936" v="173"/>
        <pc:sldMkLst>
          <pc:docMk/>
          <pc:sldMk cId="3936112687" sldId="367"/>
        </pc:sldMkLst>
        <pc:spChg chg="mod">
          <ac:chgData name="Kyle Tidswell-Brown" userId="3518c4a0-5c99-4880-b127-cb60ccf11a39" providerId="ADAL" clId="{9209C641-A446-4CE8-B209-ED23B254795F}" dt="2019-04-29T13:13:10.936" v="173"/>
          <ac:spMkLst>
            <pc:docMk/>
            <pc:sldMk cId="3936112687" sldId="367"/>
            <ac:spMk id="19" creationId="{5252A847-DE45-4FA3-A1F8-EEBEB845FF8E}"/>
          </ac:spMkLst>
        </pc:spChg>
      </pc:sldChg>
      <pc:sldChg chg="addSp delSp modSp">
        <pc:chgData name="Kyle Tidswell-Brown" userId="3518c4a0-5c99-4880-b127-cb60ccf11a39" providerId="ADAL" clId="{9209C641-A446-4CE8-B209-ED23B254795F}" dt="2019-04-30T07:49:16.691" v="371" actId="478"/>
        <pc:sldMkLst>
          <pc:docMk/>
          <pc:sldMk cId="1337857010" sldId="368"/>
        </pc:sldMkLst>
        <pc:spChg chg="mod">
          <ac:chgData name="Kyle Tidswell-Brown" userId="3518c4a0-5c99-4880-b127-cb60ccf11a39" providerId="ADAL" clId="{9209C641-A446-4CE8-B209-ED23B254795F}" dt="2019-04-29T11:19:27.034" v="6" actId="20577"/>
          <ac:spMkLst>
            <pc:docMk/>
            <pc:sldMk cId="1337857010" sldId="368"/>
            <ac:spMk id="19" creationId="{5252A847-DE45-4FA3-A1F8-EEBEB845FF8E}"/>
          </ac:spMkLst>
        </pc:spChg>
        <pc:graphicFrameChg chg="modGraphic">
          <ac:chgData name="Kyle Tidswell-Brown" userId="3518c4a0-5c99-4880-b127-cb60ccf11a39" providerId="ADAL" clId="{9209C641-A446-4CE8-B209-ED23B254795F}" dt="2019-04-29T11:19:24.604" v="4" actId="20577"/>
          <ac:graphicFrameMkLst>
            <pc:docMk/>
            <pc:sldMk cId="1337857010" sldId="368"/>
            <ac:graphicFrameMk id="20" creationId="{A7E3F96A-E776-4FC7-A522-74C016667312}"/>
          </ac:graphicFrameMkLst>
        </pc:graphicFrameChg>
        <pc:picChg chg="add del mod">
          <ac:chgData name="Kyle Tidswell-Brown" userId="3518c4a0-5c99-4880-b127-cb60ccf11a39" providerId="ADAL" clId="{9209C641-A446-4CE8-B209-ED23B254795F}" dt="2019-04-29T11:19:18.030" v="2" actId="478"/>
          <ac:picMkLst>
            <pc:docMk/>
            <pc:sldMk cId="1337857010" sldId="368"/>
            <ac:picMk id="14" creationId="{BCF5AF7C-57E4-4EC0-A500-8BB67B58769E}"/>
          </ac:picMkLst>
        </pc:picChg>
        <pc:picChg chg="add del mod">
          <ac:chgData name="Kyle Tidswell-Brown" userId="3518c4a0-5c99-4880-b127-cb60ccf11a39" providerId="ADAL" clId="{9209C641-A446-4CE8-B209-ED23B254795F}" dt="2019-04-30T07:49:16.691" v="371" actId="478"/>
          <ac:picMkLst>
            <pc:docMk/>
            <pc:sldMk cId="1337857010" sldId="368"/>
            <ac:picMk id="14" creationId="{FB31DE0F-1BFB-461A-AB68-2901A632B100}"/>
          </ac:picMkLst>
        </pc:picChg>
      </pc:sldChg>
      <pc:sldChg chg="modSp">
        <pc:chgData name="Kyle Tidswell-Brown" userId="3518c4a0-5c99-4880-b127-cb60ccf11a39" providerId="ADAL" clId="{9209C641-A446-4CE8-B209-ED23B254795F}" dt="2019-04-29T11:19:42.041" v="12" actId="20577"/>
        <pc:sldMkLst>
          <pc:docMk/>
          <pc:sldMk cId="2350561644" sldId="369"/>
        </pc:sldMkLst>
        <pc:spChg chg="mod">
          <ac:chgData name="Kyle Tidswell-Brown" userId="3518c4a0-5c99-4880-b127-cb60ccf11a39" providerId="ADAL" clId="{9209C641-A446-4CE8-B209-ED23B254795F}" dt="2019-04-29T11:19:42.041" v="12" actId="20577"/>
          <ac:spMkLst>
            <pc:docMk/>
            <pc:sldMk cId="2350561644" sldId="369"/>
            <ac:spMk id="19" creationId="{5252A847-DE45-4FA3-A1F8-EEBEB845FF8E}"/>
          </ac:spMkLst>
        </pc:spChg>
      </pc:sldChg>
      <pc:sldChg chg="modSp">
        <pc:chgData name="Kyle Tidswell-Brown" userId="3518c4a0-5c99-4880-b127-cb60ccf11a39" providerId="ADAL" clId="{9209C641-A446-4CE8-B209-ED23B254795F}" dt="2019-04-29T12:45:01.355" v="167"/>
        <pc:sldMkLst>
          <pc:docMk/>
          <pc:sldMk cId="1211468176" sldId="370"/>
        </pc:sldMkLst>
        <pc:spChg chg="mod">
          <ac:chgData name="Kyle Tidswell-Brown" userId="3518c4a0-5c99-4880-b127-cb60ccf11a39" providerId="ADAL" clId="{9209C641-A446-4CE8-B209-ED23B254795F}" dt="2019-04-29T12:45:01.355" v="167"/>
          <ac:spMkLst>
            <pc:docMk/>
            <pc:sldMk cId="1211468176" sldId="370"/>
            <ac:spMk id="17" creationId="{978C82B0-923D-4A29-AE3C-738D17CD53A3}"/>
          </ac:spMkLst>
        </pc:spChg>
      </pc:sldChg>
      <pc:sldChg chg="modSp">
        <pc:chgData name="Kyle Tidswell-Brown" userId="3518c4a0-5c99-4880-b127-cb60ccf11a39" providerId="ADAL" clId="{9209C641-A446-4CE8-B209-ED23B254795F}" dt="2019-04-29T11:20:23.536" v="17" actId="20577"/>
        <pc:sldMkLst>
          <pc:docMk/>
          <pc:sldMk cId="2079880080" sldId="371"/>
        </pc:sldMkLst>
        <pc:spChg chg="mod">
          <ac:chgData name="Kyle Tidswell-Brown" userId="3518c4a0-5c99-4880-b127-cb60ccf11a39" providerId="ADAL" clId="{9209C641-A446-4CE8-B209-ED23B254795F}" dt="2019-04-29T11:20:23.536" v="17" actId="20577"/>
          <ac:spMkLst>
            <pc:docMk/>
            <pc:sldMk cId="2079880080" sldId="371"/>
            <ac:spMk id="19" creationId="{5252A847-DE45-4FA3-A1F8-EEBEB845FF8E}"/>
          </ac:spMkLst>
        </pc:spChg>
      </pc:sldChg>
      <pc:sldChg chg="modSp">
        <pc:chgData name="Kyle Tidswell-Brown" userId="3518c4a0-5c99-4880-b127-cb60ccf11a39" providerId="ADAL" clId="{9209C641-A446-4CE8-B209-ED23B254795F}" dt="2019-04-29T12:44:56.777" v="166"/>
        <pc:sldMkLst>
          <pc:docMk/>
          <pc:sldMk cId="2598974972" sldId="373"/>
        </pc:sldMkLst>
        <pc:spChg chg="mod">
          <ac:chgData name="Kyle Tidswell-Brown" userId="3518c4a0-5c99-4880-b127-cb60ccf11a39" providerId="ADAL" clId="{9209C641-A446-4CE8-B209-ED23B254795F}" dt="2019-04-29T12:44:56.777" v="166"/>
          <ac:spMkLst>
            <pc:docMk/>
            <pc:sldMk cId="2598974972" sldId="373"/>
            <ac:spMk id="17" creationId="{978C82B0-923D-4A29-AE3C-738D17CD53A3}"/>
          </ac:spMkLst>
        </pc:spChg>
        <pc:grpChg chg="mod">
          <ac:chgData name="Kyle Tidswell-Brown" userId="3518c4a0-5c99-4880-b127-cb60ccf11a39" providerId="ADAL" clId="{9209C641-A446-4CE8-B209-ED23B254795F}" dt="2019-04-29T11:20:11.090" v="13" actId="688"/>
          <ac:grpSpMkLst>
            <pc:docMk/>
            <pc:sldMk cId="2598974972" sldId="373"/>
            <ac:grpSpMk id="18" creationId="{A2C08626-3AF2-4999-8040-B50A6CD37DCD}"/>
          </ac:grpSpMkLst>
        </pc:grpChg>
      </pc:sldChg>
      <pc:sldChg chg="addSp modSp">
        <pc:chgData name="Kyle Tidswell-Brown" userId="3518c4a0-5c99-4880-b127-cb60ccf11a39" providerId="ADAL" clId="{9209C641-A446-4CE8-B209-ED23B254795F}" dt="2019-04-30T07:52:23.777" v="430" actId="14100"/>
        <pc:sldMkLst>
          <pc:docMk/>
          <pc:sldMk cId="2953304078" sldId="375"/>
        </pc:sldMkLst>
        <pc:spChg chg="add mod">
          <ac:chgData name="Kyle Tidswell-Brown" userId="3518c4a0-5c99-4880-b127-cb60ccf11a39" providerId="ADAL" clId="{9209C641-A446-4CE8-B209-ED23B254795F}" dt="2019-04-30T07:50:19.977" v="388" actId="1582"/>
          <ac:spMkLst>
            <pc:docMk/>
            <pc:sldMk cId="2953304078" sldId="375"/>
            <ac:spMk id="2" creationId="{B3D63D84-8BD7-4279-A3E0-E1B2491E409A}"/>
          </ac:spMkLst>
        </pc:spChg>
        <pc:spChg chg="add mod">
          <ac:chgData name="Kyle Tidswell-Brown" userId="3518c4a0-5c99-4880-b127-cb60ccf11a39" providerId="ADAL" clId="{9209C641-A446-4CE8-B209-ED23B254795F}" dt="2019-04-30T07:51:16.379" v="414" actId="14100"/>
          <ac:spMkLst>
            <pc:docMk/>
            <pc:sldMk cId="2953304078" sldId="375"/>
            <ac:spMk id="3" creationId="{3873B866-1657-4A50-AB65-33952F869F56}"/>
          </ac:spMkLst>
        </pc:spChg>
        <pc:spChg chg="mod">
          <ac:chgData name="Kyle Tidswell-Brown" userId="3518c4a0-5c99-4880-b127-cb60ccf11a39" providerId="ADAL" clId="{9209C641-A446-4CE8-B209-ED23B254795F}" dt="2019-04-30T07:50:12.033" v="386" actId="208"/>
          <ac:spMkLst>
            <pc:docMk/>
            <pc:sldMk cId="2953304078" sldId="375"/>
            <ac:spMk id="10" creationId="{0A51230D-5C07-4AD4-B752-8D58031B7AB5}"/>
          </ac:spMkLst>
        </pc:spChg>
        <pc:spChg chg="add mod">
          <ac:chgData name="Kyle Tidswell-Brown" userId="3518c4a0-5c99-4880-b127-cb60ccf11a39" providerId="ADAL" clId="{9209C641-A446-4CE8-B209-ED23B254795F}" dt="2019-04-30T07:50:28.687" v="390" actId="1076"/>
          <ac:spMkLst>
            <pc:docMk/>
            <pc:sldMk cId="2953304078" sldId="375"/>
            <ac:spMk id="18" creationId="{84A78EED-21A7-49C6-866A-85F3CAA6476C}"/>
          </ac:spMkLst>
        </pc:spChg>
        <pc:spChg chg="mod">
          <ac:chgData name="Kyle Tidswell-Brown" userId="3518c4a0-5c99-4880-b127-cb60ccf11a39" providerId="ADAL" clId="{9209C641-A446-4CE8-B209-ED23B254795F}" dt="2019-04-29T11:20:26.887" v="19" actId="20577"/>
          <ac:spMkLst>
            <pc:docMk/>
            <pc:sldMk cId="2953304078" sldId="375"/>
            <ac:spMk id="19" creationId="{5252A847-DE45-4FA3-A1F8-EEBEB845FF8E}"/>
          </ac:spMkLst>
        </pc:spChg>
        <pc:spChg chg="add mod">
          <ac:chgData name="Kyle Tidswell-Brown" userId="3518c4a0-5c99-4880-b127-cb60ccf11a39" providerId="ADAL" clId="{9209C641-A446-4CE8-B209-ED23B254795F}" dt="2019-04-30T07:51:41.003" v="421" actId="14100"/>
          <ac:spMkLst>
            <pc:docMk/>
            <pc:sldMk cId="2953304078" sldId="375"/>
            <ac:spMk id="20" creationId="{A9D8F79F-F85C-4AB3-9D72-3D53C9A96F2D}"/>
          </ac:spMkLst>
        </pc:spChg>
        <pc:spChg chg="add mod">
          <ac:chgData name="Kyle Tidswell-Brown" userId="3518c4a0-5c99-4880-b127-cb60ccf11a39" providerId="ADAL" clId="{9209C641-A446-4CE8-B209-ED23B254795F}" dt="2019-04-30T07:52:13.051" v="427" actId="1076"/>
          <ac:spMkLst>
            <pc:docMk/>
            <pc:sldMk cId="2953304078" sldId="375"/>
            <ac:spMk id="21" creationId="{8837213B-D84D-44A9-B4D5-1FDD3D829DD8}"/>
          </ac:spMkLst>
        </pc:spChg>
        <pc:spChg chg="add mod">
          <ac:chgData name="Kyle Tidswell-Brown" userId="3518c4a0-5c99-4880-b127-cb60ccf11a39" providerId="ADAL" clId="{9209C641-A446-4CE8-B209-ED23B254795F}" dt="2019-04-30T07:52:23.777" v="430" actId="14100"/>
          <ac:spMkLst>
            <pc:docMk/>
            <pc:sldMk cId="2953304078" sldId="375"/>
            <ac:spMk id="22" creationId="{635A70CA-1ACB-48FA-801D-720A8000DE03}"/>
          </ac:spMkLst>
        </pc:spChg>
      </pc:sldChg>
      <pc:sldChg chg="addSp delSp modSp">
        <pc:chgData name="Kyle Tidswell-Brown" userId="3518c4a0-5c99-4880-b127-cb60ccf11a39" providerId="ADAL" clId="{9209C641-A446-4CE8-B209-ED23B254795F}" dt="2019-04-29T11:28:00.290" v="83" actId="207"/>
        <pc:sldMkLst>
          <pc:docMk/>
          <pc:sldMk cId="4216678557" sldId="376"/>
        </pc:sldMkLst>
        <pc:spChg chg="del mod">
          <ac:chgData name="Kyle Tidswell-Brown" userId="3518c4a0-5c99-4880-b127-cb60ccf11a39" providerId="ADAL" clId="{9209C641-A446-4CE8-B209-ED23B254795F}" dt="2019-04-29T11:27:05.949" v="74" actId="478"/>
          <ac:spMkLst>
            <pc:docMk/>
            <pc:sldMk cId="4216678557" sldId="376"/>
            <ac:spMk id="9" creationId="{B6C44A6F-A098-4E7A-9667-002A71640877}"/>
          </ac:spMkLst>
        </pc:spChg>
        <pc:spChg chg="del mod">
          <ac:chgData name="Kyle Tidswell-Brown" userId="3518c4a0-5c99-4880-b127-cb60ccf11a39" providerId="ADAL" clId="{9209C641-A446-4CE8-B209-ED23B254795F}" dt="2019-04-29T11:27:05.949" v="74" actId="478"/>
          <ac:spMkLst>
            <pc:docMk/>
            <pc:sldMk cId="4216678557" sldId="376"/>
            <ac:spMk id="10" creationId="{FB6114C7-6C1E-4503-89E1-504F0800E96E}"/>
          </ac:spMkLst>
        </pc:spChg>
        <pc:spChg chg="mod">
          <ac:chgData name="Kyle Tidswell-Brown" userId="3518c4a0-5c99-4880-b127-cb60ccf11a39" providerId="ADAL" clId="{9209C641-A446-4CE8-B209-ED23B254795F}" dt="2019-04-29T11:22:44.727" v="67" actId="404"/>
          <ac:spMkLst>
            <pc:docMk/>
            <pc:sldMk cId="4216678557" sldId="376"/>
            <ac:spMk id="15" creationId="{6A9964B6-8415-469F-8F43-677C07D77A63}"/>
          </ac:spMkLst>
        </pc:spChg>
        <pc:spChg chg="mod">
          <ac:chgData name="Kyle Tidswell-Brown" userId="3518c4a0-5c99-4880-b127-cb60ccf11a39" providerId="ADAL" clId="{9209C641-A446-4CE8-B209-ED23B254795F}" dt="2019-04-29T11:22:44.727" v="67" actId="404"/>
          <ac:spMkLst>
            <pc:docMk/>
            <pc:sldMk cId="4216678557" sldId="376"/>
            <ac:spMk id="16" creationId="{57B952C2-768F-46DA-9DBE-4EA504DB7D42}"/>
          </ac:spMkLst>
        </pc:spChg>
        <pc:spChg chg="mod">
          <ac:chgData name="Kyle Tidswell-Brown" userId="3518c4a0-5c99-4880-b127-cb60ccf11a39" providerId="ADAL" clId="{9209C641-A446-4CE8-B209-ED23B254795F}" dt="2019-04-29T11:28:00.290" v="83" actId="207"/>
          <ac:spMkLst>
            <pc:docMk/>
            <pc:sldMk cId="4216678557" sldId="376"/>
            <ac:spMk id="19" creationId="{5252A847-DE45-4FA3-A1F8-EEBEB845FF8E}"/>
          </ac:spMkLst>
        </pc:spChg>
        <pc:grpChg chg="add mod">
          <ac:chgData name="Kyle Tidswell-Brown" userId="3518c4a0-5c99-4880-b127-cb60ccf11a39" providerId="ADAL" clId="{9209C641-A446-4CE8-B209-ED23B254795F}" dt="2019-04-29T11:22:36.754" v="57" actId="12788"/>
          <ac:grpSpMkLst>
            <pc:docMk/>
            <pc:sldMk cId="4216678557" sldId="376"/>
            <ac:grpSpMk id="13" creationId="{11324B9F-1572-4044-B7C7-99886F410924}"/>
          </ac:grpSpMkLst>
        </pc:grpChg>
        <pc:grpChg chg="mod">
          <ac:chgData name="Kyle Tidswell-Brown" userId="3518c4a0-5c99-4880-b127-cb60ccf11a39" providerId="ADAL" clId="{9209C641-A446-4CE8-B209-ED23B254795F}" dt="2019-04-29T11:22:36.754" v="57" actId="12788"/>
          <ac:grpSpMkLst>
            <pc:docMk/>
            <pc:sldMk cId="4216678557" sldId="376"/>
            <ac:grpSpMk id="17" creationId="{BE3FCB1D-5458-4536-AAAE-A83C24554906}"/>
          </ac:grpSpMkLst>
        </pc:grpChg>
        <pc:grpChg chg="mod">
          <ac:chgData name="Kyle Tidswell-Brown" userId="3518c4a0-5c99-4880-b127-cb60ccf11a39" providerId="ADAL" clId="{9209C641-A446-4CE8-B209-ED23B254795F}" dt="2019-04-29T11:22:36.754" v="57" actId="12788"/>
          <ac:grpSpMkLst>
            <pc:docMk/>
            <pc:sldMk cId="4216678557" sldId="376"/>
            <ac:grpSpMk id="18" creationId="{0FD799F9-7730-485B-8DBB-A9CB9F821964}"/>
          </ac:grpSpMkLst>
        </pc:grpChg>
        <pc:picChg chg="del mod">
          <ac:chgData name="Kyle Tidswell-Brown" userId="3518c4a0-5c99-4880-b127-cb60ccf11a39" providerId="ADAL" clId="{9209C641-A446-4CE8-B209-ED23B254795F}" dt="2019-04-29T11:27:04.619" v="73" actId="478"/>
          <ac:picMkLst>
            <pc:docMk/>
            <pc:sldMk cId="4216678557" sldId="376"/>
            <ac:picMk id="3" creationId="{DDC7B25A-F342-4B43-8780-0FDBF9CE447A}"/>
          </ac:picMkLst>
        </pc:picChg>
        <pc:picChg chg="del mod">
          <ac:chgData name="Kyle Tidswell-Brown" userId="3518c4a0-5c99-4880-b127-cb60ccf11a39" providerId="ADAL" clId="{9209C641-A446-4CE8-B209-ED23B254795F}" dt="2019-04-29T11:27:06.558" v="75" actId="478"/>
          <ac:picMkLst>
            <pc:docMk/>
            <pc:sldMk cId="4216678557" sldId="376"/>
            <ac:picMk id="5" creationId="{DE8EC08D-D309-47D2-9D9B-88A7E8007D32}"/>
          </ac:picMkLst>
        </pc:picChg>
        <pc:cxnChg chg="mod">
          <ac:chgData name="Kyle Tidswell-Brown" userId="3518c4a0-5c99-4880-b127-cb60ccf11a39" providerId="ADAL" clId="{9209C641-A446-4CE8-B209-ED23B254795F}" dt="2019-04-29T11:27:36.996" v="77" actId="14100"/>
          <ac:cxnSpMkLst>
            <pc:docMk/>
            <pc:sldMk cId="4216678557" sldId="376"/>
            <ac:cxnSpMk id="21" creationId="{0A9F6FB8-AF09-4EAF-841F-AF2001080CEC}"/>
          </ac:cxnSpMkLst>
        </pc:cxnChg>
        <pc:cxnChg chg="mod">
          <ac:chgData name="Kyle Tidswell-Brown" userId="3518c4a0-5c99-4880-b127-cb60ccf11a39" providerId="ADAL" clId="{9209C641-A446-4CE8-B209-ED23B254795F}" dt="2019-04-29T11:27:26.597" v="76" actId="14100"/>
          <ac:cxnSpMkLst>
            <pc:docMk/>
            <pc:sldMk cId="4216678557" sldId="376"/>
            <ac:cxnSpMk id="22" creationId="{C32C44D1-E50F-407E-874B-A809FD60CB6E}"/>
          </ac:cxnSpMkLst>
        </pc:cxnChg>
        <pc:cxnChg chg="mod">
          <ac:chgData name="Kyle Tidswell-Brown" userId="3518c4a0-5c99-4880-b127-cb60ccf11a39" providerId="ADAL" clId="{9209C641-A446-4CE8-B209-ED23B254795F}" dt="2019-04-29T11:26:44.443" v="71" actId="14100"/>
          <ac:cxnSpMkLst>
            <pc:docMk/>
            <pc:sldMk cId="4216678557" sldId="376"/>
            <ac:cxnSpMk id="24" creationId="{3ACE48E7-8102-4562-AE51-6CBF696C15F5}"/>
          </ac:cxnSpMkLst>
        </pc:cxnChg>
        <pc:cxnChg chg="mod">
          <ac:chgData name="Kyle Tidswell-Brown" userId="3518c4a0-5c99-4880-b127-cb60ccf11a39" providerId="ADAL" clId="{9209C641-A446-4CE8-B209-ED23B254795F}" dt="2019-04-29T11:26:47.418" v="72" actId="14100"/>
          <ac:cxnSpMkLst>
            <pc:docMk/>
            <pc:sldMk cId="4216678557" sldId="376"/>
            <ac:cxnSpMk id="25" creationId="{B540CC9C-F6F5-49F2-A9AD-6215FD8AEB32}"/>
          </ac:cxnSpMkLst>
        </pc:cxnChg>
      </pc:sldChg>
      <pc:sldChg chg="delSp del">
        <pc:chgData name="Kyle Tidswell-Brown" userId="3518c4a0-5c99-4880-b127-cb60ccf11a39" providerId="ADAL" clId="{9209C641-A446-4CE8-B209-ED23B254795F}" dt="2019-04-29T11:28:02.419" v="84" actId="2696"/>
        <pc:sldMkLst>
          <pc:docMk/>
          <pc:sldMk cId="3803612804" sldId="377"/>
        </pc:sldMkLst>
        <pc:spChg chg="del">
          <ac:chgData name="Kyle Tidswell-Brown" userId="3518c4a0-5c99-4880-b127-cb60ccf11a39" providerId="ADAL" clId="{9209C641-A446-4CE8-B209-ED23B254795F}" dt="2019-04-29T11:27:42.147" v="78" actId="478"/>
          <ac:spMkLst>
            <pc:docMk/>
            <pc:sldMk cId="3803612804" sldId="377"/>
            <ac:spMk id="9" creationId="{B6C44A6F-A098-4E7A-9667-002A71640877}"/>
          </ac:spMkLst>
        </pc:spChg>
        <pc:spChg chg="del">
          <ac:chgData name="Kyle Tidswell-Brown" userId="3518c4a0-5c99-4880-b127-cb60ccf11a39" providerId="ADAL" clId="{9209C641-A446-4CE8-B209-ED23B254795F}" dt="2019-04-29T11:27:42.147" v="78" actId="478"/>
          <ac:spMkLst>
            <pc:docMk/>
            <pc:sldMk cId="3803612804" sldId="377"/>
            <ac:spMk id="10" creationId="{FB6114C7-6C1E-4503-89E1-504F0800E96E}"/>
          </ac:spMkLst>
        </pc:spChg>
        <pc:picChg chg="del">
          <ac:chgData name="Kyle Tidswell-Brown" userId="3518c4a0-5c99-4880-b127-cb60ccf11a39" providerId="ADAL" clId="{9209C641-A446-4CE8-B209-ED23B254795F}" dt="2019-04-29T11:27:42.147" v="78" actId="478"/>
          <ac:picMkLst>
            <pc:docMk/>
            <pc:sldMk cId="3803612804" sldId="377"/>
            <ac:picMk id="3" creationId="{DDC7B25A-F342-4B43-8780-0FDBF9CE447A}"/>
          </ac:picMkLst>
        </pc:picChg>
        <pc:picChg chg="del">
          <ac:chgData name="Kyle Tidswell-Brown" userId="3518c4a0-5c99-4880-b127-cb60ccf11a39" providerId="ADAL" clId="{9209C641-A446-4CE8-B209-ED23B254795F}" dt="2019-04-29T11:27:42.147" v="78" actId="478"/>
          <ac:picMkLst>
            <pc:docMk/>
            <pc:sldMk cId="3803612804" sldId="377"/>
            <ac:picMk id="5" creationId="{DE8EC08D-D309-47D2-9D9B-88A7E8007D32}"/>
          </ac:picMkLst>
        </pc:picChg>
      </pc:sldChg>
      <pc:sldChg chg="modSp">
        <pc:chgData name="Kyle Tidswell-Brown" userId="3518c4a0-5c99-4880-b127-cb60ccf11a39" providerId="ADAL" clId="{9209C641-A446-4CE8-B209-ED23B254795F}" dt="2019-04-29T13:15:44.642" v="368" actId="12788"/>
        <pc:sldMkLst>
          <pc:docMk/>
          <pc:sldMk cId="3928115688" sldId="378"/>
        </pc:sldMkLst>
        <pc:spChg chg="mod">
          <ac:chgData name="Kyle Tidswell-Brown" userId="3518c4a0-5c99-4880-b127-cb60ccf11a39" providerId="ADAL" clId="{9209C641-A446-4CE8-B209-ED23B254795F}" dt="2019-04-29T13:15:44.642" v="368" actId="12788"/>
          <ac:spMkLst>
            <pc:docMk/>
            <pc:sldMk cId="3928115688" sldId="378"/>
            <ac:spMk id="13" creationId="{274D0CE6-836C-41C6-B1BB-466E1A51E471}"/>
          </ac:spMkLst>
        </pc:spChg>
        <pc:spChg chg="mod">
          <ac:chgData name="Kyle Tidswell-Brown" userId="3518c4a0-5c99-4880-b127-cb60ccf11a39" providerId="ADAL" clId="{9209C641-A446-4CE8-B209-ED23B254795F}" dt="2019-04-29T12:45:10.350" v="169"/>
          <ac:spMkLst>
            <pc:docMk/>
            <pc:sldMk cId="3928115688" sldId="378"/>
            <ac:spMk id="16" creationId="{18814B7A-B020-4612-8AA7-71EFAFC820B5}"/>
          </ac:spMkLst>
        </pc:spChg>
      </pc:sldChg>
      <pc:sldChg chg="addSp modSp">
        <pc:chgData name="Kyle Tidswell-Brown" userId="3518c4a0-5c99-4880-b127-cb60ccf11a39" providerId="ADAL" clId="{9209C641-A446-4CE8-B209-ED23B254795F}" dt="2019-04-30T07:56:35.427" v="508" actId="14100"/>
        <pc:sldMkLst>
          <pc:docMk/>
          <pc:sldMk cId="2747432096" sldId="379"/>
        </pc:sldMkLst>
        <pc:spChg chg="mod">
          <ac:chgData name="Kyle Tidswell-Brown" userId="3518c4a0-5c99-4880-b127-cb60ccf11a39" providerId="ADAL" clId="{9209C641-A446-4CE8-B209-ED23B254795F}" dt="2019-04-30T07:54:35.054" v="461" actId="208"/>
          <ac:spMkLst>
            <pc:docMk/>
            <pc:sldMk cId="2747432096" sldId="379"/>
            <ac:spMk id="9" creationId="{AEF1F097-F855-4D34-A28B-1B9CD28BBB02}"/>
          </ac:spMkLst>
        </pc:spChg>
        <pc:spChg chg="mod">
          <ac:chgData name="Kyle Tidswell-Brown" userId="3518c4a0-5c99-4880-b127-cb60ccf11a39" providerId="ADAL" clId="{9209C641-A446-4CE8-B209-ED23B254795F}" dt="2019-04-30T07:54:35.054" v="461" actId="208"/>
          <ac:spMkLst>
            <pc:docMk/>
            <pc:sldMk cId="2747432096" sldId="379"/>
            <ac:spMk id="10" creationId="{DFE78837-0C48-416D-A87A-868B9366A277}"/>
          </ac:spMkLst>
        </pc:spChg>
        <pc:spChg chg="add mod">
          <ac:chgData name="Kyle Tidswell-Brown" userId="3518c4a0-5c99-4880-b127-cb60ccf11a39" providerId="ADAL" clId="{9209C641-A446-4CE8-B209-ED23B254795F}" dt="2019-04-30T07:54:39.570" v="462" actId="1076"/>
          <ac:spMkLst>
            <pc:docMk/>
            <pc:sldMk cId="2747432096" sldId="379"/>
            <ac:spMk id="14" creationId="{6DBA43B9-DD64-40F9-A239-929732272B18}"/>
          </ac:spMkLst>
        </pc:spChg>
        <pc:spChg chg="add mod">
          <ac:chgData name="Kyle Tidswell-Brown" userId="3518c4a0-5c99-4880-b127-cb60ccf11a39" providerId="ADAL" clId="{9209C641-A446-4CE8-B209-ED23B254795F}" dt="2019-04-30T07:54:58.743" v="466" actId="14100"/>
          <ac:spMkLst>
            <pc:docMk/>
            <pc:sldMk cId="2747432096" sldId="379"/>
            <ac:spMk id="15" creationId="{CA861DEF-1855-4661-B16D-FDA147ABF5F0}"/>
          </ac:spMkLst>
        </pc:spChg>
        <pc:spChg chg="add mod">
          <ac:chgData name="Kyle Tidswell-Brown" userId="3518c4a0-5c99-4880-b127-cb60ccf11a39" providerId="ADAL" clId="{9209C641-A446-4CE8-B209-ED23B254795F}" dt="2019-04-30T07:54:44.111" v="463" actId="571"/>
          <ac:spMkLst>
            <pc:docMk/>
            <pc:sldMk cId="2747432096" sldId="379"/>
            <ac:spMk id="16" creationId="{D3C43971-7340-49CC-9F10-7F7FF67AD5C3}"/>
          </ac:spMkLst>
        </pc:spChg>
        <pc:spChg chg="add mod">
          <ac:chgData name="Kyle Tidswell-Brown" userId="3518c4a0-5c99-4880-b127-cb60ccf11a39" providerId="ADAL" clId="{9209C641-A446-4CE8-B209-ED23B254795F}" dt="2019-04-30T07:55:07.539" v="470" actId="14100"/>
          <ac:spMkLst>
            <pc:docMk/>
            <pc:sldMk cId="2747432096" sldId="379"/>
            <ac:spMk id="17" creationId="{3D8F221D-73C8-4C51-BDC6-3A3D0156DBFF}"/>
          </ac:spMkLst>
        </pc:spChg>
        <pc:spChg chg="add mod">
          <ac:chgData name="Kyle Tidswell-Brown" userId="3518c4a0-5c99-4880-b127-cb60ccf11a39" providerId="ADAL" clId="{9209C641-A446-4CE8-B209-ED23B254795F}" dt="2019-04-30T07:55:24.685" v="476" actId="14100"/>
          <ac:spMkLst>
            <pc:docMk/>
            <pc:sldMk cId="2747432096" sldId="379"/>
            <ac:spMk id="18" creationId="{744D37C6-7353-4E2C-B5CB-06275A01410F}"/>
          </ac:spMkLst>
        </pc:spChg>
        <pc:spChg chg="mod">
          <ac:chgData name="Kyle Tidswell-Brown" userId="3518c4a0-5c99-4880-b127-cb60ccf11a39" providerId="ADAL" clId="{9209C641-A446-4CE8-B209-ED23B254795F}" dt="2019-04-30T07:56:13.182" v="497" actId="1076"/>
          <ac:spMkLst>
            <pc:docMk/>
            <pc:sldMk cId="2747432096" sldId="379"/>
            <ac:spMk id="19" creationId="{5252A847-DE45-4FA3-A1F8-EEBEB845FF8E}"/>
          </ac:spMkLst>
        </pc:spChg>
        <pc:spChg chg="add mod">
          <ac:chgData name="Kyle Tidswell-Brown" userId="3518c4a0-5c99-4880-b127-cb60ccf11a39" providerId="ADAL" clId="{9209C641-A446-4CE8-B209-ED23B254795F}" dt="2019-04-30T07:55:39.138" v="481" actId="14100"/>
          <ac:spMkLst>
            <pc:docMk/>
            <pc:sldMk cId="2747432096" sldId="379"/>
            <ac:spMk id="20" creationId="{CDAFCA26-C597-4435-91B2-12E717CA8158}"/>
          </ac:spMkLst>
        </pc:spChg>
        <pc:spChg chg="add mod">
          <ac:chgData name="Kyle Tidswell-Brown" userId="3518c4a0-5c99-4880-b127-cb60ccf11a39" providerId="ADAL" clId="{9209C641-A446-4CE8-B209-ED23B254795F}" dt="2019-04-30T07:55:54.743" v="487" actId="14100"/>
          <ac:spMkLst>
            <pc:docMk/>
            <pc:sldMk cId="2747432096" sldId="379"/>
            <ac:spMk id="21" creationId="{0593AD1A-59B6-4A36-934E-252377A9F6A0}"/>
          </ac:spMkLst>
        </pc:spChg>
        <pc:spChg chg="add mod">
          <ac:chgData name="Kyle Tidswell-Brown" userId="3518c4a0-5c99-4880-b127-cb60ccf11a39" providerId="ADAL" clId="{9209C641-A446-4CE8-B209-ED23B254795F}" dt="2019-04-30T07:56:06.728" v="493" actId="14100"/>
          <ac:spMkLst>
            <pc:docMk/>
            <pc:sldMk cId="2747432096" sldId="379"/>
            <ac:spMk id="22" creationId="{E4906D6D-97B0-42A5-89E5-ED6F3932A3A2}"/>
          </ac:spMkLst>
        </pc:spChg>
        <pc:spChg chg="add mod">
          <ac:chgData name="Kyle Tidswell-Brown" userId="3518c4a0-5c99-4880-b127-cb60ccf11a39" providerId="ADAL" clId="{9209C641-A446-4CE8-B209-ED23B254795F}" dt="2019-04-30T07:56:23.553" v="502" actId="14100"/>
          <ac:spMkLst>
            <pc:docMk/>
            <pc:sldMk cId="2747432096" sldId="379"/>
            <ac:spMk id="23" creationId="{DA510E5E-FD0E-4445-964C-A8DF77E89E11}"/>
          </ac:spMkLst>
        </pc:spChg>
        <pc:spChg chg="add mod">
          <ac:chgData name="Kyle Tidswell-Brown" userId="3518c4a0-5c99-4880-b127-cb60ccf11a39" providerId="ADAL" clId="{9209C641-A446-4CE8-B209-ED23B254795F}" dt="2019-04-30T07:56:35.427" v="508" actId="14100"/>
          <ac:spMkLst>
            <pc:docMk/>
            <pc:sldMk cId="2747432096" sldId="379"/>
            <ac:spMk id="24" creationId="{BE24C81C-850D-4D47-93B2-B87BBAC480C9}"/>
          </ac:spMkLst>
        </pc:spChg>
        <pc:graphicFrameChg chg="mod modGraphic">
          <ac:chgData name="Kyle Tidswell-Brown" userId="3518c4a0-5c99-4880-b127-cb60ccf11a39" providerId="ADAL" clId="{9209C641-A446-4CE8-B209-ED23B254795F}" dt="2019-04-29T13:15:39.818" v="367" actId="12788"/>
          <ac:graphicFrameMkLst>
            <pc:docMk/>
            <pc:sldMk cId="2747432096" sldId="379"/>
            <ac:graphicFrameMk id="13" creationId="{B88C9F75-CC6A-43CE-BCD0-0C5075FB4483}"/>
          </ac:graphicFrameMkLst>
        </pc:graphicFrameChg>
      </pc:sldChg>
      <pc:sldChg chg="modSp">
        <pc:chgData name="Kyle Tidswell-Brown" userId="3518c4a0-5c99-4880-b127-cb60ccf11a39" providerId="ADAL" clId="{9209C641-A446-4CE8-B209-ED23B254795F}" dt="2019-04-29T13:15:24.277" v="364" actId="12788"/>
        <pc:sldMkLst>
          <pc:docMk/>
          <pc:sldMk cId="2631817704" sldId="380"/>
        </pc:sldMkLst>
        <pc:spChg chg="mod">
          <ac:chgData name="Kyle Tidswell-Brown" userId="3518c4a0-5c99-4880-b127-cb60ccf11a39" providerId="ADAL" clId="{9209C641-A446-4CE8-B209-ED23B254795F}" dt="2019-04-29T13:15:24.277" v="364" actId="12788"/>
          <ac:spMkLst>
            <pc:docMk/>
            <pc:sldMk cId="2631817704" sldId="380"/>
            <ac:spMk id="13" creationId="{48C53A59-9E6E-4B51-9572-03CE448B96C6}"/>
          </ac:spMkLst>
        </pc:spChg>
        <pc:spChg chg="mod">
          <ac:chgData name="Kyle Tidswell-Brown" userId="3518c4a0-5c99-4880-b127-cb60ccf11a39" providerId="ADAL" clId="{9209C641-A446-4CE8-B209-ED23B254795F}" dt="2019-04-29T13:15:02.908" v="363" actId="404"/>
          <ac:spMkLst>
            <pc:docMk/>
            <pc:sldMk cId="2631817704" sldId="380"/>
            <ac:spMk id="19" creationId="{5252A847-DE45-4FA3-A1F8-EEBEB845FF8E}"/>
          </ac:spMkLst>
        </pc:spChg>
      </pc:sldChg>
      <pc:sldChg chg="modSp">
        <pc:chgData name="Kyle Tidswell-Brown" userId="3518c4a0-5c99-4880-b127-cb60ccf11a39" providerId="ADAL" clId="{9209C641-A446-4CE8-B209-ED23B254795F}" dt="2019-04-29T13:15:32.977" v="366" actId="12788"/>
        <pc:sldMkLst>
          <pc:docMk/>
          <pc:sldMk cId="1176773721" sldId="381"/>
        </pc:sldMkLst>
        <pc:spChg chg="mod">
          <ac:chgData name="Kyle Tidswell-Brown" userId="3518c4a0-5c99-4880-b127-cb60ccf11a39" providerId="ADAL" clId="{9209C641-A446-4CE8-B209-ED23B254795F}" dt="2019-04-29T13:15:32.977" v="366" actId="12788"/>
          <ac:spMkLst>
            <pc:docMk/>
            <pc:sldMk cId="1176773721" sldId="381"/>
            <ac:spMk id="13" creationId="{48C53A59-9E6E-4B51-9572-03CE448B96C6}"/>
          </ac:spMkLst>
        </pc:spChg>
        <pc:spChg chg="mod">
          <ac:chgData name="Kyle Tidswell-Brown" userId="3518c4a0-5c99-4880-b127-cb60ccf11a39" providerId="ADAL" clId="{9209C641-A446-4CE8-B209-ED23B254795F}" dt="2019-04-29T13:14:59.929" v="361" actId="404"/>
          <ac:spMkLst>
            <pc:docMk/>
            <pc:sldMk cId="1176773721" sldId="381"/>
            <ac:spMk id="19" creationId="{5252A847-DE45-4FA3-A1F8-EEBEB845FF8E}"/>
          </ac:spMkLst>
        </pc:spChg>
      </pc:sldChg>
      <pc:sldChg chg="addSp delSp modSp add">
        <pc:chgData name="Kyle Tidswell-Brown" userId="3518c4a0-5c99-4880-b127-cb60ccf11a39" providerId="ADAL" clId="{9209C641-A446-4CE8-B209-ED23B254795F}" dt="2019-04-30T07:54:01.579" v="459" actId="164"/>
        <pc:sldMkLst>
          <pc:docMk/>
          <pc:sldMk cId="2537452124" sldId="382"/>
        </pc:sldMkLst>
        <pc:spChg chg="add del mod">
          <ac:chgData name="Kyle Tidswell-Brown" userId="3518c4a0-5c99-4880-b127-cb60ccf11a39" providerId="ADAL" clId="{9209C641-A446-4CE8-B209-ED23B254795F}" dt="2019-04-29T11:28:58.827" v="102" actId="478"/>
          <ac:spMkLst>
            <pc:docMk/>
            <pc:sldMk cId="2537452124" sldId="382"/>
            <ac:spMk id="2" creationId="{8B845C84-A224-4BCD-9124-4D863DEAA3E9}"/>
          </ac:spMkLst>
        </pc:spChg>
        <pc:spChg chg="add del mod">
          <ac:chgData name="Kyle Tidswell-Brown" userId="3518c4a0-5c99-4880-b127-cb60ccf11a39" providerId="ADAL" clId="{9209C641-A446-4CE8-B209-ED23B254795F}" dt="2019-04-29T11:29:30.216" v="110" actId="478"/>
          <ac:spMkLst>
            <pc:docMk/>
            <pc:sldMk cId="2537452124" sldId="382"/>
            <ac:spMk id="3" creationId="{CC9A09AF-3A18-455E-AE47-ABA6DCB1D449}"/>
          </ac:spMkLst>
        </pc:spChg>
        <pc:spChg chg="add del mod">
          <ac:chgData name="Kyle Tidswell-Brown" userId="3518c4a0-5c99-4880-b127-cb60ccf11a39" providerId="ADAL" clId="{9209C641-A446-4CE8-B209-ED23B254795F}" dt="2019-04-29T11:30:01.443" v="115" actId="478"/>
          <ac:spMkLst>
            <pc:docMk/>
            <pc:sldMk cId="2537452124" sldId="382"/>
            <ac:spMk id="4" creationId="{6B449151-4EB5-43A5-99AB-D1032DD007B9}"/>
          </ac:spMkLst>
        </pc:spChg>
        <pc:spChg chg="add mod topLvl">
          <ac:chgData name="Kyle Tidswell-Brown" userId="3518c4a0-5c99-4880-b127-cb60ccf11a39" providerId="ADAL" clId="{9209C641-A446-4CE8-B209-ED23B254795F}" dt="2019-04-29T11:34:31.197" v="165" actId="164"/>
          <ac:spMkLst>
            <pc:docMk/>
            <pc:sldMk cId="2537452124" sldId="382"/>
            <ac:spMk id="9" creationId="{A1277DE1-3C53-4559-8853-F17277A11728}"/>
          </ac:spMkLst>
        </pc:spChg>
        <pc:spChg chg="add mod topLvl">
          <ac:chgData name="Kyle Tidswell-Brown" userId="3518c4a0-5c99-4880-b127-cb60ccf11a39" providerId="ADAL" clId="{9209C641-A446-4CE8-B209-ED23B254795F}" dt="2019-04-29T11:34:31.197" v="165" actId="164"/>
          <ac:spMkLst>
            <pc:docMk/>
            <pc:sldMk cId="2537452124" sldId="382"/>
            <ac:spMk id="10" creationId="{6E550482-CF56-419D-A436-E7F5C6035BDC}"/>
          </ac:spMkLst>
        </pc:spChg>
        <pc:spChg chg="mod topLvl">
          <ac:chgData name="Kyle Tidswell-Brown" userId="3518c4a0-5c99-4880-b127-cb60ccf11a39" providerId="ADAL" clId="{9209C641-A446-4CE8-B209-ED23B254795F}" dt="2019-04-30T07:54:01.579" v="459" actId="164"/>
          <ac:spMkLst>
            <pc:docMk/>
            <pc:sldMk cId="2537452124" sldId="382"/>
            <ac:spMk id="14" creationId="{5F98ED19-D155-4CC2-82C3-7BD798F2A5DB}"/>
          </ac:spMkLst>
        </pc:spChg>
        <pc:spChg chg="mod topLvl">
          <ac:chgData name="Kyle Tidswell-Brown" userId="3518c4a0-5c99-4880-b127-cb60ccf11a39" providerId="ADAL" clId="{9209C641-A446-4CE8-B209-ED23B254795F}" dt="2019-04-30T07:54:01.579" v="459" actId="164"/>
          <ac:spMkLst>
            <pc:docMk/>
            <pc:sldMk cId="2537452124" sldId="382"/>
            <ac:spMk id="15" creationId="{6A9964B6-8415-469F-8F43-677C07D77A63}"/>
          </ac:spMkLst>
        </pc:spChg>
        <pc:spChg chg="mod topLvl">
          <ac:chgData name="Kyle Tidswell-Brown" userId="3518c4a0-5c99-4880-b127-cb60ccf11a39" providerId="ADAL" clId="{9209C641-A446-4CE8-B209-ED23B254795F}" dt="2019-04-30T07:54:01.579" v="459" actId="164"/>
          <ac:spMkLst>
            <pc:docMk/>
            <pc:sldMk cId="2537452124" sldId="382"/>
            <ac:spMk id="16" creationId="{57B952C2-768F-46DA-9DBE-4EA504DB7D42}"/>
          </ac:spMkLst>
        </pc:spChg>
        <pc:spChg chg="mod">
          <ac:chgData name="Kyle Tidswell-Brown" userId="3518c4a0-5c99-4880-b127-cb60ccf11a39" providerId="ADAL" clId="{9209C641-A446-4CE8-B209-ED23B254795F}" dt="2019-04-29T11:28:14.071" v="96" actId="207"/>
          <ac:spMkLst>
            <pc:docMk/>
            <pc:sldMk cId="2537452124" sldId="382"/>
            <ac:spMk id="19" creationId="{5252A847-DE45-4FA3-A1F8-EEBEB845FF8E}"/>
          </ac:spMkLst>
        </pc:spChg>
        <pc:grpChg chg="add mod">
          <ac:chgData name="Kyle Tidswell-Brown" userId="3518c4a0-5c99-4880-b127-cb60ccf11a39" providerId="ADAL" clId="{9209C641-A446-4CE8-B209-ED23B254795F}" dt="2019-04-30T07:54:01.579" v="459" actId="164"/>
          <ac:grpSpMkLst>
            <pc:docMk/>
            <pc:sldMk cId="2537452124" sldId="382"/>
            <ac:grpSpMk id="5" creationId="{B43A4B4E-B618-4C44-BC21-FBA4E7A91F65}"/>
          </ac:grpSpMkLst>
        </pc:grpChg>
        <pc:grpChg chg="del mod">
          <ac:chgData name="Kyle Tidswell-Brown" userId="3518c4a0-5c99-4880-b127-cb60ccf11a39" providerId="ADAL" clId="{9209C641-A446-4CE8-B209-ED23B254795F}" dt="2019-04-30T07:53:24.504" v="437" actId="165"/>
          <ac:grpSpMkLst>
            <pc:docMk/>
            <pc:sldMk cId="2537452124" sldId="382"/>
            <ac:grpSpMk id="13" creationId="{11324B9F-1572-4044-B7C7-99886F410924}"/>
          </ac:grpSpMkLst>
        </pc:grpChg>
        <pc:grpChg chg="mod topLvl">
          <ac:chgData name="Kyle Tidswell-Brown" userId="3518c4a0-5c99-4880-b127-cb60ccf11a39" providerId="ADAL" clId="{9209C641-A446-4CE8-B209-ED23B254795F}" dt="2019-04-30T07:54:01.579" v="459" actId="164"/>
          <ac:grpSpMkLst>
            <pc:docMk/>
            <pc:sldMk cId="2537452124" sldId="382"/>
            <ac:grpSpMk id="17" creationId="{BE3FCB1D-5458-4536-AAAE-A83C24554906}"/>
          </ac:grpSpMkLst>
        </pc:grpChg>
        <pc:grpChg chg="del mod topLvl">
          <ac:chgData name="Kyle Tidswell-Brown" userId="3518c4a0-5c99-4880-b127-cb60ccf11a39" providerId="ADAL" clId="{9209C641-A446-4CE8-B209-ED23B254795F}" dt="2019-04-30T07:53:32.409" v="438" actId="165"/>
          <ac:grpSpMkLst>
            <pc:docMk/>
            <pc:sldMk cId="2537452124" sldId="382"/>
            <ac:grpSpMk id="18" creationId="{0FD799F9-7730-485B-8DBB-A9CB9F821964}"/>
          </ac:grpSpMkLst>
        </pc:grpChg>
        <pc:grpChg chg="add del mod">
          <ac:chgData name="Kyle Tidswell-Brown" userId="3518c4a0-5c99-4880-b127-cb60ccf11a39" providerId="ADAL" clId="{9209C641-A446-4CE8-B209-ED23B254795F}" dt="2019-04-29T11:34:09.700" v="161" actId="165"/>
          <ac:grpSpMkLst>
            <pc:docMk/>
            <pc:sldMk cId="2537452124" sldId="382"/>
            <ac:grpSpMk id="26" creationId="{96DF9BB8-88BA-42E2-B95E-EE583D30BF11}"/>
          </ac:grpSpMkLst>
        </pc:grpChg>
        <pc:grpChg chg="add mod">
          <ac:chgData name="Kyle Tidswell-Brown" userId="3518c4a0-5c99-4880-b127-cb60ccf11a39" providerId="ADAL" clId="{9209C641-A446-4CE8-B209-ED23B254795F}" dt="2019-04-30T07:54:01.579" v="459" actId="164"/>
          <ac:grpSpMkLst>
            <pc:docMk/>
            <pc:sldMk cId="2537452124" sldId="382"/>
            <ac:grpSpMk id="27" creationId="{185CFA32-5639-47D5-8757-D5C0371EEBC7}"/>
          </ac:grpSpMkLst>
        </pc:grpChg>
        <pc:picChg chg="mod topLvl">
          <ac:chgData name="Kyle Tidswell-Brown" userId="3518c4a0-5c99-4880-b127-cb60ccf11a39" providerId="ADAL" clId="{9209C641-A446-4CE8-B209-ED23B254795F}" dt="2019-04-30T07:54:01.579" v="459" actId="164"/>
          <ac:picMkLst>
            <pc:docMk/>
            <pc:sldMk cId="2537452124" sldId="382"/>
            <ac:picMk id="20" creationId="{1016A9A4-4BCF-40E3-B306-83F0EC4DC21D}"/>
          </ac:picMkLst>
        </pc:picChg>
        <pc:cxnChg chg="add del mod">
          <ac:chgData name="Kyle Tidswell-Brown" userId="3518c4a0-5c99-4880-b127-cb60ccf11a39" providerId="ADAL" clId="{9209C641-A446-4CE8-B209-ED23B254795F}" dt="2019-04-29T11:32:03.731" v="117" actId="478"/>
          <ac:cxnSpMkLst>
            <pc:docMk/>
            <pc:sldMk cId="2537452124" sldId="382"/>
            <ac:cxnSpMk id="6" creationId="{1FA00D57-2D88-48C9-BE84-254D9D9E6848}"/>
          </ac:cxnSpMkLst>
        </pc:cxnChg>
        <pc:cxnChg chg="mod topLvl">
          <ac:chgData name="Kyle Tidswell-Brown" userId="3518c4a0-5c99-4880-b127-cb60ccf11a39" providerId="ADAL" clId="{9209C641-A446-4CE8-B209-ED23B254795F}" dt="2019-04-30T07:54:01.579" v="459" actId="164"/>
          <ac:cxnSpMkLst>
            <pc:docMk/>
            <pc:sldMk cId="2537452124" sldId="382"/>
            <ac:cxnSpMk id="21" creationId="{0A9F6FB8-AF09-4EAF-841F-AF2001080CEC}"/>
          </ac:cxnSpMkLst>
        </pc:cxnChg>
        <pc:cxnChg chg="mod topLvl">
          <ac:chgData name="Kyle Tidswell-Brown" userId="3518c4a0-5c99-4880-b127-cb60ccf11a39" providerId="ADAL" clId="{9209C641-A446-4CE8-B209-ED23B254795F}" dt="2019-04-30T07:54:01.579" v="459" actId="164"/>
          <ac:cxnSpMkLst>
            <pc:docMk/>
            <pc:sldMk cId="2537452124" sldId="382"/>
            <ac:cxnSpMk id="22" creationId="{C32C44D1-E50F-407E-874B-A809FD60CB6E}"/>
          </ac:cxnSpMkLst>
        </pc:cxnChg>
        <pc:cxnChg chg="add mod">
          <ac:chgData name="Kyle Tidswell-Brown" userId="3518c4a0-5c99-4880-b127-cb60ccf11a39" providerId="ADAL" clId="{9209C641-A446-4CE8-B209-ED23B254795F}" dt="2019-04-30T07:54:01.579" v="459" actId="164"/>
          <ac:cxnSpMkLst>
            <pc:docMk/>
            <pc:sldMk cId="2537452124" sldId="382"/>
            <ac:cxnSpMk id="26" creationId="{E7B601C3-AB2D-426A-949F-EEAF907B71A7}"/>
          </ac:cxnSpMkLst>
        </pc:cxnChg>
      </pc:sldChg>
      <pc:sldChg chg="add del">
        <pc:chgData name="Kyle Tidswell-Brown" userId="3518c4a0-5c99-4880-b127-cb60ccf11a39" providerId="ADAL" clId="{9209C641-A446-4CE8-B209-ED23B254795F}" dt="2019-04-29T11:27:46.680" v="80" actId="2696"/>
        <pc:sldMkLst>
          <pc:docMk/>
          <pc:sldMk cId="3955895538" sldId="3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647A8-4F1D-44C9-A6FF-FA329C84AD55}" type="datetimeFigureOut">
              <a:rPr lang="en-GB" smtClean="0"/>
              <a:t>30/04/2019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7D571-0009-4B0B-8ECD-7270A8DEC894}" type="slidenum">
              <a:rPr lang="en-GB" smtClean="0"/>
              <a:t>‹#›</a:t>
            </a:fld>
            <a:endParaRPr lang="en-GB"/>
          </a:p>
        </p:txBody>
      </p:sp>
    </p:spTree>
    <p:extLst>
      <p:ext uri="{BB962C8B-B14F-4D97-AF65-F5344CB8AC3E}">
        <p14:creationId xmlns:p14="http://schemas.microsoft.com/office/powerpoint/2010/main" val="2143896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87D571-0009-4B0B-8ECD-7270A8DEC894}" type="slidenum">
              <a:rPr lang="en-GB" smtClean="0"/>
              <a:t>4</a:t>
            </a:fld>
            <a:endParaRPr lang="en-GB"/>
          </a:p>
        </p:txBody>
      </p:sp>
    </p:spTree>
    <p:extLst>
      <p:ext uri="{BB962C8B-B14F-4D97-AF65-F5344CB8AC3E}">
        <p14:creationId xmlns:p14="http://schemas.microsoft.com/office/powerpoint/2010/main" val="4254628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87D571-0009-4B0B-8ECD-7270A8DEC894}" type="slidenum">
              <a:rPr lang="en-GB" smtClean="0"/>
              <a:t>16</a:t>
            </a:fld>
            <a:endParaRPr lang="en-GB"/>
          </a:p>
        </p:txBody>
      </p:sp>
    </p:spTree>
    <p:extLst>
      <p:ext uri="{BB962C8B-B14F-4D97-AF65-F5344CB8AC3E}">
        <p14:creationId xmlns:p14="http://schemas.microsoft.com/office/powerpoint/2010/main" val="2105342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30/04/2019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30/04/2019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30/04/2019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30/04/2019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30/04/2019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30/04/2019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30/04/2019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lassroomsecrets.co.uk/content-domain-filter/?fwp_contentdomain=3G4a" TargetMode="External"/><Relationship Id="rId7"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mpare-angles-year-3-properties-of-shape-resource-pack" TargetMode="External"/><Relationship Id="rId5" Type="http://schemas.openxmlformats.org/officeDocument/2006/relationships/hyperlink" Target="https://classroomsecrets.co.uk/category/maths/year-3/summer-block-3-properties-of-shapes/" TargetMode="External"/><Relationship Id="rId4" Type="http://schemas.openxmlformats.org/officeDocument/2006/relationships/hyperlink" Target="https://classroomsecrets.co.uk/content-domain-filter/?fwp_contentdomain=3G4b"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3 – Properties of Shapes – Compare Angles</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3: (3G4a) </a:t>
            </a:r>
            <a:r>
              <a:rPr lang="en-GB" sz="1200" b="1" u="sng" dirty="0">
                <a:latin typeface="Century Gothic" panose="020B0502020202020204" pitchFamily="34" charset="0"/>
                <a:hlinkClick r:id="rId3"/>
              </a:rPr>
              <a:t>Recognise that angles are a property of a shape or a description of a turn</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3: (3G4b) </a:t>
            </a:r>
            <a:r>
              <a:rPr lang="en-GB" sz="1200" b="1" u="sng" dirty="0">
                <a:latin typeface="Century Gothic" panose="020B0502020202020204" pitchFamily="34" charset="0"/>
                <a:hlinkClick r:id="rId4"/>
              </a:rPr>
              <a:t>Identify right angles, recognise that two right angles make a half turn, three make three quarters of a turn and four a complete turn; identify whether angles are greater than or less than a right angle.</a:t>
            </a:r>
            <a:endParaRPr lang="en-GB"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a:lnSpc>
                <a:spcPct val="100000"/>
              </a:lnSpc>
              <a:spcAft>
                <a:spcPts val="0"/>
              </a:spcAft>
              <a:buClrTx/>
              <a:buSzTx/>
              <a:tabLs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3 Properties of Shapes</a:t>
            </a:r>
            <a:r>
              <a:rPr lang="en-GB" sz="1600" b="1" dirty="0">
                <a:solidFill>
                  <a:prstClr val="black"/>
                </a:solidFill>
                <a:latin typeface="Century Gothic" panose="020B0502020202020204" pitchFamily="34" charset="0"/>
              </a:rPr>
              <a:t> resources.</a:t>
            </a:r>
          </a:p>
          <a:p>
            <a:pPr lvl="0">
              <a:defRPr/>
            </a:pPr>
            <a:endParaRPr lang="en-GB" sz="1200" b="1" dirty="0">
              <a:solidFill>
                <a:prstClr val="black"/>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a:lnSpc>
                <a:spcPct val="100000"/>
              </a:lnSpc>
              <a:spcAft>
                <a:spcPts val="0"/>
              </a:spcAft>
              <a:buClrTx/>
              <a:buSzTx/>
              <a:tabLst/>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grpSp>
        <p:nvGrpSpPr>
          <p:cNvPr id="6" name="Group 3">
            <a:extLst>
              <a:ext uri="{FF2B5EF4-FFF2-40B4-BE49-F238E27FC236}">
                <a16:creationId xmlns:a16="http://schemas.microsoft.com/office/drawing/2014/main" id="{F48D1577-DF7B-42CD-A5F9-E392C94F47A5}"/>
              </a:ext>
            </a:extLst>
          </p:cNvPr>
          <p:cNvGrpSpPr>
            <a:grpSpLocks/>
          </p:cNvGrpSpPr>
          <p:nvPr/>
        </p:nvGrpSpPr>
        <p:grpSpPr bwMode="auto">
          <a:xfrm>
            <a:off x="0" y="6488989"/>
            <a:ext cx="1260476" cy="368300"/>
            <a:chOff x="1" y="6007"/>
            <a:chExt cx="794" cy="232"/>
          </a:xfrm>
        </p:grpSpPr>
        <p:pic>
          <p:nvPicPr>
            <p:cNvPr id="9" name="Picture 4">
              <a:extLst>
                <a:ext uri="{FF2B5EF4-FFF2-40B4-BE49-F238E27FC236}">
                  <a16:creationId xmlns:a16="http://schemas.microsoft.com/office/drawing/2014/main" id="{B1BD346F-E22A-4C88-991F-B239AF4E1E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8A4A1543-365C-4B8F-BB87-3FBE99D6577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Label all the angles in this shape as obtuse, acute or right angle.</a:t>
            </a: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7" name="Group 3">
            <a:extLst>
              <a:ext uri="{FF2B5EF4-FFF2-40B4-BE49-F238E27FC236}">
                <a16:creationId xmlns:a16="http://schemas.microsoft.com/office/drawing/2014/main" id="{372A4B40-3A70-49E2-AB33-7EEB90102926}"/>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CC05DB3B-6969-4978-B18E-31EA4E276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F1E57351-815C-41A8-9E3E-C1F998ADDB4B}"/>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
        <p:nvSpPr>
          <p:cNvPr id="10" name="Rectangle: Diagonal Corners Snipped 9">
            <a:extLst>
              <a:ext uri="{FF2B5EF4-FFF2-40B4-BE49-F238E27FC236}">
                <a16:creationId xmlns:a16="http://schemas.microsoft.com/office/drawing/2014/main" id="{0A51230D-5C07-4AD4-B752-8D58031B7AB5}"/>
              </a:ext>
            </a:extLst>
          </p:cNvPr>
          <p:cNvSpPr/>
          <p:nvPr/>
        </p:nvSpPr>
        <p:spPr>
          <a:xfrm>
            <a:off x="2525096" y="1993802"/>
            <a:ext cx="4093808" cy="2870395"/>
          </a:xfrm>
          <a:prstGeom prst="snip2Diag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9" name="Rectangle 8">
            <a:extLst>
              <a:ext uri="{FF2B5EF4-FFF2-40B4-BE49-F238E27FC236}">
                <a16:creationId xmlns:a16="http://schemas.microsoft.com/office/drawing/2014/main" id="{65EA4275-35A2-422A-8E44-ADDDA473DB52}"/>
              </a:ext>
            </a:extLst>
          </p:cNvPr>
          <p:cNvSpPr/>
          <p:nvPr/>
        </p:nvSpPr>
        <p:spPr>
          <a:xfrm>
            <a:off x="1500457" y="4158812"/>
            <a:ext cx="1024639" cy="400110"/>
          </a:xfrm>
          <a:prstGeom prst="rect">
            <a:avLst/>
          </a:prstGeom>
        </p:spPr>
        <p:txBody>
          <a:bodyPr wrap="none">
            <a:spAutoFit/>
          </a:bodyPr>
          <a:lstStyle/>
          <a:p>
            <a:r>
              <a:rPr lang="en-GB" sz="2000" b="1" dirty="0">
                <a:solidFill>
                  <a:srgbClr val="FF0000"/>
                </a:solidFill>
                <a:latin typeface="Century Gothic" panose="020B0502020202020204" pitchFamily="34" charset="0"/>
              </a:rPr>
              <a:t>obtuse</a:t>
            </a:r>
          </a:p>
        </p:txBody>
      </p:sp>
      <p:sp>
        <p:nvSpPr>
          <p:cNvPr id="13" name="Rectangle 12">
            <a:extLst>
              <a:ext uri="{FF2B5EF4-FFF2-40B4-BE49-F238E27FC236}">
                <a16:creationId xmlns:a16="http://schemas.microsoft.com/office/drawing/2014/main" id="{3BBC8378-C769-4FAB-ADF8-6A2E6937A3E6}"/>
              </a:ext>
            </a:extLst>
          </p:cNvPr>
          <p:cNvSpPr/>
          <p:nvPr/>
        </p:nvSpPr>
        <p:spPr>
          <a:xfrm>
            <a:off x="1941094" y="4692583"/>
            <a:ext cx="1024639" cy="400110"/>
          </a:xfrm>
          <a:prstGeom prst="rect">
            <a:avLst/>
          </a:prstGeom>
        </p:spPr>
        <p:txBody>
          <a:bodyPr wrap="none">
            <a:spAutoFit/>
          </a:bodyPr>
          <a:lstStyle/>
          <a:p>
            <a:r>
              <a:rPr lang="en-GB" sz="2000" b="1" dirty="0">
                <a:solidFill>
                  <a:srgbClr val="FF0000"/>
                </a:solidFill>
                <a:latin typeface="Century Gothic" panose="020B0502020202020204" pitchFamily="34" charset="0"/>
              </a:rPr>
              <a:t>obtuse</a:t>
            </a:r>
          </a:p>
        </p:txBody>
      </p:sp>
      <p:sp>
        <p:nvSpPr>
          <p:cNvPr id="14" name="Rectangle 13">
            <a:extLst>
              <a:ext uri="{FF2B5EF4-FFF2-40B4-BE49-F238E27FC236}">
                <a16:creationId xmlns:a16="http://schemas.microsoft.com/office/drawing/2014/main" id="{9A146604-B598-4F08-8FCC-1D3E2579B273}"/>
              </a:ext>
            </a:extLst>
          </p:cNvPr>
          <p:cNvSpPr/>
          <p:nvPr/>
        </p:nvSpPr>
        <p:spPr>
          <a:xfrm>
            <a:off x="6618904" y="2282387"/>
            <a:ext cx="1024639" cy="400110"/>
          </a:xfrm>
          <a:prstGeom prst="rect">
            <a:avLst/>
          </a:prstGeom>
        </p:spPr>
        <p:txBody>
          <a:bodyPr wrap="none">
            <a:spAutoFit/>
          </a:bodyPr>
          <a:lstStyle/>
          <a:p>
            <a:r>
              <a:rPr lang="en-GB" sz="2000" b="1" dirty="0">
                <a:solidFill>
                  <a:srgbClr val="FF0000"/>
                </a:solidFill>
                <a:latin typeface="Century Gothic" panose="020B0502020202020204" pitchFamily="34" charset="0"/>
              </a:rPr>
              <a:t>obtuse</a:t>
            </a:r>
          </a:p>
        </p:txBody>
      </p:sp>
      <p:sp>
        <p:nvSpPr>
          <p:cNvPr id="15" name="Rectangle 14">
            <a:extLst>
              <a:ext uri="{FF2B5EF4-FFF2-40B4-BE49-F238E27FC236}">
                <a16:creationId xmlns:a16="http://schemas.microsoft.com/office/drawing/2014/main" id="{5A905A34-2BC1-4A44-ACA1-E03B8D1F9DAB}"/>
              </a:ext>
            </a:extLst>
          </p:cNvPr>
          <p:cNvSpPr/>
          <p:nvPr/>
        </p:nvSpPr>
        <p:spPr>
          <a:xfrm>
            <a:off x="6206842" y="1770229"/>
            <a:ext cx="1024639" cy="400110"/>
          </a:xfrm>
          <a:prstGeom prst="rect">
            <a:avLst/>
          </a:prstGeom>
        </p:spPr>
        <p:txBody>
          <a:bodyPr wrap="none">
            <a:spAutoFit/>
          </a:bodyPr>
          <a:lstStyle/>
          <a:p>
            <a:r>
              <a:rPr lang="en-GB" sz="2000" b="1" dirty="0">
                <a:solidFill>
                  <a:srgbClr val="FF0000"/>
                </a:solidFill>
                <a:latin typeface="Century Gothic" panose="020B0502020202020204" pitchFamily="34" charset="0"/>
              </a:rPr>
              <a:t>obtuse</a:t>
            </a:r>
          </a:p>
        </p:txBody>
      </p:sp>
      <p:sp>
        <p:nvSpPr>
          <p:cNvPr id="16" name="Rectangle 15">
            <a:extLst>
              <a:ext uri="{FF2B5EF4-FFF2-40B4-BE49-F238E27FC236}">
                <a16:creationId xmlns:a16="http://schemas.microsoft.com/office/drawing/2014/main" id="{B8195F35-6E67-4453-9DB1-90316B76F84E}"/>
              </a:ext>
            </a:extLst>
          </p:cNvPr>
          <p:cNvSpPr/>
          <p:nvPr/>
        </p:nvSpPr>
        <p:spPr>
          <a:xfrm>
            <a:off x="1797012" y="1786439"/>
            <a:ext cx="728084" cy="400110"/>
          </a:xfrm>
          <a:prstGeom prst="rect">
            <a:avLst/>
          </a:prstGeom>
        </p:spPr>
        <p:txBody>
          <a:bodyPr wrap="none">
            <a:spAutoFit/>
          </a:bodyPr>
          <a:lstStyle/>
          <a:p>
            <a:r>
              <a:rPr lang="en-GB" sz="2000" b="1" dirty="0">
                <a:solidFill>
                  <a:srgbClr val="FF0000"/>
                </a:solidFill>
                <a:latin typeface="Century Gothic" panose="020B0502020202020204" pitchFamily="34" charset="0"/>
              </a:rPr>
              <a:t>right</a:t>
            </a:r>
          </a:p>
        </p:txBody>
      </p:sp>
      <p:sp>
        <p:nvSpPr>
          <p:cNvPr id="17" name="Rectangle 16">
            <a:extLst>
              <a:ext uri="{FF2B5EF4-FFF2-40B4-BE49-F238E27FC236}">
                <a16:creationId xmlns:a16="http://schemas.microsoft.com/office/drawing/2014/main" id="{908939BA-25F8-4AE5-9966-3BE4262AA056}"/>
              </a:ext>
            </a:extLst>
          </p:cNvPr>
          <p:cNvSpPr/>
          <p:nvPr/>
        </p:nvSpPr>
        <p:spPr>
          <a:xfrm>
            <a:off x="6618904" y="4692583"/>
            <a:ext cx="728084" cy="400110"/>
          </a:xfrm>
          <a:prstGeom prst="rect">
            <a:avLst/>
          </a:prstGeom>
        </p:spPr>
        <p:txBody>
          <a:bodyPr wrap="none">
            <a:spAutoFit/>
          </a:bodyPr>
          <a:lstStyle/>
          <a:p>
            <a:r>
              <a:rPr lang="en-GB" sz="2000" b="1" dirty="0">
                <a:solidFill>
                  <a:srgbClr val="FF0000"/>
                </a:solidFill>
                <a:latin typeface="Century Gothic" panose="020B0502020202020204" pitchFamily="34" charset="0"/>
              </a:rPr>
              <a:t>right</a:t>
            </a:r>
          </a:p>
        </p:txBody>
      </p:sp>
      <p:sp>
        <p:nvSpPr>
          <p:cNvPr id="2" name="Rectangle 1">
            <a:extLst>
              <a:ext uri="{FF2B5EF4-FFF2-40B4-BE49-F238E27FC236}">
                <a16:creationId xmlns:a16="http://schemas.microsoft.com/office/drawing/2014/main" id="{B3D63D84-8BD7-4279-A3E0-E1B2491E409A}"/>
              </a:ext>
            </a:extLst>
          </p:cNvPr>
          <p:cNvSpPr/>
          <p:nvPr/>
        </p:nvSpPr>
        <p:spPr>
          <a:xfrm>
            <a:off x="2525096" y="1993802"/>
            <a:ext cx="216000" cy="216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4A78EED-21A7-49C6-866A-85F3CAA6476C}"/>
              </a:ext>
            </a:extLst>
          </p:cNvPr>
          <p:cNvSpPr/>
          <p:nvPr/>
        </p:nvSpPr>
        <p:spPr>
          <a:xfrm>
            <a:off x="6402904" y="4648197"/>
            <a:ext cx="216000" cy="216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c 2">
            <a:extLst>
              <a:ext uri="{FF2B5EF4-FFF2-40B4-BE49-F238E27FC236}">
                <a16:creationId xmlns:a16="http://schemas.microsoft.com/office/drawing/2014/main" id="{3873B866-1657-4A50-AB65-33952F869F56}"/>
              </a:ext>
            </a:extLst>
          </p:cNvPr>
          <p:cNvSpPr/>
          <p:nvPr/>
        </p:nvSpPr>
        <p:spPr>
          <a:xfrm>
            <a:off x="2349138" y="4198613"/>
            <a:ext cx="360000" cy="360000"/>
          </a:xfrm>
          <a:prstGeom prst="arc">
            <a:avLst>
              <a:gd name="adj1" fmla="val 16011920"/>
              <a:gd name="adj2" fmla="val 26785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Arc 19">
            <a:extLst>
              <a:ext uri="{FF2B5EF4-FFF2-40B4-BE49-F238E27FC236}">
                <a16:creationId xmlns:a16="http://schemas.microsoft.com/office/drawing/2014/main" id="{A9D8F79F-F85C-4AB3-9D72-3D53C9A96F2D}"/>
              </a:ext>
            </a:extLst>
          </p:cNvPr>
          <p:cNvSpPr/>
          <p:nvPr/>
        </p:nvSpPr>
        <p:spPr>
          <a:xfrm>
            <a:off x="2821733" y="4672958"/>
            <a:ext cx="360000" cy="360000"/>
          </a:xfrm>
          <a:prstGeom prst="arc">
            <a:avLst>
              <a:gd name="adj1" fmla="val 13500755"/>
              <a:gd name="adj2" fmla="val 277422"/>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Arc 20">
            <a:extLst>
              <a:ext uri="{FF2B5EF4-FFF2-40B4-BE49-F238E27FC236}">
                <a16:creationId xmlns:a16="http://schemas.microsoft.com/office/drawing/2014/main" id="{8837213B-D84D-44A9-B4D5-1FDD3D829DD8}"/>
              </a:ext>
            </a:extLst>
          </p:cNvPr>
          <p:cNvSpPr/>
          <p:nvPr/>
        </p:nvSpPr>
        <p:spPr>
          <a:xfrm rot="16200000" flipH="1">
            <a:off x="5961917" y="1825041"/>
            <a:ext cx="360000" cy="360000"/>
          </a:xfrm>
          <a:prstGeom prst="arc">
            <a:avLst>
              <a:gd name="adj1" fmla="val 16011920"/>
              <a:gd name="adj2" fmla="val 26785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Arc 21">
            <a:extLst>
              <a:ext uri="{FF2B5EF4-FFF2-40B4-BE49-F238E27FC236}">
                <a16:creationId xmlns:a16="http://schemas.microsoft.com/office/drawing/2014/main" id="{635A70CA-1ACB-48FA-801D-720A8000DE03}"/>
              </a:ext>
            </a:extLst>
          </p:cNvPr>
          <p:cNvSpPr/>
          <p:nvPr/>
        </p:nvSpPr>
        <p:spPr>
          <a:xfrm rot="16200000" flipH="1">
            <a:off x="6419272" y="2291887"/>
            <a:ext cx="360000" cy="360000"/>
          </a:xfrm>
          <a:prstGeom prst="arc">
            <a:avLst>
              <a:gd name="adj1" fmla="val 13344170"/>
              <a:gd name="adj2" fmla="val 277422"/>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953304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372A4B40-3A70-49E2-AB33-7EEB90102926}"/>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CC05DB3B-6969-4978-B18E-31EA4E276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F1E57351-815C-41A8-9E3E-C1F998ADDB4B}"/>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26" name="Picture 25">
            <a:extLst>
              <a:ext uri="{FF2B5EF4-FFF2-40B4-BE49-F238E27FC236}">
                <a16:creationId xmlns:a16="http://schemas.microsoft.com/office/drawing/2014/main" id="{649ECA52-CABD-4DF4-9726-EF24D88558EB}"/>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7" name="Rectangle 26">
            <a:extLst>
              <a:ext uri="{FF2B5EF4-FFF2-40B4-BE49-F238E27FC236}">
                <a16:creationId xmlns:a16="http://schemas.microsoft.com/office/drawing/2014/main" id="{A4A82B03-F269-4CE5-A497-032CFA007DB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Has the minute hand moved through an acute or obtuse angle to get from a to b?</a:t>
            </a:r>
          </a:p>
          <a:p>
            <a:pPr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8" name="Arrow: Right 27">
            <a:extLst>
              <a:ext uri="{FF2B5EF4-FFF2-40B4-BE49-F238E27FC236}">
                <a16:creationId xmlns:a16="http://schemas.microsoft.com/office/drawing/2014/main" id="{1947DF99-03CF-4EE3-B776-E986EC9A3EB1}"/>
              </a:ext>
            </a:extLst>
          </p:cNvPr>
          <p:cNvSpPr/>
          <p:nvPr/>
        </p:nvSpPr>
        <p:spPr>
          <a:xfrm>
            <a:off x="4130204" y="3472183"/>
            <a:ext cx="773909" cy="479135"/>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2F5941EC-BD12-4E4F-81C1-2919F64F8CBD}"/>
              </a:ext>
            </a:extLst>
          </p:cNvPr>
          <p:cNvSpPr txBox="1"/>
          <p:nvPr/>
        </p:nvSpPr>
        <p:spPr>
          <a:xfrm>
            <a:off x="2221170" y="5091793"/>
            <a:ext cx="416847" cy="523219"/>
          </a:xfrm>
          <a:prstGeom prst="rect">
            <a:avLst/>
          </a:prstGeom>
          <a:noFill/>
        </p:spPr>
        <p:txBody>
          <a:bodyPr wrap="square" rtlCol="0">
            <a:spAutoFit/>
          </a:bodyPr>
          <a:lstStyle/>
          <a:p>
            <a:pPr algn="ctr"/>
            <a:r>
              <a:rPr lang="en-GB" sz="2800" b="1" dirty="0">
                <a:latin typeface="Century Gothic" panose="020B0502020202020204" pitchFamily="34" charset="0"/>
              </a:rPr>
              <a:t>a</a:t>
            </a:r>
          </a:p>
        </p:txBody>
      </p:sp>
      <p:sp>
        <p:nvSpPr>
          <p:cNvPr id="30" name="TextBox 29">
            <a:extLst>
              <a:ext uri="{FF2B5EF4-FFF2-40B4-BE49-F238E27FC236}">
                <a16:creationId xmlns:a16="http://schemas.microsoft.com/office/drawing/2014/main" id="{EBBFB07C-CAFF-4E90-8117-AB3D665F6BC3}"/>
              </a:ext>
            </a:extLst>
          </p:cNvPr>
          <p:cNvSpPr txBox="1"/>
          <p:nvPr/>
        </p:nvSpPr>
        <p:spPr>
          <a:xfrm>
            <a:off x="6392915" y="5091793"/>
            <a:ext cx="416847" cy="523219"/>
          </a:xfrm>
          <a:prstGeom prst="rect">
            <a:avLst/>
          </a:prstGeom>
          <a:noFill/>
        </p:spPr>
        <p:txBody>
          <a:bodyPr wrap="square" rtlCol="0">
            <a:spAutoFit/>
          </a:bodyPr>
          <a:lstStyle/>
          <a:p>
            <a:pPr algn="ctr"/>
            <a:r>
              <a:rPr lang="en-GB" sz="2800" b="1" dirty="0">
                <a:latin typeface="Century Gothic" panose="020B0502020202020204" pitchFamily="34" charset="0"/>
              </a:rPr>
              <a:t>b</a:t>
            </a:r>
          </a:p>
        </p:txBody>
      </p:sp>
    </p:spTree>
    <p:extLst>
      <p:ext uri="{BB962C8B-B14F-4D97-AF65-F5344CB8AC3E}">
        <p14:creationId xmlns:p14="http://schemas.microsoft.com/office/powerpoint/2010/main" val="4216678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372A4B40-3A70-49E2-AB33-7EEB90102926}"/>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CC05DB3B-6969-4978-B18E-31EA4E276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F1E57351-815C-41A8-9E3E-C1F998ADDB4B}"/>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28" name="Picture 27">
            <a:extLst>
              <a:ext uri="{FF2B5EF4-FFF2-40B4-BE49-F238E27FC236}">
                <a16:creationId xmlns:a16="http://schemas.microsoft.com/office/drawing/2014/main" id="{D62C5869-BC9A-4F63-AF88-1CA0A3016357}"/>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9" name="Rectangle 28">
            <a:extLst>
              <a:ext uri="{FF2B5EF4-FFF2-40B4-BE49-F238E27FC236}">
                <a16:creationId xmlns:a16="http://schemas.microsoft.com/office/drawing/2014/main" id="{C7F80E4A-3C3E-402C-9F22-BAFCBABFCCF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Has the minute hand moved through an acute or obtuse angle to get from a to b?</a:t>
            </a:r>
          </a:p>
          <a:p>
            <a:pPr algn="ctr"/>
            <a:endParaRPr lang="en-GB" sz="2000" b="1" u="sng"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Obtuse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30" name="Arrow: Right 29">
            <a:extLst>
              <a:ext uri="{FF2B5EF4-FFF2-40B4-BE49-F238E27FC236}">
                <a16:creationId xmlns:a16="http://schemas.microsoft.com/office/drawing/2014/main" id="{A020C88E-1370-4E2E-BE38-2236FE6D28C0}"/>
              </a:ext>
            </a:extLst>
          </p:cNvPr>
          <p:cNvSpPr/>
          <p:nvPr/>
        </p:nvSpPr>
        <p:spPr>
          <a:xfrm>
            <a:off x="4130204" y="3472183"/>
            <a:ext cx="773909" cy="479135"/>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68BC9832-41E2-4490-A072-BFEC010ABF52}"/>
              </a:ext>
            </a:extLst>
          </p:cNvPr>
          <p:cNvSpPr txBox="1"/>
          <p:nvPr/>
        </p:nvSpPr>
        <p:spPr>
          <a:xfrm>
            <a:off x="2221170" y="5091793"/>
            <a:ext cx="416847" cy="523219"/>
          </a:xfrm>
          <a:prstGeom prst="rect">
            <a:avLst/>
          </a:prstGeom>
          <a:noFill/>
        </p:spPr>
        <p:txBody>
          <a:bodyPr wrap="square" rtlCol="0">
            <a:spAutoFit/>
          </a:bodyPr>
          <a:lstStyle/>
          <a:p>
            <a:pPr algn="ctr"/>
            <a:r>
              <a:rPr lang="en-GB" sz="2800" b="1" dirty="0">
                <a:latin typeface="Century Gothic" panose="020B0502020202020204" pitchFamily="34" charset="0"/>
              </a:rPr>
              <a:t>a</a:t>
            </a:r>
          </a:p>
        </p:txBody>
      </p:sp>
      <p:sp>
        <p:nvSpPr>
          <p:cNvPr id="32" name="TextBox 31">
            <a:extLst>
              <a:ext uri="{FF2B5EF4-FFF2-40B4-BE49-F238E27FC236}">
                <a16:creationId xmlns:a16="http://schemas.microsoft.com/office/drawing/2014/main" id="{29BF3AAC-C7DB-4C70-962F-51D065E84BA2}"/>
              </a:ext>
            </a:extLst>
          </p:cNvPr>
          <p:cNvSpPr txBox="1"/>
          <p:nvPr/>
        </p:nvSpPr>
        <p:spPr>
          <a:xfrm>
            <a:off x="6392915" y="5091793"/>
            <a:ext cx="416847" cy="523219"/>
          </a:xfrm>
          <a:prstGeom prst="rect">
            <a:avLst/>
          </a:prstGeom>
          <a:noFill/>
        </p:spPr>
        <p:txBody>
          <a:bodyPr wrap="square" rtlCol="0">
            <a:spAutoFit/>
          </a:bodyPr>
          <a:lstStyle/>
          <a:p>
            <a:pPr algn="ctr"/>
            <a:r>
              <a:rPr lang="en-GB" sz="2800" b="1" dirty="0">
                <a:latin typeface="Century Gothic" panose="020B0502020202020204" pitchFamily="34" charset="0"/>
              </a:rPr>
              <a:t>b</a:t>
            </a:r>
          </a:p>
        </p:txBody>
      </p:sp>
    </p:spTree>
    <p:extLst>
      <p:ext uri="{BB962C8B-B14F-4D97-AF65-F5344CB8AC3E}">
        <p14:creationId xmlns:p14="http://schemas.microsoft.com/office/powerpoint/2010/main" val="2537452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a shape with…</a:t>
            </a:r>
          </a:p>
          <a:p>
            <a:pPr lvl="0" algn="ctr"/>
            <a:endParaRPr lang="en-GB" sz="2000" b="1" dirty="0">
              <a:solidFill>
                <a:schemeClr val="tx1"/>
              </a:solidFill>
              <a:latin typeface="Century Gothic" panose="020B0502020202020204" pitchFamily="34" charset="0"/>
            </a:endParaRPr>
          </a:p>
          <a:p>
            <a:pPr marL="342900" lvl="0" indent="-342900" algn="ctr">
              <a:buFont typeface="Arial" panose="020B0604020202020204" pitchFamily="34" charset="0"/>
              <a:buChar char="•"/>
            </a:pPr>
            <a:r>
              <a:rPr lang="en-GB" sz="2000" b="1" dirty="0">
                <a:solidFill>
                  <a:schemeClr val="tx1"/>
                </a:solidFill>
                <a:latin typeface="Century Gothic" panose="020B0502020202020204" pitchFamily="34" charset="0"/>
              </a:rPr>
              <a:t>6 obtuse angles</a:t>
            </a:r>
          </a:p>
          <a:p>
            <a:pPr lvl="0" algn="ctr"/>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			</a:t>
            </a:r>
          </a:p>
        </p:txBody>
      </p:sp>
      <p:grpSp>
        <p:nvGrpSpPr>
          <p:cNvPr id="7" name="Group 3">
            <a:extLst>
              <a:ext uri="{FF2B5EF4-FFF2-40B4-BE49-F238E27FC236}">
                <a16:creationId xmlns:a16="http://schemas.microsoft.com/office/drawing/2014/main" id="{3DF7D26C-4CB5-4E09-946E-7CE5B0542AF7}"/>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5D2D20A5-A8FD-492A-A268-1BFEE74A9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906A08A1-5651-46A9-BB30-175BC5EFA3D2}"/>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
        <p:nvSpPr>
          <p:cNvPr id="13" name="Partial Circle 12">
            <a:extLst>
              <a:ext uri="{FF2B5EF4-FFF2-40B4-BE49-F238E27FC236}">
                <a16:creationId xmlns:a16="http://schemas.microsoft.com/office/drawing/2014/main" id="{274D0CE6-836C-41C6-B1BB-466E1A51E471}"/>
              </a:ext>
            </a:extLst>
          </p:cNvPr>
          <p:cNvSpPr/>
          <p:nvPr/>
        </p:nvSpPr>
        <p:spPr>
          <a:xfrm>
            <a:off x="3378824" y="2617456"/>
            <a:ext cx="2386352" cy="2371190"/>
          </a:xfrm>
          <a:prstGeom prst="pi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Rectangle 13">
            <a:extLst>
              <a:ext uri="{FF2B5EF4-FFF2-40B4-BE49-F238E27FC236}">
                <a16:creationId xmlns:a16="http://schemas.microsoft.com/office/drawing/2014/main" id="{0354BE6F-2A8B-4174-A275-67B1940541E7}"/>
              </a:ext>
            </a:extLst>
          </p:cNvPr>
          <p:cNvSpPr/>
          <p:nvPr/>
        </p:nvSpPr>
        <p:spPr>
          <a:xfrm>
            <a:off x="3142658" y="5380210"/>
            <a:ext cx="2858683" cy="646331"/>
          </a:xfrm>
          <a:prstGeom prst="rect">
            <a:avLst/>
          </a:prstGeom>
        </p:spPr>
        <p:txBody>
          <a:bodyPr wrap="square">
            <a:spAutoFit/>
          </a:bodyPr>
          <a:lstStyle/>
          <a:p>
            <a:pPr lvl="0" algn="ctr" defTabSz="514350">
              <a:defRPr/>
            </a:pPr>
            <a:r>
              <a:rPr lang="en-GB" b="1" i="1" dirty="0">
                <a:solidFill>
                  <a:schemeClr val="bg1">
                    <a:lumMod val="65000"/>
                  </a:schemeClr>
                </a:solidFill>
                <a:latin typeface="Century Gothic" panose="020B0502020202020204" pitchFamily="34" charset="0"/>
              </a:rPr>
              <a:t>90</a:t>
            </a:r>
            <a:r>
              <a:rPr lang="en-GB" b="1" dirty="0">
                <a:solidFill>
                  <a:schemeClr val="bg1">
                    <a:lumMod val="65000"/>
                  </a:schemeClr>
                </a:solidFill>
                <a:latin typeface="Century Gothic" panose="020B0502020202020204" pitchFamily="34" charset="0"/>
              </a:rPr>
              <a:t>°</a:t>
            </a:r>
            <a:r>
              <a:rPr lang="en-GB" b="1" i="1" dirty="0">
                <a:solidFill>
                  <a:schemeClr val="bg1">
                    <a:lumMod val="65000"/>
                  </a:schemeClr>
                </a:solidFill>
                <a:latin typeface="Century Gothic" panose="020B0502020202020204" pitchFamily="34" charset="0"/>
              </a:rPr>
              <a:t> angle cut out given for reference.</a:t>
            </a:r>
          </a:p>
        </p:txBody>
      </p:sp>
    </p:spTree>
    <p:extLst>
      <p:ext uri="{BB962C8B-B14F-4D97-AF65-F5344CB8AC3E}">
        <p14:creationId xmlns:p14="http://schemas.microsoft.com/office/powerpoint/2010/main" val="1071900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a shape with…</a:t>
            </a:r>
          </a:p>
          <a:p>
            <a:pPr lvl="0" algn="ctr"/>
            <a:endParaRPr lang="en-GB" sz="2000" b="1" dirty="0">
              <a:solidFill>
                <a:schemeClr val="tx1"/>
              </a:solidFill>
              <a:latin typeface="Century Gothic" panose="020B0502020202020204" pitchFamily="34" charset="0"/>
            </a:endParaRPr>
          </a:p>
          <a:p>
            <a:pPr marL="342900" lvl="0" indent="-342900" algn="ctr">
              <a:buFont typeface="Arial" panose="020B0604020202020204" pitchFamily="34" charset="0"/>
              <a:buChar char="•"/>
            </a:pPr>
            <a:r>
              <a:rPr lang="en-GB" sz="2000" b="1" dirty="0">
                <a:solidFill>
                  <a:schemeClr val="tx1"/>
                </a:solidFill>
                <a:latin typeface="Century Gothic" panose="020B0502020202020204" pitchFamily="34" charset="0"/>
              </a:rPr>
              <a:t>6 obtuse angles</a:t>
            </a:r>
          </a:p>
          <a:p>
            <a:pPr lvl="0" algn="ctr"/>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			Various possible answers, for example:</a:t>
            </a:r>
          </a:p>
        </p:txBody>
      </p:sp>
      <p:grpSp>
        <p:nvGrpSpPr>
          <p:cNvPr id="7" name="Group 3">
            <a:extLst>
              <a:ext uri="{FF2B5EF4-FFF2-40B4-BE49-F238E27FC236}">
                <a16:creationId xmlns:a16="http://schemas.microsoft.com/office/drawing/2014/main" id="{3DF7D26C-4CB5-4E09-946E-7CE5B0542AF7}"/>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5D2D20A5-A8FD-492A-A268-1BFEE74A9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906A08A1-5651-46A9-BB30-175BC5EFA3D2}"/>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
        <p:nvSpPr>
          <p:cNvPr id="2" name="Hexagon 1">
            <a:extLst>
              <a:ext uri="{FF2B5EF4-FFF2-40B4-BE49-F238E27FC236}">
                <a16:creationId xmlns:a16="http://schemas.microsoft.com/office/drawing/2014/main" id="{12D6F4E4-1B8B-4E64-9EA4-DEA85D9C69FD}"/>
              </a:ext>
            </a:extLst>
          </p:cNvPr>
          <p:cNvSpPr/>
          <p:nvPr/>
        </p:nvSpPr>
        <p:spPr>
          <a:xfrm>
            <a:off x="6648450" y="1828800"/>
            <a:ext cx="1060704" cy="914400"/>
          </a:xfrm>
          <a:prstGeom prst="hexagon">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artial Circle 12">
            <a:extLst>
              <a:ext uri="{FF2B5EF4-FFF2-40B4-BE49-F238E27FC236}">
                <a16:creationId xmlns:a16="http://schemas.microsoft.com/office/drawing/2014/main" id="{274D0CE6-836C-41C6-B1BB-466E1A51E471}"/>
              </a:ext>
            </a:extLst>
          </p:cNvPr>
          <p:cNvSpPr/>
          <p:nvPr/>
        </p:nvSpPr>
        <p:spPr>
          <a:xfrm>
            <a:off x="3378824" y="2617456"/>
            <a:ext cx="2386352" cy="2371190"/>
          </a:xfrm>
          <a:prstGeom prst="pi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Rectangle 15">
            <a:extLst>
              <a:ext uri="{FF2B5EF4-FFF2-40B4-BE49-F238E27FC236}">
                <a16:creationId xmlns:a16="http://schemas.microsoft.com/office/drawing/2014/main" id="{18814B7A-B020-4612-8AA7-71EFAFC820B5}"/>
              </a:ext>
            </a:extLst>
          </p:cNvPr>
          <p:cNvSpPr/>
          <p:nvPr/>
        </p:nvSpPr>
        <p:spPr>
          <a:xfrm>
            <a:off x="3142658" y="5380210"/>
            <a:ext cx="2858683" cy="646331"/>
          </a:xfrm>
          <a:prstGeom prst="rect">
            <a:avLst/>
          </a:prstGeom>
        </p:spPr>
        <p:txBody>
          <a:bodyPr wrap="square">
            <a:spAutoFit/>
          </a:bodyPr>
          <a:lstStyle/>
          <a:p>
            <a:pPr lvl="0" algn="ctr" defTabSz="514350">
              <a:defRPr/>
            </a:pPr>
            <a:r>
              <a:rPr lang="en-GB" b="1" i="1" dirty="0">
                <a:solidFill>
                  <a:schemeClr val="bg1">
                    <a:lumMod val="65000"/>
                  </a:schemeClr>
                </a:solidFill>
                <a:latin typeface="Century Gothic" panose="020B0502020202020204" pitchFamily="34" charset="0"/>
              </a:rPr>
              <a:t>90</a:t>
            </a:r>
            <a:r>
              <a:rPr lang="en-GB" b="1" dirty="0">
                <a:solidFill>
                  <a:schemeClr val="bg1">
                    <a:lumMod val="65000"/>
                  </a:schemeClr>
                </a:solidFill>
                <a:latin typeface="Century Gothic" panose="020B0502020202020204" pitchFamily="34" charset="0"/>
              </a:rPr>
              <a:t>°</a:t>
            </a:r>
            <a:r>
              <a:rPr lang="en-GB" b="1" i="1" dirty="0">
                <a:solidFill>
                  <a:schemeClr val="bg1">
                    <a:lumMod val="65000"/>
                  </a:schemeClr>
                </a:solidFill>
                <a:latin typeface="Century Gothic" panose="020B0502020202020204" pitchFamily="34" charset="0"/>
              </a:rPr>
              <a:t> angle cut out given for reference.</a:t>
            </a:r>
          </a:p>
        </p:txBody>
      </p:sp>
    </p:spTree>
    <p:extLst>
      <p:ext uri="{BB962C8B-B14F-4D97-AF65-F5344CB8AC3E}">
        <p14:creationId xmlns:p14="http://schemas.microsoft.com/office/powerpoint/2010/main" val="3928115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Make a table to show how many acute, obtuse and </a:t>
            </a:r>
          </a:p>
          <a:p>
            <a:pPr algn="ctr"/>
            <a:r>
              <a:rPr lang="en-GB" sz="2000" b="1" dirty="0">
                <a:solidFill>
                  <a:schemeClr val="tx1"/>
                </a:solidFill>
                <a:latin typeface="Century Gothic" panose="020B0502020202020204" pitchFamily="34" charset="0"/>
              </a:rPr>
              <a:t>right angles are in both of these shapes:</a:t>
            </a:r>
          </a:p>
          <a:p>
            <a:pPr lvl="0" algn="ctr"/>
            <a:endParaRPr lang="en-GB" sz="2000" b="1" dirty="0">
              <a:solidFill>
                <a:schemeClr val="tx1"/>
              </a:solidFill>
              <a:latin typeface="Century Gothic" panose="020B0502020202020204" pitchFamily="34" charset="0"/>
            </a:endParaRPr>
          </a:p>
        </p:txBody>
      </p:sp>
      <p:grpSp>
        <p:nvGrpSpPr>
          <p:cNvPr id="7" name="Group 3">
            <a:extLst>
              <a:ext uri="{FF2B5EF4-FFF2-40B4-BE49-F238E27FC236}">
                <a16:creationId xmlns:a16="http://schemas.microsoft.com/office/drawing/2014/main" id="{3DF7D26C-4CB5-4E09-946E-7CE5B0542AF7}"/>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5D2D20A5-A8FD-492A-A268-1BFEE74A9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906A08A1-5651-46A9-BB30-175BC5EFA3D2}"/>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
        <p:nvSpPr>
          <p:cNvPr id="9" name="Diagonal Stripe 8">
            <a:extLst>
              <a:ext uri="{FF2B5EF4-FFF2-40B4-BE49-F238E27FC236}">
                <a16:creationId xmlns:a16="http://schemas.microsoft.com/office/drawing/2014/main" id="{AEF1F097-F855-4D34-A28B-1B9CD28BBB02}"/>
              </a:ext>
            </a:extLst>
          </p:cNvPr>
          <p:cNvSpPr/>
          <p:nvPr/>
        </p:nvSpPr>
        <p:spPr>
          <a:xfrm rot="8089363">
            <a:off x="1677271" y="2152743"/>
            <a:ext cx="2132666" cy="2062491"/>
          </a:xfrm>
          <a:prstGeom prst="diagStrip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Diagonal Corners Snipped 9">
            <a:extLst>
              <a:ext uri="{FF2B5EF4-FFF2-40B4-BE49-F238E27FC236}">
                <a16:creationId xmlns:a16="http://schemas.microsoft.com/office/drawing/2014/main" id="{DFE78837-0C48-416D-A87A-868B9366A277}"/>
              </a:ext>
            </a:extLst>
          </p:cNvPr>
          <p:cNvSpPr/>
          <p:nvPr/>
        </p:nvSpPr>
        <p:spPr>
          <a:xfrm>
            <a:off x="4502035" y="2789810"/>
            <a:ext cx="2218315" cy="788359"/>
          </a:xfrm>
          <a:prstGeom prst="snip2DiagRect">
            <a:avLst>
              <a:gd name="adj1" fmla="val 0"/>
              <a:gd name="adj2"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6112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Make a table to show how many acute, obtuse and </a:t>
            </a:r>
          </a:p>
          <a:p>
            <a:pPr algn="ctr"/>
            <a:r>
              <a:rPr lang="en-GB" sz="2000" b="1" dirty="0">
                <a:solidFill>
                  <a:schemeClr val="tx1"/>
                </a:solidFill>
                <a:latin typeface="Century Gothic" panose="020B0502020202020204" pitchFamily="34" charset="0"/>
              </a:rPr>
              <a:t>right angles are in both of these shapes:</a:t>
            </a:r>
          </a:p>
        </p:txBody>
      </p:sp>
      <p:grpSp>
        <p:nvGrpSpPr>
          <p:cNvPr id="7" name="Group 3">
            <a:extLst>
              <a:ext uri="{FF2B5EF4-FFF2-40B4-BE49-F238E27FC236}">
                <a16:creationId xmlns:a16="http://schemas.microsoft.com/office/drawing/2014/main" id="{3DF7D26C-4CB5-4E09-946E-7CE5B0542AF7}"/>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5D2D20A5-A8FD-492A-A268-1BFEE74A9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906A08A1-5651-46A9-BB30-175BC5EFA3D2}"/>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
        <p:nvSpPr>
          <p:cNvPr id="9" name="Diagonal Stripe 8">
            <a:extLst>
              <a:ext uri="{FF2B5EF4-FFF2-40B4-BE49-F238E27FC236}">
                <a16:creationId xmlns:a16="http://schemas.microsoft.com/office/drawing/2014/main" id="{AEF1F097-F855-4D34-A28B-1B9CD28BBB02}"/>
              </a:ext>
            </a:extLst>
          </p:cNvPr>
          <p:cNvSpPr/>
          <p:nvPr/>
        </p:nvSpPr>
        <p:spPr>
          <a:xfrm rot="8089363">
            <a:off x="1677271" y="2152743"/>
            <a:ext cx="2132666" cy="2062491"/>
          </a:xfrm>
          <a:prstGeom prst="diagStrip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Diagonal Corners Snipped 9">
            <a:extLst>
              <a:ext uri="{FF2B5EF4-FFF2-40B4-BE49-F238E27FC236}">
                <a16:creationId xmlns:a16="http://schemas.microsoft.com/office/drawing/2014/main" id="{DFE78837-0C48-416D-A87A-868B9366A277}"/>
              </a:ext>
            </a:extLst>
          </p:cNvPr>
          <p:cNvSpPr/>
          <p:nvPr/>
        </p:nvSpPr>
        <p:spPr>
          <a:xfrm>
            <a:off x="4502035" y="2789810"/>
            <a:ext cx="2218315" cy="788359"/>
          </a:xfrm>
          <a:prstGeom prst="snip2DiagRect">
            <a:avLst>
              <a:gd name="adj1" fmla="val 0"/>
              <a:gd name="adj2" fmla="val 50000"/>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3" name="Table 12">
            <a:extLst>
              <a:ext uri="{FF2B5EF4-FFF2-40B4-BE49-F238E27FC236}">
                <a16:creationId xmlns:a16="http://schemas.microsoft.com/office/drawing/2014/main" id="{B88C9F75-CC6A-43CE-BCD0-0C5075FB4483}"/>
              </a:ext>
            </a:extLst>
          </p:cNvPr>
          <p:cNvGraphicFramePr>
            <a:graphicFrameLocks noGrp="1"/>
          </p:cNvGraphicFramePr>
          <p:nvPr>
            <p:extLst>
              <p:ext uri="{D42A27DB-BD31-4B8C-83A1-F6EECF244321}">
                <p14:modId xmlns:p14="http://schemas.microsoft.com/office/powerpoint/2010/main" val="2526329666"/>
              </p:ext>
            </p:extLst>
          </p:nvPr>
        </p:nvGraphicFramePr>
        <p:xfrm>
          <a:off x="2723943" y="4784292"/>
          <a:ext cx="3696114" cy="1428318"/>
        </p:xfrm>
        <a:graphic>
          <a:graphicData uri="http://schemas.openxmlformats.org/drawingml/2006/table">
            <a:tbl>
              <a:tblPr firstRow="1" bandRow="1">
                <a:tableStyleId>{5940675A-B579-460E-94D1-54222C63F5DA}</a:tableStyleId>
              </a:tblPr>
              <a:tblGrid>
                <a:gridCol w="1848057">
                  <a:extLst>
                    <a:ext uri="{9D8B030D-6E8A-4147-A177-3AD203B41FA5}">
                      <a16:colId xmlns:a16="http://schemas.microsoft.com/office/drawing/2014/main" val="581198959"/>
                    </a:ext>
                  </a:extLst>
                </a:gridCol>
                <a:gridCol w="1848057">
                  <a:extLst>
                    <a:ext uri="{9D8B030D-6E8A-4147-A177-3AD203B41FA5}">
                      <a16:colId xmlns:a16="http://schemas.microsoft.com/office/drawing/2014/main" val="4176829028"/>
                    </a:ext>
                  </a:extLst>
                </a:gridCol>
              </a:tblGrid>
              <a:tr h="476106">
                <a:tc>
                  <a:txBody>
                    <a:bodyPr/>
                    <a:lstStyle/>
                    <a:p>
                      <a:pPr algn="ctr"/>
                      <a:r>
                        <a:rPr lang="en-GB" sz="2000" b="1" dirty="0">
                          <a:solidFill>
                            <a:srgbClr val="FF0000"/>
                          </a:solidFill>
                          <a:latin typeface="Century Gothic" panose="020B0502020202020204" pitchFamily="34" charset="0"/>
                        </a:rPr>
                        <a:t>Right angles</a:t>
                      </a: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2</a:t>
                      </a: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1932017864"/>
                  </a:ext>
                </a:extLst>
              </a:tr>
              <a:tr h="476106">
                <a:tc>
                  <a:txBody>
                    <a:bodyPr/>
                    <a:lstStyle/>
                    <a:p>
                      <a:pPr algn="ctr"/>
                      <a:r>
                        <a:rPr lang="en-GB" sz="2000" b="1" dirty="0">
                          <a:solidFill>
                            <a:srgbClr val="FF0000"/>
                          </a:solidFill>
                          <a:latin typeface="Century Gothic" panose="020B0502020202020204" pitchFamily="34" charset="0"/>
                        </a:rPr>
                        <a:t>Obtuse</a:t>
                      </a: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6</a:t>
                      </a: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3035212932"/>
                  </a:ext>
                </a:extLst>
              </a:tr>
              <a:tr h="476106">
                <a:tc>
                  <a:txBody>
                    <a:bodyPr/>
                    <a:lstStyle/>
                    <a:p>
                      <a:pPr algn="ctr"/>
                      <a:r>
                        <a:rPr lang="en-GB" sz="2000" b="1" dirty="0">
                          <a:solidFill>
                            <a:srgbClr val="FF0000"/>
                          </a:solidFill>
                          <a:latin typeface="Century Gothic" panose="020B0502020202020204" pitchFamily="34" charset="0"/>
                        </a:rPr>
                        <a:t>Acute</a:t>
                      </a: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2</a:t>
                      </a: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164723303"/>
                  </a:ext>
                </a:extLst>
              </a:tr>
            </a:tbl>
          </a:graphicData>
        </a:graphic>
      </p:graphicFrame>
      <p:sp>
        <p:nvSpPr>
          <p:cNvPr id="14" name="Rectangle 13">
            <a:extLst>
              <a:ext uri="{FF2B5EF4-FFF2-40B4-BE49-F238E27FC236}">
                <a16:creationId xmlns:a16="http://schemas.microsoft.com/office/drawing/2014/main" id="{6DBA43B9-DD64-40F9-A239-929732272B18}"/>
              </a:ext>
            </a:extLst>
          </p:cNvPr>
          <p:cNvSpPr/>
          <p:nvPr/>
        </p:nvSpPr>
        <p:spPr>
          <a:xfrm>
            <a:off x="4502035" y="2789810"/>
            <a:ext cx="216000" cy="216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c 14">
            <a:extLst>
              <a:ext uri="{FF2B5EF4-FFF2-40B4-BE49-F238E27FC236}">
                <a16:creationId xmlns:a16="http://schemas.microsoft.com/office/drawing/2014/main" id="{CA861DEF-1855-4661-B16D-FDA147ABF5F0}"/>
              </a:ext>
            </a:extLst>
          </p:cNvPr>
          <p:cNvSpPr/>
          <p:nvPr/>
        </p:nvSpPr>
        <p:spPr>
          <a:xfrm>
            <a:off x="4718035" y="3429000"/>
            <a:ext cx="360000" cy="360000"/>
          </a:xfrm>
          <a:prstGeom prst="arc">
            <a:avLst>
              <a:gd name="adj1" fmla="val 13895076"/>
              <a:gd name="adj2" fmla="val 21227526"/>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Rectangle 15">
            <a:extLst>
              <a:ext uri="{FF2B5EF4-FFF2-40B4-BE49-F238E27FC236}">
                <a16:creationId xmlns:a16="http://schemas.microsoft.com/office/drawing/2014/main" id="{D3C43971-7340-49CC-9F10-7F7FF67AD5C3}"/>
              </a:ext>
            </a:extLst>
          </p:cNvPr>
          <p:cNvSpPr/>
          <p:nvPr/>
        </p:nvSpPr>
        <p:spPr>
          <a:xfrm>
            <a:off x="6504350" y="3362169"/>
            <a:ext cx="216000" cy="216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c 16">
            <a:extLst>
              <a:ext uri="{FF2B5EF4-FFF2-40B4-BE49-F238E27FC236}">
                <a16:creationId xmlns:a16="http://schemas.microsoft.com/office/drawing/2014/main" id="{3D8F221D-73C8-4C51-BDC6-3A3D0156DBFF}"/>
              </a:ext>
            </a:extLst>
          </p:cNvPr>
          <p:cNvSpPr/>
          <p:nvPr/>
        </p:nvSpPr>
        <p:spPr>
          <a:xfrm>
            <a:off x="4302368" y="3047238"/>
            <a:ext cx="360000" cy="360000"/>
          </a:xfrm>
          <a:prstGeom prst="arc">
            <a:avLst>
              <a:gd name="adj1" fmla="val 16491033"/>
              <a:gd name="adj2" fmla="val 1996876"/>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Arc 17">
            <a:extLst>
              <a:ext uri="{FF2B5EF4-FFF2-40B4-BE49-F238E27FC236}">
                <a16:creationId xmlns:a16="http://schemas.microsoft.com/office/drawing/2014/main" id="{744D37C6-7353-4E2C-B5CB-06275A01410F}"/>
              </a:ext>
            </a:extLst>
          </p:cNvPr>
          <p:cNvSpPr/>
          <p:nvPr/>
        </p:nvSpPr>
        <p:spPr>
          <a:xfrm>
            <a:off x="6165195" y="2562898"/>
            <a:ext cx="360000" cy="360000"/>
          </a:xfrm>
          <a:prstGeom prst="arc">
            <a:avLst>
              <a:gd name="adj1" fmla="val 3664839"/>
              <a:gd name="adj2" fmla="val 999355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Arc 19">
            <a:extLst>
              <a:ext uri="{FF2B5EF4-FFF2-40B4-BE49-F238E27FC236}">
                <a16:creationId xmlns:a16="http://schemas.microsoft.com/office/drawing/2014/main" id="{CDAFCA26-C597-4435-91B2-12E717CA8158}"/>
              </a:ext>
            </a:extLst>
          </p:cNvPr>
          <p:cNvSpPr/>
          <p:nvPr/>
        </p:nvSpPr>
        <p:spPr>
          <a:xfrm>
            <a:off x="6581670" y="2962534"/>
            <a:ext cx="360000" cy="360000"/>
          </a:xfrm>
          <a:prstGeom prst="arc">
            <a:avLst>
              <a:gd name="adj1" fmla="val 6126114"/>
              <a:gd name="adj2" fmla="val 1227344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Arc 20">
            <a:extLst>
              <a:ext uri="{FF2B5EF4-FFF2-40B4-BE49-F238E27FC236}">
                <a16:creationId xmlns:a16="http://schemas.microsoft.com/office/drawing/2014/main" id="{0593AD1A-59B6-4A36-934E-252377A9F6A0}"/>
              </a:ext>
            </a:extLst>
          </p:cNvPr>
          <p:cNvSpPr/>
          <p:nvPr/>
        </p:nvSpPr>
        <p:spPr>
          <a:xfrm>
            <a:off x="2609983" y="1583684"/>
            <a:ext cx="360000" cy="360000"/>
          </a:xfrm>
          <a:prstGeom prst="arc">
            <a:avLst>
              <a:gd name="adj1" fmla="val 2172596"/>
              <a:gd name="adj2" fmla="val 619335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Arc 21">
            <a:extLst>
              <a:ext uri="{FF2B5EF4-FFF2-40B4-BE49-F238E27FC236}">
                <a16:creationId xmlns:a16="http://schemas.microsoft.com/office/drawing/2014/main" id="{E4906D6D-97B0-42A5-89E5-ED6F3932A3A2}"/>
              </a:ext>
            </a:extLst>
          </p:cNvPr>
          <p:cNvSpPr/>
          <p:nvPr/>
        </p:nvSpPr>
        <p:spPr>
          <a:xfrm>
            <a:off x="3349123" y="2224220"/>
            <a:ext cx="360000" cy="360000"/>
          </a:xfrm>
          <a:prstGeom prst="arc">
            <a:avLst>
              <a:gd name="adj1" fmla="val 5968241"/>
              <a:gd name="adj2" fmla="val 12795459"/>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Arc 22">
            <a:extLst>
              <a:ext uri="{FF2B5EF4-FFF2-40B4-BE49-F238E27FC236}">
                <a16:creationId xmlns:a16="http://schemas.microsoft.com/office/drawing/2014/main" id="{DA510E5E-FD0E-4445-964C-A8DF77E89E11}"/>
              </a:ext>
            </a:extLst>
          </p:cNvPr>
          <p:cNvSpPr/>
          <p:nvPr/>
        </p:nvSpPr>
        <p:spPr>
          <a:xfrm>
            <a:off x="3349123" y="3746646"/>
            <a:ext cx="360000" cy="360000"/>
          </a:xfrm>
          <a:prstGeom prst="arc">
            <a:avLst>
              <a:gd name="adj1" fmla="val 9000345"/>
              <a:gd name="adj2" fmla="val 1530956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Arc 23">
            <a:extLst>
              <a:ext uri="{FF2B5EF4-FFF2-40B4-BE49-F238E27FC236}">
                <a16:creationId xmlns:a16="http://schemas.microsoft.com/office/drawing/2014/main" id="{BE24C81C-850D-4D47-93B2-B87BBAC480C9}"/>
              </a:ext>
            </a:extLst>
          </p:cNvPr>
          <p:cNvSpPr/>
          <p:nvPr/>
        </p:nvSpPr>
        <p:spPr>
          <a:xfrm>
            <a:off x="2563604" y="4444935"/>
            <a:ext cx="360000" cy="360000"/>
          </a:xfrm>
          <a:prstGeom prst="arc">
            <a:avLst>
              <a:gd name="adj1" fmla="val 16008621"/>
              <a:gd name="adj2" fmla="val 19290268"/>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747432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90CE43AC-0254-46A5-B8D6-9EB89FD6E393}"/>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D4EECB2E-24B9-4ADD-9467-3DC208DED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AB8CAFE2-3DD2-4BBC-9DCF-6EAEF1B847CF}"/>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20" name="Picture 19">
            <a:extLst>
              <a:ext uri="{FF2B5EF4-FFF2-40B4-BE49-F238E27FC236}">
                <a16:creationId xmlns:a16="http://schemas.microsoft.com/office/drawing/2014/main" id="{0D43F305-08EF-4A0F-A434-B9CC82B521ED}"/>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1" name="Rectangle 20">
            <a:extLst>
              <a:ext uri="{FF2B5EF4-FFF2-40B4-BE49-F238E27FC236}">
                <a16:creationId xmlns:a16="http://schemas.microsoft.com/office/drawing/2014/main" id="{C7EA4E58-2D90-4CF1-922D-9FC877B2C2C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Year 3 have been asked to describe the angles in this shape: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defTabSz="361950"/>
            <a:endParaRPr lang="en-GB" sz="2000" b="1" dirty="0">
              <a:solidFill>
                <a:schemeClr val="tx1"/>
              </a:solidFill>
              <a:latin typeface="Century Gothic" panose="020B0502020202020204" pitchFamily="34" charset="0"/>
            </a:endParaRPr>
          </a:p>
          <a:p>
            <a:pPr algn="ctr" defTabSz="361950"/>
            <a:endParaRPr lang="en-GB" sz="2000" b="1" dirty="0">
              <a:solidFill>
                <a:schemeClr val="tx1"/>
              </a:solidFill>
              <a:latin typeface="Century Gothic" panose="020B0502020202020204" pitchFamily="34" charset="0"/>
            </a:endParaRPr>
          </a:p>
          <a:p>
            <a:pPr algn="ctr" defTabSz="361950"/>
            <a:endParaRPr lang="en-GB" sz="2000" b="1" dirty="0">
              <a:solidFill>
                <a:schemeClr val="tx1"/>
              </a:solidFill>
              <a:latin typeface="Century Gothic" panose="020B0502020202020204" pitchFamily="34" charset="0"/>
            </a:endParaRPr>
          </a:p>
          <a:p>
            <a:pPr algn="ctr" defTabSz="361950"/>
            <a:r>
              <a:rPr lang="en-GB" sz="2000" b="1" dirty="0">
                <a:solidFill>
                  <a:schemeClr val="tx1"/>
                </a:solidFill>
                <a:latin typeface="Century Gothic" panose="020B0502020202020204" pitchFamily="34" charset="0"/>
              </a:rPr>
              <a:t>Who is correct? Explain how you know.</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22" name="Rectangle: Top Corners Snipped 21">
            <a:extLst>
              <a:ext uri="{FF2B5EF4-FFF2-40B4-BE49-F238E27FC236}">
                <a16:creationId xmlns:a16="http://schemas.microsoft.com/office/drawing/2014/main" id="{86498E33-9194-4393-B8A5-18F1F158FB4A}"/>
              </a:ext>
            </a:extLst>
          </p:cNvPr>
          <p:cNvSpPr/>
          <p:nvPr/>
        </p:nvSpPr>
        <p:spPr>
          <a:xfrm rot="10800000">
            <a:off x="3906075" y="1289770"/>
            <a:ext cx="1331850" cy="1097111"/>
          </a:xfrm>
          <a:prstGeom prst="snip2SameRect">
            <a:avLst>
              <a:gd name="adj1" fmla="val 13194"/>
              <a:gd name="adj2" fmla="val 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35ABE5AE-343F-4E44-BFC8-86865D6E95B8}"/>
              </a:ext>
            </a:extLst>
          </p:cNvPr>
          <p:cNvSpPr txBox="1"/>
          <p:nvPr/>
        </p:nvSpPr>
        <p:spPr>
          <a:xfrm>
            <a:off x="2006851" y="3321992"/>
            <a:ext cx="500458" cy="338554"/>
          </a:xfrm>
          <a:prstGeom prst="rect">
            <a:avLst/>
          </a:prstGeom>
          <a:noFill/>
        </p:spPr>
        <p:txBody>
          <a:bodyPr wrap="none" rtlCol="0">
            <a:spAutoFit/>
          </a:bodyPr>
          <a:lstStyle/>
          <a:p>
            <a:r>
              <a:rPr lang="en-GB" sz="1600" b="1" dirty="0">
                <a:latin typeface="Century Gothic" panose="020B0502020202020204" pitchFamily="34" charset="0"/>
              </a:rPr>
              <a:t>Mo</a:t>
            </a:r>
          </a:p>
        </p:txBody>
      </p:sp>
      <p:sp>
        <p:nvSpPr>
          <p:cNvPr id="24" name="TextBox 23">
            <a:extLst>
              <a:ext uri="{FF2B5EF4-FFF2-40B4-BE49-F238E27FC236}">
                <a16:creationId xmlns:a16="http://schemas.microsoft.com/office/drawing/2014/main" id="{741DF573-EEDE-4751-AFF9-2D3E38FDE7DD}"/>
              </a:ext>
            </a:extLst>
          </p:cNvPr>
          <p:cNvSpPr txBox="1"/>
          <p:nvPr/>
        </p:nvSpPr>
        <p:spPr>
          <a:xfrm>
            <a:off x="1993033" y="4409673"/>
            <a:ext cx="492443" cy="338554"/>
          </a:xfrm>
          <a:prstGeom prst="rect">
            <a:avLst/>
          </a:prstGeom>
          <a:noFill/>
        </p:spPr>
        <p:txBody>
          <a:bodyPr wrap="none" rtlCol="0">
            <a:spAutoFit/>
          </a:bodyPr>
          <a:lstStyle/>
          <a:p>
            <a:r>
              <a:rPr lang="en-GB" sz="1600" b="1" dirty="0">
                <a:latin typeface="Century Gothic" panose="020B0502020202020204" pitchFamily="34" charset="0"/>
              </a:rPr>
              <a:t>Lily</a:t>
            </a:r>
          </a:p>
        </p:txBody>
      </p:sp>
      <p:sp>
        <p:nvSpPr>
          <p:cNvPr id="25" name="Speech Bubble: Rectangle with Corners Rounded 24">
            <a:extLst>
              <a:ext uri="{FF2B5EF4-FFF2-40B4-BE49-F238E27FC236}">
                <a16:creationId xmlns:a16="http://schemas.microsoft.com/office/drawing/2014/main" id="{5CECCFFD-B229-4C42-BBFA-77C163CAEC54}"/>
              </a:ext>
            </a:extLst>
          </p:cNvPr>
          <p:cNvSpPr/>
          <p:nvPr/>
        </p:nvSpPr>
        <p:spPr>
          <a:xfrm>
            <a:off x="2792453" y="2614021"/>
            <a:ext cx="4360821" cy="686988"/>
          </a:xfrm>
          <a:prstGeom prst="wedgeRoundRectCallout">
            <a:avLst>
              <a:gd name="adj1" fmla="val -54100"/>
              <a:gd name="adj2" fmla="val 2462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All of this shape’s internal </a:t>
            </a:r>
          </a:p>
          <a:p>
            <a:pPr algn="ctr"/>
            <a:r>
              <a:rPr lang="en-GB" sz="2000" b="1" dirty="0">
                <a:solidFill>
                  <a:schemeClr val="tx1"/>
                </a:solidFill>
                <a:latin typeface="Century Gothic" panose="020B0502020202020204" pitchFamily="34" charset="0"/>
              </a:rPr>
              <a:t>angles are right angles.</a:t>
            </a:r>
          </a:p>
          <a:p>
            <a:pPr algn="ctr"/>
            <a:endParaRPr lang="en-GB" sz="2000" dirty="0">
              <a:solidFill>
                <a:schemeClr val="tx1"/>
              </a:solidFill>
            </a:endParaRPr>
          </a:p>
        </p:txBody>
      </p:sp>
      <p:sp>
        <p:nvSpPr>
          <p:cNvPr id="26" name="Speech Bubble: Rectangle with Corners Rounded 25">
            <a:extLst>
              <a:ext uri="{FF2B5EF4-FFF2-40B4-BE49-F238E27FC236}">
                <a16:creationId xmlns:a16="http://schemas.microsoft.com/office/drawing/2014/main" id="{CEFDD8ED-7116-435D-B288-FDAA49BEBB17}"/>
              </a:ext>
            </a:extLst>
          </p:cNvPr>
          <p:cNvSpPr/>
          <p:nvPr/>
        </p:nvSpPr>
        <p:spPr>
          <a:xfrm>
            <a:off x="2792453" y="3722685"/>
            <a:ext cx="4360821" cy="686988"/>
          </a:xfrm>
          <a:prstGeom prst="wedgeRoundRectCallout">
            <a:avLst>
              <a:gd name="adj1" fmla="val -54100"/>
              <a:gd name="adj2" fmla="val 2462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This shape has 6 internal </a:t>
            </a:r>
          </a:p>
          <a:p>
            <a:pPr algn="ctr"/>
            <a:r>
              <a:rPr lang="en-GB" sz="2000" b="1" dirty="0">
                <a:solidFill>
                  <a:schemeClr val="tx1"/>
                </a:solidFill>
                <a:latin typeface="Century Gothic" panose="020B0502020202020204" pitchFamily="34" charset="0"/>
              </a:rPr>
              <a:t>angles altogether.</a:t>
            </a:r>
          </a:p>
          <a:p>
            <a:pPr algn="ctr"/>
            <a:endParaRPr lang="en-GB" sz="2000" dirty="0">
              <a:solidFill>
                <a:schemeClr val="tx1"/>
              </a:solidFill>
            </a:endParaRPr>
          </a:p>
        </p:txBody>
      </p:sp>
    </p:spTree>
    <p:extLst>
      <p:ext uri="{BB962C8B-B14F-4D97-AF65-F5344CB8AC3E}">
        <p14:creationId xmlns:p14="http://schemas.microsoft.com/office/powerpoint/2010/main" val="636014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90CE43AC-0254-46A5-B8D6-9EB89FD6E393}"/>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D4EECB2E-24B9-4ADD-9467-3DC208DED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AB8CAFE2-3DD2-4BBC-9DCF-6EAEF1B847CF}"/>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20" name="Picture 19">
            <a:extLst>
              <a:ext uri="{FF2B5EF4-FFF2-40B4-BE49-F238E27FC236}">
                <a16:creationId xmlns:a16="http://schemas.microsoft.com/office/drawing/2014/main" id="{0D43F305-08EF-4A0F-A434-B9CC82B521ED}"/>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1" name="Rectangle 20">
            <a:extLst>
              <a:ext uri="{FF2B5EF4-FFF2-40B4-BE49-F238E27FC236}">
                <a16:creationId xmlns:a16="http://schemas.microsoft.com/office/drawing/2014/main" id="{C7EA4E58-2D90-4CF1-922D-9FC877B2C2C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Year 3 have been asked to describe the angles in this shape: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defTabSz="361950"/>
            <a:endParaRPr lang="en-GB" sz="2000" b="1" dirty="0">
              <a:solidFill>
                <a:schemeClr val="tx1"/>
              </a:solidFill>
              <a:latin typeface="Century Gothic" panose="020B0502020202020204" pitchFamily="34" charset="0"/>
            </a:endParaRPr>
          </a:p>
          <a:p>
            <a:pPr algn="ctr" defTabSz="361950"/>
            <a:endParaRPr lang="en-GB" sz="2000" b="1" dirty="0">
              <a:solidFill>
                <a:schemeClr val="tx1"/>
              </a:solidFill>
              <a:latin typeface="Century Gothic" panose="020B0502020202020204" pitchFamily="34" charset="0"/>
            </a:endParaRPr>
          </a:p>
          <a:p>
            <a:pPr algn="ctr" defTabSz="361950"/>
            <a:endParaRPr lang="en-GB" sz="2000" b="1" dirty="0">
              <a:solidFill>
                <a:schemeClr val="tx1"/>
              </a:solidFill>
              <a:latin typeface="Century Gothic" panose="020B0502020202020204" pitchFamily="34" charset="0"/>
            </a:endParaRPr>
          </a:p>
          <a:p>
            <a:pPr algn="ctr" defTabSz="361950"/>
            <a:r>
              <a:rPr lang="en-GB" sz="2000" b="1" dirty="0">
                <a:solidFill>
                  <a:schemeClr val="tx1"/>
                </a:solidFill>
                <a:latin typeface="Century Gothic" panose="020B0502020202020204" pitchFamily="34" charset="0"/>
              </a:rPr>
              <a:t>Who is correct? Explain how you know.</a:t>
            </a:r>
          </a:p>
          <a:p>
            <a:pPr lvl="0"/>
            <a:endParaRPr lang="en-GB" sz="16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Lily is correct because…</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22" name="Rectangle: Top Corners Snipped 21">
            <a:extLst>
              <a:ext uri="{FF2B5EF4-FFF2-40B4-BE49-F238E27FC236}">
                <a16:creationId xmlns:a16="http://schemas.microsoft.com/office/drawing/2014/main" id="{86498E33-9194-4393-B8A5-18F1F158FB4A}"/>
              </a:ext>
            </a:extLst>
          </p:cNvPr>
          <p:cNvSpPr/>
          <p:nvPr/>
        </p:nvSpPr>
        <p:spPr>
          <a:xfrm rot="10800000">
            <a:off x="3906075" y="1289770"/>
            <a:ext cx="1331850" cy="1097111"/>
          </a:xfrm>
          <a:prstGeom prst="snip2SameRect">
            <a:avLst>
              <a:gd name="adj1" fmla="val 13194"/>
              <a:gd name="adj2" fmla="val 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35ABE5AE-343F-4E44-BFC8-86865D6E95B8}"/>
              </a:ext>
            </a:extLst>
          </p:cNvPr>
          <p:cNvSpPr txBox="1"/>
          <p:nvPr/>
        </p:nvSpPr>
        <p:spPr>
          <a:xfrm>
            <a:off x="2006851" y="3321992"/>
            <a:ext cx="500458" cy="338554"/>
          </a:xfrm>
          <a:prstGeom prst="rect">
            <a:avLst/>
          </a:prstGeom>
          <a:noFill/>
        </p:spPr>
        <p:txBody>
          <a:bodyPr wrap="none" rtlCol="0">
            <a:spAutoFit/>
          </a:bodyPr>
          <a:lstStyle/>
          <a:p>
            <a:r>
              <a:rPr lang="en-GB" sz="1600" b="1" dirty="0">
                <a:latin typeface="Century Gothic" panose="020B0502020202020204" pitchFamily="34" charset="0"/>
              </a:rPr>
              <a:t>Mo</a:t>
            </a:r>
          </a:p>
        </p:txBody>
      </p:sp>
      <p:sp>
        <p:nvSpPr>
          <p:cNvPr id="24" name="TextBox 23">
            <a:extLst>
              <a:ext uri="{FF2B5EF4-FFF2-40B4-BE49-F238E27FC236}">
                <a16:creationId xmlns:a16="http://schemas.microsoft.com/office/drawing/2014/main" id="{741DF573-EEDE-4751-AFF9-2D3E38FDE7DD}"/>
              </a:ext>
            </a:extLst>
          </p:cNvPr>
          <p:cNvSpPr txBox="1"/>
          <p:nvPr/>
        </p:nvSpPr>
        <p:spPr>
          <a:xfrm>
            <a:off x="1993033" y="4409673"/>
            <a:ext cx="492443" cy="338554"/>
          </a:xfrm>
          <a:prstGeom prst="rect">
            <a:avLst/>
          </a:prstGeom>
          <a:noFill/>
        </p:spPr>
        <p:txBody>
          <a:bodyPr wrap="none" rtlCol="0">
            <a:spAutoFit/>
          </a:bodyPr>
          <a:lstStyle/>
          <a:p>
            <a:r>
              <a:rPr lang="en-GB" sz="1600" b="1" dirty="0">
                <a:latin typeface="Century Gothic" panose="020B0502020202020204" pitchFamily="34" charset="0"/>
              </a:rPr>
              <a:t>Lily</a:t>
            </a:r>
          </a:p>
        </p:txBody>
      </p:sp>
      <p:sp>
        <p:nvSpPr>
          <p:cNvPr id="25" name="Speech Bubble: Rectangle with Corners Rounded 24">
            <a:extLst>
              <a:ext uri="{FF2B5EF4-FFF2-40B4-BE49-F238E27FC236}">
                <a16:creationId xmlns:a16="http://schemas.microsoft.com/office/drawing/2014/main" id="{5CECCFFD-B229-4C42-BBFA-77C163CAEC54}"/>
              </a:ext>
            </a:extLst>
          </p:cNvPr>
          <p:cNvSpPr/>
          <p:nvPr/>
        </p:nvSpPr>
        <p:spPr>
          <a:xfrm>
            <a:off x="2792453" y="2614021"/>
            <a:ext cx="4360821" cy="686988"/>
          </a:xfrm>
          <a:prstGeom prst="wedgeRoundRectCallout">
            <a:avLst>
              <a:gd name="adj1" fmla="val -54100"/>
              <a:gd name="adj2" fmla="val 2462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All of this shape’s internal </a:t>
            </a:r>
          </a:p>
          <a:p>
            <a:pPr algn="ctr"/>
            <a:r>
              <a:rPr lang="en-GB" sz="2000" b="1" dirty="0">
                <a:solidFill>
                  <a:schemeClr val="tx1"/>
                </a:solidFill>
                <a:latin typeface="Century Gothic" panose="020B0502020202020204" pitchFamily="34" charset="0"/>
              </a:rPr>
              <a:t>angles are right angles.</a:t>
            </a:r>
          </a:p>
          <a:p>
            <a:pPr algn="ctr"/>
            <a:endParaRPr lang="en-GB" sz="2000" dirty="0">
              <a:solidFill>
                <a:schemeClr val="tx1"/>
              </a:solidFill>
            </a:endParaRPr>
          </a:p>
        </p:txBody>
      </p:sp>
      <p:sp>
        <p:nvSpPr>
          <p:cNvPr id="26" name="Speech Bubble: Rectangle with Corners Rounded 25">
            <a:extLst>
              <a:ext uri="{FF2B5EF4-FFF2-40B4-BE49-F238E27FC236}">
                <a16:creationId xmlns:a16="http://schemas.microsoft.com/office/drawing/2014/main" id="{CEFDD8ED-7116-435D-B288-FDAA49BEBB17}"/>
              </a:ext>
            </a:extLst>
          </p:cNvPr>
          <p:cNvSpPr/>
          <p:nvPr/>
        </p:nvSpPr>
        <p:spPr>
          <a:xfrm>
            <a:off x="2792453" y="3722685"/>
            <a:ext cx="4360821" cy="686988"/>
          </a:xfrm>
          <a:prstGeom prst="wedgeRoundRectCallout">
            <a:avLst>
              <a:gd name="adj1" fmla="val -54100"/>
              <a:gd name="adj2" fmla="val 2462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This shape has 6 internal </a:t>
            </a:r>
          </a:p>
          <a:p>
            <a:pPr algn="ctr"/>
            <a:r>
              <a:rPr lang="en-GB" sz="2000" b="1" dirty="0">
                <a:solidFill>
                  <a:schemeClr val="tx1"/>
                </a:solidFill>
                <a:latin typeface="Century Gothic" panose="020B0502020202020204" pitchFamily="34" charset="0"/>
              </a:rPr>
              <a:t>angles altogether.</a:t>
            </a:r>
          </a:p>
          <a:p>
            <a:pPr algn="ctr"/>
            <a:endParaRPr lang="en-GB" sz="2000" dirty="0">
              <a:solidFill>
                <a:schemeClr val="tx1"/>
              </a:solidFill>
            </a:endParaRPr>
          </a:p>
        </p:txBody>
      </p:sp>
    </p:spTree>
    <p:extLst>
      <p:ext uri="{BB962C8B-B14F-4D97-AF65-F5344CB8AC3E}">
        <p14:creationId xmlns:p14="http://schemas.microsoft.com/office/powerpoint/2010/main" val="461068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90CE43AC-0254-46A5-B8D6-9EB89FD6E393}"/>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D4EECB2E-24B9-4ADD-9467-3DC208DED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AB8CAFE2-3DD2-4BBC-9DCF-6EAEF1B847CF}"/>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20" name="Picture 19">
            <a:extLst>
              <a:ext uri="{FF2B5EF4-FFF2-40B4-BE49-F238E27FC236}">
                <a16:creationId xmlns:a16="http://schemas.microsoft.com/office/drawing/2014/main" id="{0D43F305-08EF-4A0F-A434-B9CC82B521ED}"/>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1" name="Rectangle 20">
            <a:extLst>
              <a:ext uri="{FF2B5EF4-FFF2-40B4-BE49-F238E27FC236}">
                <a16:creationId xmlns:a16="http://schemas.microsoft.com/office/drawing/2014/main" id="{C7EA4E58-2D90-4CF1-922D-9FC877B2C2C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Year 3 have been asked to describe the angles in this shape: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defTabSz="361950"/>
            <a:endParaRPr lang="en-GB" sz="2000" b="1" dirty="0">
              <a:solidFill>
                <a:schemeClr val="tx1"/>
              </a:solidFill>
              <a:latin typeface="Century Gothic" panose="020B0502020202020204" pitchFamily="34" charset="0"/>
            </a:endParaRPr>
          </a:p>
          <a:p>
            <a:pPr algn="ctr" defTabSz="361950"/>
            <a:endParaRPr lang="en-GB" sz="2000" b="1" dirty="0">
              <a:solidFill>
                <a:schemeClr val="tx1"/>
              </a:solidFill>
              <a:latin typeface="Century Gothic" panose="020B0502020202020204" pitchFamily="34" charset="0"/>
            </a:endParaRPr>
          </a:p>
          <a:p>
            <a:pPr algn="ctr" defTabSz="361950"/>
            <a:endParaRPr lang="en-GB" sz="2000" b="1" dirty="0">
              <a:solidFill>
                <a:schemeClr val="tx1"/>
              </a:solidFill>
              <a:latin typeface="Century Gothic" panose="020B0502020202020204" pitchFamily="34" charset="0"/>
            </a:endParaRPr>
          </a:p>
          <a:p>
            <a:pPr algn="ctr" defTabSz="361950"/>
            <a:r>
              <a:rPr lang="en-GB" sz="2000" b="1" dirty="0">
                <a:solidFill>
                  <a:schemeClr val="tx1"/>
                </a:solidFill>
                <a:latin typeface="Century Gothic" panose="020B0502020202020204" pitchFamily="34" charset="0"/>
              </a:rPr>
              <a:t>Who is correct? Explain how you know.</a:t>
            </a:r>
          </a:p>
          <a:p>
            <a:pPr lvl="0"/>
            <a:endParaRPr lang="en-GB" sz="16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Lily is correct because this shape has 6 corners. </a:t>
            </a:r>
            <a:br>
              <a:rPr lang="en-GB" sz="2000" b="1" dirty="0">
                <a:solidFill>
                  <a:srgbClr val="FF0000"/>
                </a:solidFill>
                <a:latin typeface="Century Gothic" panose="020B0502020202020204" pitchFamily="34" charset="0"/>
              </a:rPr>
            </a:br>
            <a:r>
              <a:rPr lang="en-GB" sz="2000" b="1" dirty="0">
                <a:solidFill>
                  <a:srgbClr val="FF0000"/>
                </a:solidFill>
                <a:latin typeface="Century Gothic" panose="020B0502020202020204" pitchFamily="34" charset="0"/>
              </a:rPr>
              <a:t>Mo is incorrect because the shape is not a rectangle, therefore, all of its internal angles cannot be 90°.</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22" name="Rectangle: Top Corners Snipped 21">
            <a:extLst>
              <a:ext uri="{FF2B5EF4-FFF2-40B4-BE49-F238E27FC236}">
                <a16:creationId xmlns:a16="http://schemas.microsoft.com/office/drawing/2014/main" id="{86498E33-9194-4393-B8A5-18F1F158FB4A}"/>
              </a:ext>
            </a:extLst>
          </p:cNvPr>
          <p:cNvSpPr/>
          <p:nvPr/>
        </p:nvSpPr>
        <p:spPr>
          <a:xfrm rot="10800000">
            <a:off x="3906075" y="1289770"/>
            <a:ext cx="1331850" cy="1097111"/>
          </a:xfrm>
          <a:prstGeom prst="snip2SameRect">
            <a:avLst>
              <a:gd name="adj1" fmla="val 13194"/>
              <a:gd name="adj2" fmla="val 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35ABE5AE-343F-4E44-BFC8-86865D6E95B8}"/>
              </a:ext>
            </a:extLst>
          </p:cNvPr>
          <p:cNvSpPr txBox="1"/>
          <p:nvPr/>
        </p:nvSpPr>
        <p:spPr>
          <a:xfrm>
            <a:off x="2006851" y="3321992"/>
            <a:ext cx="500458" cy="338554"/>
          </a:xfrm>
          <a:prstGeom prst="rect">
            <a:avLst/>
          </a:prstGeom>
          <a:noFill/>
        </p:spPr>
        <p:txBody>
          <a:bodyPr wrap="none" rtlCol="0">
            <a:spAutoFit/>
          </a:bodyPr>
          <a:lstStyle/>
          <a:p>
            <a:r>
              <a:rPr lang="en-GB" sz="1600" b="1" dirty="0">
                <a:latin typeface="Century Gothic" panose="020B0502020202020204" pitchFamily="34" charset="0"/>
              </a:rPr>
              <a:t>Mo</a:t>
            </a:r>
          </a:p>
        </p:txBody>
      </p:sp>
      <p:sp>
        <p:nvSpPr>
          <p:cNvPr id="24" name="TextBox 23">
            <a:extLst>
              <a:ext uri="{FF2B5EF4-FFF2-40B4-BE49-F238E27FC236}">
                <a16:creationId xmlns:a16="http://schemas.microsoft.com/office/drawing/2014/main" id="{741DF573-EEDE-4751-AFF9-2D3E38FDE7DD}"/>
              </a:ext>
            </a:extLst>
          </p:cNvPr>
          <p:cNvSpPr txBox="1"/>
          <p:nvPr/>
        </p:nvSpPr>
        <p:spPr>
          <a:xfrm>
            <a:off x="1993033" y="4409673"/>
            <a:ext cx="492443" cy="338554"/>
          </a:xfrm>
          <a:prstGeom prst="rect">
            <a:avLst/>
          </a:prstGeom>
          <a:noFill/>
        </p:spPr>
        <p:txBody>
          <a:bodyPr wrap="none" rtlCol="0">
            <a:spAutoFit/>
          </a:bodyPr>
          <a:lstStyle/>
          <a:p>
            <a:r>
              <a:rPr lang="en-GB" sz="1600" b="1" dirty="0">
                <a:latin typeface="Century Gothic" panose="020B0502020202020204" pitchFamily="34" charset="0"/>
              </a:rPr>
              <a:t>Lily</a:t>
            </a:r>
          </a:p>
        </p:txBody>
      </p:sp>
      <p:sp>
        <p:nvSpPr>
          <p:cNvPr id="25" name="Speech Bubble: Rectangle with Corners Rounded 24">
            <a:extLst>
              <a:ext uri="{FF2B5EF4-FFF2-40B4-BE49-F238E27FC236}">
                <a16:creationId xmlns:a16="http://schemas.microsoft.com/office/drawing/2014/main" id="{5CECCFFD-B229-4C42-BBFA-77C163CAEC54}"/>
              </a:ext>
            </a:extLst>
          </p:cNvPr>
          <p:cNvSpPr/>
          <p:nvPr/>
        </p:nvSpPr>
        <p:spPr>
          <a:xfrm>
            <a:off x="2792453" y="2614021"/>
            <a:ext cx="4360821" cy="686988"/>
          </a:xfrm>
          <a:prstGeom prst="wedgeRoundRectCallout">
            <a:avLst>
              <a:gd name="adj1" fmla="val -54100"/>
              <a:gd name="adj2" fmla="val 2462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All of this shape’s internal </a:t>
            </a:r>
          </a:p>
          <a:p>
            <a:pPr algn="ctr"/>
            <a:r>
              <a:rPr lang="en-GB" sz="2000" b="1" dirty="0">
                <a:solidFill>
                  <a:schemeClr val="tx1"/>
                </a:solidFill>
                <a:latin typeface="Century Gothic" panose="020B0502020202020204" pitchFamily="34" charset="0"/>
              </a:rPr>
              <a:t>angles are right angles.</a:t>
            </a:r>
          </a:p>
          <a:p>
            <a:pPr algn="ctr"/>
            <a:endParaRPr lang="en-GB" sz="2000" dirty="0">
              <a:solidFill>
                <a:schemeClr val="tx1"/>
              </a:solidFill>
            </a:endParaRPr>
          </a:p>
        </p:txBody>
      </p:sp>
      <p:sp>
        <p:nvSpPr>
          <p:cNvPr id="26" name="Speech Bubble: Rectangle with Corners Rounded 25">
            <a:extLst>
              <a:ext uri="{FF2B5EF4-FFF2-40B4-BE49-F238E27FC236}">
                <a16:creationId xmlns:a16="http://schemas.microsoft.com/office/drawing/2014/main" id="{CEFDD8ED-7116-435D-B288-FDAA49BEBB17}"/>
              </a:ext>
            </a:extLst>
          </p:cNvPr>
          <p:cNvSpPr/>
          <p:nvPr/>
        </p:nvSpPr>
        <p:spPr>
          <a:xfrm>
            <a:off x="2792453" y="3722685"/>
            <a:ext cx="4360821" cy="686988"/>
          </a:xfrm>
          <a:prstGeom prst="wedgeRoundRectCallout">
            <a:avLst>
              <a:gd name="adj1" fmla="val -54100"/>
              <a:gd name="adj2" fmla="val 2462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This shape has 6 internal </a:t>
            </a:r>
          </a:p>
          <a:p>
            <a:pPr algn="ctr"/>
            <a:r>
              <a:rPr lang="en-GB" sz="2000" b="1" dirty="0">
                <a:solidFill>
                  <a:schemeClr val="tx1"/>
                </a:solidFill>
                <a:latin typeface="Century Gothic" panose="020B0502020202020204" pitchFamily="34" charset="0"/>
              </a:rPr>
              <a:t>angles altogether.</a:t>
            </a:r>
          </a:p>
          <a:p>
            <a:pPr algn="ctr"/>
            <a:endParaRPr lang="en-GB" sz="2000" dirty="0">
              <a:solidFill>
                <a:schemeClr val="tx1"/>
              </a:solidFill>
            </a:endParaRPr>
          </a:p>
        </p:txBody>
      </p:sp>
    </p:spTree>
    <p:extLst>
      <p:ext uri="{BB962C8B-B14F-4D97-AF65-F5344CB8AC3E}">
        <p14:creationId xmlns:p14="http://schemas.microsoft.com/office/powerpoint/2010/main" val="1235114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3 – Summer Block 3 – Properties of Shapes</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3: Compare Angles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grpSp>
        <p:nvGrpSpPr>
          <p:cNvPr id="7" name="Group 3">
            <a:extLst>
              <a:ext uri="{FF2B5EF4-FFF2-40B4-BE49-F238E27FC236}">
                <a16:creationId xmlns:a16="http://schemas.microsoft.com/office/drawing/2014/main" id="{71046C9C-EE70-4710-AE3A-C3E6C86CBFBC}"/>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24DBBB9C-D177-42C4-BC69-8EB9432710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174DD9DB-0571-4F91-B273-4A135D8072E1}"/>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32354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Make a table to show which times make acute angles, </a:t>
            </a:r>
          </a:p>
          <a:p>
            <a:pPr marL="88900" algn="ctr"/>
            <a:r>
              <a:rPr lang="en-GB" sz="2000" b="1" dirty="0">
                <a:solidFill>
                  <a:schemeClr val="tx1"/>
                </a:solidFill>
                <a:latin typeface="Century Gothic" panose="020B0502020202020204" pitchFamily="34" charset="0"/>
              </a:rPr>
              <a:t>obtuse angles or right angles between the hour hand </a:t>
            </a:r>
          </a:p>
          <a:p>
            <a:pPr marL="88900" algn="ctr"/>
            <a:r>
              <a:rPr lang="en-GB" sz="2000" b="1" dirty="0">
                <a:solidFill>
                  <a:schemeClr val="tx1"/>
                </a:solidFill>
                <a:latin typeface="Century Gothic" panose="020B0502020202020204" pitchFamily="34" charset="0"/>
              </a:rPr>
              <a:t>and the minute hand. </a:t>
            </a:r>
            <a:endParaRPr lang="en-GB" sz="24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7" name="Group 3">
            <a:extLst>
              <a:ext uri="{FF2B5EF4-FFF2-40B4-BE49-F238E27FC236}">
                <a16:creationId xmlns:a16="http://schemas.microsoft.com/office/drawing/2014/main" id="{BC7FD138-AF5F-4B37-8A36-6473572D8E0F}"/>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5C3AA0F2-19CB-4AA4-BFB2-AFF097108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FFA68A63-1911-4DB6-8844-3367000C95A7}"/>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
        <p:nvSpPr>
          <p:cNvPr id="13" name="TextBox 12">
            <a:extLst>
              <a:ext uri="{FF2B5EF4-FFF2-40B4-BE49-F238E27FC236}">
                <a16:creationId xmlns:a16="http://schemas.microsoft.com/office/drawing/2014/main" id="{39F03BEF-D667-4602-B2B3-168E50A26E32}"/>
              </a:ext>
            </a:extLst>
          </p:cNvPr>
          <p:cNvSpPr txBox="1"/>
          <p:nvPr/>
        </p:nvSpPr>
        <p:spPr>
          <a:xfrm>
            <a:off x="1323450" y="3163828"/>
            <a:ext cx="1289135" cy="769441"/>
          </a:xfrm>
          <a:prstGeom prst="rect">
            <a:avLst/>
          </a:prstGeom>
          <a:noFill/>
        </p:spPr>
        <p:txBody>
          <a:bodyPr wrap="none" rtlCol="0">
            <a:spAutoFit/>
          </a:bodyPr>
          <a:lstStyle/>
          <a:p>
            <a:r>
              <a:rPr lang="en-GB" sz="4400" b="1" dirty="0">
                <a:solidFill>
                  <a:srgbClr val="FFC000"/>
                </a:solidFill>
                <a:latin typeface="Century Gothic" panose="020B0502020202020204" pitchFamily="34" charset="0"/>
              </a:rPr>
              <a:t>8:55</a:t>
            </a:r>
          </a:p>
        </p:txBody>
      </p:sp>
      <p:sp>
        <p:nvSpPr>
          <p:cNvPr id="14" name="TextBox 13">
            <a:extLst>
              <a:ext uri="{FF2B5EF4-FFF2-40B4-BE49-F238E27FC236}">
                <a16:creationId xmlns:a16="http://schemas.microsoft.com/office/drawing/2014/main" id="{822E4588-5D0A-4246-AD11-C06D031BDC90}"/>
              </a:ext>
            </a:extLst>
          </p:cNvPr>
          <p:cNvSpPr txBox="1"/>
          <p:nvPr/>
        </p:nvSpPr>
        <p:spPr>
          <a:xfrm>
            <a:off x="3927430" y="3163828"/>
            <a:ext cx="1289135" cy="769441"/>
          </a:xfrm>
          <a:prstGeom prst="rect">
            <a:avLst/>
          </a:prstGeom>
          <a:noFill/>
        </p:spPr>
        <p:txBody>
          <a:bodyPr wrap="none" rtlCol="0">
            <a:spAutoFit/>
          </a:bodyPr>
          <a:lstStyle/>
          <a:p>
            <a:r>
              <a:rPr lang="en-GB" sz="4400" b="1" dirty="0">
                <a:solidFill>
                  <a:schemeClr val="accent5">
                    <a:lumMod val="75000"/>
                  </a:schemeClr>
                </a:solidFill>
                <a:latin typeface="Century Gothic" panose="020B0502020202020204" pitchFamily="34" charset="0"/>
              </a:rPr>
              <a:t>3:40</a:t>
            </a:r>
          </a:p>
        </p:txBody>
      </p:sp>
      <p:sp>
        <p:nvSpPr>
          <p:cNvPr id="15" name="TextBox 14">
            <a:extLst>
              <a:ext uri="{FF2B5EF4-FFF2-40B4-BE49-F238E27FC236}">
                <a16:creationId xmlns:a16="http://schemas.microsoft.com/office/drawing/2014/main" id="{82376259-AA6C-4A52-9B99-1CF4C86A5F22}"/>
              </a:ext>
            </a:extLst>
          </p:cNvPr>
          <p:cNvSpPr txBox="1"/>
          <p:nvPr/>
        </p:nvSpPr>
        <p:spPr>
          <a:xfrm>
            <a:off x="6686102" y="3163828"/>
            <a:ext cx="1289135" cy="769441"/>
          </a:xfrm>
          <a:prstGeom prst="rect">
            <a:avLst/>
          </a:prstGeom>
          <a:noFill/>
        </p:spPr>
        <p:txBody>
          <a:bodyPr wrap="none" rtlCol="0">
            <a:spAutoFit/>
          </a:bodyPr>
          <a:lstStyle/>
          <a:p>
            <a:r>
              <a:rPr lang="en-GB" sz="4400" b="1" dirty="0">
                <a:solidFill>
                  <a:schemeClr val="accent2">
                    <a:lumMod val="75000"/>
                  </a:schemeClr>
                </a:solidFill>
                <a:latin typeface="Century Gothic" panose="020B0502020202020204" pitchFamily="34" charset="0"/>
              </a:rPr>
              <a:t>3:00</a:t>
            </a:r>
          </a:p>
        </p:txBody>
      </p:sp>
      <p:sp>
        <p:nvSpPr>
          <p:cNvPr id="16" name="TextBox 15">
            <a:extLst>
              <a:ext uri="{FF2B5EF4-FFF2-40B4-BE49-F238E27FC236}">
                <a16:creationId xmlns:a16="http://schemas.microsoft.com/office/drawing/2014/main" id="{8F91E585-CBBC-402C-9794-EC167293E5B7}"/>
              </a:ext>
            </a:extLst>
          </p:cNvPr>
          <p:cNvSpPr txBox="1"/>
          <p:nvPr/>
        </p:nvSpPr>
        <p:spPr>
          <a:xfrm>
            <a:off x="1323450" y="2067712"/>
            <a:ext cx="1289135" cy="769441"/>
          </a:xfrm>
          <a:prstGeom prst="rect">
            <a:avLst/>
          </a:prstGeom>
          <a:noFill/>
        </p:spPr>
        <p:txBody>
          <a:bodyPr wrap="none" rtlCol="0">
            <a:spAutoFit/>
          </a:bodyPr>
          <a:lstStyle/>
          <a:p>
            <a:r>
              <a:rPr lang="en-GB" sz="4400" b="1" dirty="0">
                <a:solidFill>
                  <a:srgbClr val="00B0F0"/>
                </a:solidFill>
                <a:latin typeface="Century Gothic" panose="020B0502020202020204" pitchFamily="34" charset="0"/>
              </a:rPr>
              <a:t>9:00</a:t>
            </a:r>
          </a:p>
        </p:txBody>
      </p:sp>
      <p:sp>
        <p:nvSpPr>
          <p:cNvPr id="17" name="TextBox 16">
            <a:extLst>
              <a:ext uri="{FF2B5EF4-FFF2-40B4-BE49-F238E27FC236}">
                <a16:creationId xmlns:a16="http://schemas.microsoft.com/office/drawing/2014/main" id="{D6C14476-8340-4B2D-A975-C4B702CC2040}"/>
              </a:ext>
            </a:extLst>
          </p:cNvPr>
          <p:cNvSpPr txBox="1"/>
          <p:nvPr/>
        </p:nvSpPr>
        <p:spPr>
          <a:xfrm>
            <a:off x="3769535" y="2067712"/>
            <a:ext cx="1604927" cy="769441"/>
          </a:xfrm>
          <a:prstGeom prst="rect">
            <a:avLst/>
          </a:prstGeom>
          <a:noFill/>
        </p:spPr>
        <p:txBody>
          <a:bodyPr wrap="none" rtlCol="0">
            <a:spAutoFit/>
          </a:bodyPr>
          <a:lstStyle/>
          <a:p>
            <a:r>
              <a:rPr lang="en-GB" sz="4400" b="1" dirty="0">
                <a:solidFill>
                  <a:srgbClr val="00B050"/>
                </a:solidFill>
                <a:latin typeface="Century Gothic" panose="020B0502020202020204" pitchFamily="34" charset="0"/>
              </a:rPr>
              <a:t>10:45</a:t>
            </a:r>
          </a:p>
        </p:txBody>
      </p:sp>
      <p:sp>
        <p:nvSpPr>
          <p:cNvPr id="18" name="TextBox 17">
            <a:extLst>
              <a:ext uri="{FF2B5EF4-FFF2-40B4-BE49-F238E27FC236}">
                <a16:creationId xmlns:a16="http://schemas.microsoft.com/office/drawing/2014/main" id="{8A43D42B-6DA2-40E5-AAE6-16AC00F88DA9}"/>
              </a:ext>
            </a:extLst>
          </p:cNvPr>
          <p:cNvSpPr txBox="1"/>
          <p:nvPr/>
        </p:nvSpPr>
        <p:spPr>
          <a:xfrm>
            <a:off x="6531412" y="2067712"/>
            <a:ext cx="1604927" cy="769441"/>
          </a:xfrm>
          <a:prstGeom prst="rect">
            <a:avLst/>
          </a:prstGeom>
          <a:noFill/>
        </p:spPr>
        <p:txBody>
          <a:bodyPr wrap="none" rtlCol="0">
            <a:spAutoFit/>
          </a:bodyPr>
          <a:lstStyle/>
          <a:p>
            <a:r>
              <a:rPr lang="en-GB" sz="4400" b="1" dirty="0">
                <a:solidFill>
                  <a:srgbClr val="7030A0"/>
                </a:solidFill>
                <a:latin typeface="Century Gothic" panose="020B0502020202020204" pitchFamily="34" charset="0"/>
              </a:rPr>
              <a:t>11:15</a:t>
            </a:r>
          </a:p>
        </p:txBody>
      </p:sp>
    </p:spTree>
    <p:extLst>
      <p:ext uri="{BB962C8B-B14F-4D97-AF65-F5344CB8AC3E}">
        <p14:creationId xmlns:p14="http://schemas.microsoft.com/office/powerpoint/2010/main" val="1669721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Make a table to show which times make acute angles, </a:t>
            </a:r>
          </a:p>
          <a:p>
            <a:pPr marL="88900" algn="ctr"/>
            <a:r>
              <a:rPr lang="en-GB" sz="2000" b="1" dirty="0">
                <a:solidFill>
                  <a:schemeClr val="tx1"/>
                </a:solidFill>
                <a:latin typeface="Century Gothic" panose="020B0502020202020204" pitchFamily="34" charset="0"/>
              </a:rPr>
              <a:t>obtuse angles or right angles between the hour hand </a:t>
            </a:r>
          </a:p>
          <a:p>
            <a:pPr marL="88900" algn="ctr"/>
            <a:r>
              <a:rPr lang="en-GB" sz="2000" b="1" dirty="0">
                <a:solidFill>
                  <a:schemeClr val="tx1"/>
                </a:solidFill>
                <a:latin typeface="Century Gothic" panose="020B0502020202020204" pitchFamily="34" charset="0"/>
              </a:rPr>
              <a:t>and the minute hand. </a:t>
            </a:r>
            <a:endParaRPr lang="en-GB" sz="24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7" name="Group 3">
            <a:extLst>
              <a:ext uri="{FF2B5EF4-FFF2-40B4-BE49-F238E27FC236}">
                <a16:creationId xmlns:a16="http://schemas.microsoft.com/office/drawing/2014/main" id="{BC7FD138-AF5F-4B37-8A36-6473572D8E0F}"/>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5C3AA0F2-19CB-4AA4-BFB2-AFF097108E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FFA68A63-1911-4DB6-8844-3367000C95A7}"/>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
        <p:nvSpPr>
          <p:cNvPr id="16" name="TextBox 15">
            <a:extLst>
              <a:ext uri="{FF2B5EF4-FFF2-40B4-BE49-F238E27FC236}">
                <a16:creationId xmlns:a16="http://schemas.microsoft.com/office/drawing/2014/main" id="{8F91E585-CBBC-402C-9794-EC167293E5B7}"/>
              </a:ext>
            </a:extLst>
          </p:cNvPr>
          <p:cNvSpPr txBox="1"/>
          <p:nvPr/>
        </p:nvSpPr>
        <p:spPr>
          <a:xfrm>
            <a:off x="1323450" y="2067712"/>
            <a:ext cx="1289135" cy="769441"/>
          </a:xfrm>
          <a:prstGeom prst="rect">
            <a:avLst/>
          </a:prstGeom>
          <a:noFill/>
        </p:spPr>
        <p:txBody>
          <a:bodyPr wrap="none" rtlCol="0">
            <a:spAutoFit/>
          </a:bodyPr>
          <a:lstStyle/>
          <a:p>
            <a:r>
              <a:rPr lang="en-GB" sz="4400" b="1" dirty="0">
                <a:solidFill>
                  <a:srgbClr val="00B0F0"/>
                </a:solidFill>
                <a:latin typeface="Century Gothic" panose="020B0502020202020204" pitchFamily="34" charset="0"/>
              </a:rPr>
              <a:t>9:00</a:t>
            </a:r>
          </a:p>
        </p:txBody>
      </p:sp>
      <p:sp>
        <p:nvSpPr>
          <p:cNvPr id="17" name="TextBox 16">
            <a:extLst>
              <a:ext uri="{FF2B5EF4-FFF2-40B4-BE49-F238E27FC236}">
                <a16:creationId xmlns:a16="http://schemas.microsoft.com/office/drawing/2014/main" id="{D6C14476-8340-4B2D-A975-C4B702CC2040}"/>
              </a:ext>
            </a:extLst>
          </p:cNvPr>
          <p:cNvSpPr txBox="1"/>
          <p:nvPr/>
        </p:nvSpPr>
        <p:spPr>
          <a:xfrm>
            <a:off x="3769535" y="2067712"/>
            <a:ext cx="1604927" cy="769441"/>
          </a:xfrm>
          <a:prstGeom prst="rect">
            <a:avLst/>
          </a:prstGeom>
          <a:noFill/>
        </p:spPr>
        <p:txBody>
          <a:bodyPr wrap="none" rtlCol="0">
            <a:spAutoFit/>
          </a:bodyPr>
          <a:lstStyle/>
          <a:p>
            <a:r>
              <a:rPr lang="en-GB" sz="4400" b="1" dirty="0">
                <a:solidFill>
                  <a:srgbClr val="00B050"/>
                </a:solidFill>
                <a:latin typeface="Century Gothic" panose="020B0502020202020204" pitchFamily="34" charset="0"/>
              </a:rPr>
              <a:t>10:45</a:t>
            </a:r>
          </a:p>
        </p:txBody>
      </p:sp>
      <p:sp>
        <p:nvSpPr>
          <p:cNvPr id="18" name="TextBox 17">
            <a:extLst>
              <a:ext uri="{FF2B5EF4-FFF2-40B4-BE49-F238E27FC236}">
                <a16:creationId xmlns:a16="http://schemas.microsoft.com/office/drawing/2014/main" id="{8A43D42B-6DA2-40E5-AAE6-16AC00F88DA9}"/>
              </a:ext>
            </a:extLst>
          </p:cNvPr>
          <p:cNvSpPr txBox="1"/>
          <p:nvPr/>
        </p:nvSpPr>
        <p:spPr>
          <a:xfrm>
            <a:off x="6531412" y="2067712"/>
            <a:ext cx="1604927" cy="769441"/>
          </a:xfrm>
          <a:prstGeom prst="rect">
            <a:avLst/>
          </a:prstGeom>
          <a:noFill/>
        </p:spPr>
        <p:txBody>
          <a:bodyPr wrap="none" rtlCol="0">
            <a:spAutoFit/>
          </a:bodyPr>
          <a:lstStyle/>
          <a:p>
            <a:r>
              <a:rPr lang="en-GB" sz="4400" b="1" dirty="0">
                <a:solidFill>
                  <a:srgbClr val="7030A0"/>
                </a:solidFill>
                <a:latin typeface="Century Gothic" panose="020B0502020202020204" pitchFamily="34" charset="0"/>
              </a:rPr>
              <a:t>11:15</a:t>
            </a:r>
          </a:p>
        </p:txBody>
      </p:sp>
      <p:graphicFrame>
        <p:nvGraphicFramePr>
          <p:cNvPr id="20" name="Table 19">
            <a:extLst>
              <a:ext uri="{FF2B5EF4-FFF2-40B4-BE49-F238E27FC236}">
                <a16:creationId xmlns:a16="http://schemas.microsoft.com/office/drawing/2014/main" id="{A7E3F96A-E776-4FC7-A522-74C016667312}"/>
              </a:ext>
            </a:extLst>
          </p:cNvPr>
          <p:cNvGraphicFramePr>
            <a:graphicFrameLocks noGrp="1"/>
          </p:cNvGraphicFramePr>
          <p:nvPr>
            <p:extLst>
              <p:ext uri="{D42A27DB-BD31-4B8C-83A1-F6EECF244321}">
                <p14:modId xmlns:p14="http://schemas.microsoft.com/office/powerpoint/2010/main" val="3025813123"/>
              </p:ext>
            </p:extLst>
          </p:nvPr>
        </p:nvGraphicFramePr>
        <p:xfrm>
          <a:off x="1605394" y="4146890"/>
          <a:ext cx="5933205" cy="1799945"/>
        </p:xfrm>
        <a:graphic>
          <a:graphicData uri="http://schemas.openxmlformats.org/drawingml/2006/table">
            <a:tbl>
              <a:tblPr firstRow="1" bandRow="1">
                <a:tableStyleId>{5940675A-B579-460E-94D1-54222C63F5DA}</a:tableStyleId>
              </a:tblPr>
              <a:tblGrid>
                <a:gridCol w="1977735">
                  <a:extLst>
                    <a:ext uri="{9D8B030D-6E8A-4147-A177-3AD203B41FA5}">
                      <a16:colId xmlns:a16="http://schemas.microsoft.com/office/drawing/2014/main" val="2168517343"/>
                    </a:ext>
                  </a:extLst>
                </a:gridCol>
                <a:gridCol w="1977735">
                  <a:extLst>
                    <a:ext uri="{9D8B030D-6E8A-4147-A177-3AD203B41FA5}">
                      <a16:colId xmlns:a16="http://schemas.microsoft.com/office/drawing/2014/main" val="548747209"/>
                    </a:ext>
                  </a:extLst>
                </a:gridCol>
                <a:gridCol w="1977735">
                  <a:extLst>
                    <a:ext uri="{9D8B030D-6E8A-4147-A177-3AD203B41FA5}">
                      <a16:colId xmlns:a16="http://schemas.microsoft.com/office/drawing/2014/main" val="2462435661"/>
                    </a:ext>
                  </a:extLst>
                </a:gridCol>
              </a:tblGrid>
              <a:tr h="484336">
                <a:tc>
                  <a:txBody>
                    <a:bodyPr/>
                    <a:lstStyle/>
                    <a:p>
                      <a:pPr algn="ctr"/>
                      <a:r>
                        <a:rPr lang="en-GB" sz="2000" b="1" dirty="0">
                          <a:solidFill>
                            <a:srgbClr val="FF0000"/>
                          </a:solidFill>
                          <a:latin typeface="Century Gothic" panose="020B0502020202020204" pitchFamily="34" charset="0"/>
                        </a:rPr>
                        <a:t>Acute angles</a:t>
                      </a:r>
                    </a:p>
                  </a:txBody>
                  <a:tcPr marL="68700" marR="68700" marT="34350" marB="3435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Obtuse angles</a:t>
                      </a:r>
                    </a:p>
                  </a:txBody>
                  <a:tcPr marL="68700" marR="68700" marT="34350" marB="3435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Right angles</a:t>
                      </a:r>
                    </a:p>
                  </a:txBody>
                  <a:tcPr marL="68700" marR="68700" marT="34350" marB="3435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2390980713"/>
                  </a:ext>
                </a:extLst>
              </a:tr>
              <a:tr h="1315609">
                <a:tc>
                  <a:txBody>
                    <a:bodyPr/>
                    <a:lstStyle/>
                    <a:p>
                      <a:pPr algn="ctr"/>
                      <a:r>
                        <a:rPr lang="en-GB" sz="2000" b="1" dirty="0">
                          <a:solidFill>
                            <a:srgbClr val="FF0000"/>
                          </a:solidFill>
                          <a:latin typeface="Century Gothic" panose="020B0502020202020204" pitchFamily="34" charset="0"/>
                        </a:rPr>
                        <a:t>10:45</a:t>
                      </a:r>
                    </a:p>
                    <a:p>
                      <a:pPr algn="ct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8:55</a:t>
                      </a:r>
                    </a:p>
                  </a:txBody>
                  <a:tcPr marL="68700" marR="68700" marT="34350" marB="3435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3:40</a:t>
                      </a:r>
                    </a:p>
                    <a:p>
                      <a:pPr algn="ct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11:15</a:t>
                      </a:r>
                    </a:p>
                  </a:txBody>
                  <a:tcPr marL="68700" marR="68700" marT="34350" marB="3435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9:00</a:t>
                      </a:r>
                    </a:p>
                    <a:p>
                      <a:pPr algn="ct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3:00</a:t>
                      </a:r>
                    </a:p>
                  </a:txBody>
                  <a:tcPr marL="68700" marR="68700" marT="34350" marB="3435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2751338882"/>
                  </a:ext>
                </a:extLst>
              </a:tr>
            </a:tbl>
          </a:graphicData>
        </a:graphic>
      </p:graphicFrame>
      <p:sp>
        <p:nvSpPr>
          <p:cNvPr id="21" name="TextBox 20">
            <a:extLst>
              <a:ext uri="{FF2B5EF4-FFF2-40B4-BE49-F238E27FC236}">
                <a16:creationId xmlns:a16="http://schemas.microsoft.com/office/drawing/2014/main" id="{7860948B-8469-4284-BA40-7AA2AC10AB94}"/>
              </a:ext>
            </a:extLst>
          </p:cNvPr>
          <p:cNvSpPr txBox="1"/>
          <p:nvPr/>
        </p:nvSpPr>
        <p:spPr>
          <a:xfrm>
            <a:off x="1323450" y="3163828"/>
            <a:ext cx="1289135" cy="769441"/>
          </a:xfrm>
          <a:prstGeom prst="rect">
            <a:avLst/>
          </a:prstGeom>
          <a:noFill/>
        </p:spPr>
        <p:txBody>
          <a:bodyPr wrap="none" rtlCol="0">
            <a:spAutoFit/>
          </a:bodyPr>
          <a:lstStyle/>
          <a:p>
            <a:r>
              <a:rPr lang="en-GB" sz="4400" b="1" dirty="0">
                <a:solidFill>
                  <a:srgbClr val="FFC000"/>
                </a:solidFill>
                <a:latin typeface="Century Gothic" panose="020B0502020202020204" pitchFamily="34" charset="0"/>
              </a:rPr>
              <a:t>8:55</a:t>
            </a:r>
          </a:p>
        </p:txBody>
      </p:sp>
      <p:sp>
        <p:nvSpPr>
          <p:cNvPr id="22" name="TextBox 21">
            <a:extLst>
              <a:ext uri="{FF2B5EF4-FFF2-40B4-BE49-F238E27FC236}">
                <a16:creationId xmlns:a16="http://schemas.microsoft.com/office/drawing/2014/main" id="{A7DF88E4-08CE-4260-BE6C-60AB589582EA}"/>
              </a:ext>
            </a:extLst>
          </p:cNvPr>
          <p:cNvSpPr txBox="1"/>
          <p:nvPr/>
        </p:nvSpPr>
        <p:spPr>
          <a:xfrm>
            <a:off x="3927430" y="3163828"/>
            <a:ext cx="1289135" cy="769441"/>
          </a:xfrm>
          <a:prstGeom prst="rect">
            <a:avLst/>
          </a:prstGeom>
          <a:noFill/>
        </p:spPr>
        <p:txBody>
          <a:bodyPr wrap="none" rtlCol="0">
            <a:spAutoFit/>
          </a:bodyPr>
          <a:lstStyle/>
          <a:p>
            <a:r>
              <a:rPr lang="en-GB" sz="4400" b="1" dirty="0">
                <a:solidFill>
                  <a:schemeClr val="accent5">
                    <a:lumMod val="75000"/>
                  </a:schemeClr>
                </a:solidFill>
                <a:latin typeface="Century Gothic" panose="020B0502020202020204" pitchFamily="34" charset="0"/>
              </a:rPr>
              <a:t>3:40</a:t>
            </a:r>
          </a:p>
        </p:txBody>
      </p:sp>
      <p:sp>
        <p:nvSpPr>
          <p:cNvPr id="23" name="TextBox 22">
            <a:extLst>
              <a:ext uri="{FF2B5EF4-FFF2-40B4-BE49-F238E27FC236}">
                <a16:creationId xmlns:a16="http://schemas.microsoft.com/office/drawing/2014/main" id="{288EDCBC-7A90-4EE7-9E8B-A15725C935BF}"/>
              </a:ext>
            </a:extLst>
          </p:cNvPr>
          <p:cNvSpPr txBox="1"/>
          <p:nvPr/>
        </p:nvSpPr>
        <p:spPr>
          <a:xfrm>
            <a:off x="6686102" y="3163828"/>
            <a:ext cx="1289135" cy="769441"/>
          </a:xfrm>
          <a:prstGeom prst="rect">
            <a:avLst/>
          </a:prstGeom>
          <a:noFill/>
        </p:spPr>
        <p:txBody>
          <a:bodyPr wrap="none" rtlCol="0">
            <a:spAutoFit/>
          </a:bodyPr>
          <a:lstStyle/>
          <a:p>
            <a:r>
              <a:rPr lang="en-GB" sz="4400" b="1" dirty="0">
                <a:solidFill>
                  <a:schemeClr val="accent2">
                    <a:lumMod val="75000"/>
                  </a:schemeClr>
                </a:solidFill>
                <a:latin typeface="Century Gothic" panose="020B0502020202020204" pitchFamily="34" charset="0"/>
              </a:rPr>
              <a:t>3:00</a:t>
            </a:r>
          </a:p>
        </p:txBody>
      </p:sp>
    </p:spTree>
    <p:extLst>
      <p:ext uri="{BB962C8B-B14F-4D97-AF65-F5344CB8AC3E}">
        <p14:creationId xmlns:p14="http://schemas.microsoft.com/office/powerpoint/2010/main" val="1337857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Label each of these angles as either obtuse, acute or right angle.</a:t>
            </a: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7" name="Group 3">
            <a:extLst>
              <a:ext uri="{FF2B5EF4-FFF2-40B4-BE49-F238E27FC236}">
                <a16:creationId xmlns:a16="http://schemas.microsoft.com/office/drawing/2014/main" id="{372A4B40-3A70-49E2-AB33-7EEB90102926}"/>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CC05DB3B-6969-4978-B18E-31EA4E276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F1E57351-815C-41A8-9E3E-C1F998ADDB4B}"/>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grpSp>
        <p:nvGrpSpPr>
          <p:cNvPr id="23" name="Group 22">
            <a:extLst>
              <a:ext uri="{FF2B5EF4-FFF2-40B4-BE49-F238E27FC236}">
                <a16:creationId xmlns:a16="http://schemas.microsoft.com/office/drawing/2014/main" id="{5D1D6B66-C57D-4F6E-B6E7-AB6428F3DB4A}"/>
              </a:ext>
            </a:extLst>
          </p:cNvPr>
          <p:cNvGrpSpPr/>
          <p:nvPr/>
        </p:nvGrpSpPr>
        <p:grpSpPr>
          <a:xfrm>
            <a:off x="6211244" y="3684382"/>
            <a:ext cx="2255195" cy="867048"/>
            <a:chOff x="1371823" y="1591572"/>
            <a:chExt cx="817563" cy="314326"/>
          </a:xfrm>
        </p:grpSpPr>
        <p:cxnSp>
          <p:nvCxnSpPr>
            <p:cNvPr id="24" name="Straight Connector 23">
              <a:extLst>
                <a:ext uri="{FF2B5EF4-FFF2-40B4-BE49-F238E27FC236}">
                  <a16:creationId xmlns:a16="http://schemas.microsoft.com/office/drawing/2014/main" id="{9DE2EFA8-5786-4775-B140-0A2081292BEC}"/>
                </a:ext>
              </a:extLst>
            </p:cNvPr>
            <p:cNvCxnSpPr>
              <a:cxnSpLocks/>
            </p:cNvCxnSpPr>
            <p:nvPr/>
          </p:nvCxnSpPr>
          <p:spPr>
            <a:xfrm flipV="1">
              <a:off x="1371823" y="1591572"/>
              <a:ext cx="726756" cy="31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96B610B-B553-420B-92EF-FC6FDAF3686F}"/>
                </a:ext>
              </a:extLst>
            </p:cNvPr>
            <p:cNvCxnSpPr>
              <a:cxnSpLocks/>
            </p:cNvCxnSpPr>
            <p:nvPr/>
          </p:nvCxnSpPr>
          <p:spPr>
            <a:xfrm>
              <a:off x="1371823" y="1905897"/>
              <a:ext cx="8175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F01D274A-D026-411C-AAF3-6BF0BFA77B3C}"/>
              </a:ext>
            </a:extLst>
          </p:cNvPr>
          <p:cNvGrpSpPr/>
          <p:nvPr/>
        </p:nvGrpSpPr>
        <p:grpSpPr>
          <a:xfrm rot="5400000">
            <a:off x="4159343" y="2417978"/>
            <a:ext cx="2255195" cy="2011708"/>
            <a:chOff x="2463611" y="1187959"/>
            <a:chExt cx="817563" cy="729293"/>
          </a:xfrm>
        </p:grpSpPr>
        <p:cxnSp>
          <p:nvCxnSpPr>
            <p:cNvPr id="27" name="Straight Connector 26">
              <a:extLst>
                <a:ext uri="{FF2B5EF4-FFF2-40B4-BE49-F238E27FC236}">
                  <a16:creationId xmlns:a16="http://schemas.microsoft.com/office/drawing/2014/main" id="{A05AC071-8E22-4A92-B4F8-3F1BE391637B}"/>
                </a:ext>
              </a:extLst>
            </p:cNvPr>
            <p:cNvCxnSpPr>
              <a:cxnSpLocks/>
            </p:cNvCxnSpPr>
            <p:nvPr/>
          </p:nvCxnSpPr>
          <p:spPr>
            <a:xfrm flipV="1">
              <a:off x="2463611" y="1187959"/>
              <a:ext cx="0" cy="7292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D73B7C1-59A5-4888-AB49-409EA1D6C0AD}"/>
                </a:ext>
              </a:extLst>
            </p:cNvPr>
            <p:cNvCxnSpPr>
              <a:cxnSpLocks/>
            </p:cNvCxnSpPr>
            <p:nvPr/>
          </p:nvCxnSpPr>
          <p:spPr>
            <a:xfrm>
              <a:off x="2463611" y="1917251"/>
              <a:ext cx="8175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0C5B267C-1E91-45C3-BC5A-11B093ACC6BA}"/>
              </a:ext>
            </a:extLst>
          </p:cNvPr>
          <p:cNvGrpSpPr/>
          <p:nvPr/>
        </p:nvGrpSpPr>
        <p:grpSpPr>
          <a:xfrm>
            <a:off x="586203" y="3051117"/>
            <a:ext cx="2787085" cy="1500313"/>
            <a:chOff x="5592009" y="1376144"/>
            <a:chExt cx="1010386" cy="543900"/>
          </a:xfrm>
        </p:grpSpPr>
        <p:cxnSp>
          <p:nvCxnSpPr>
            <p:cNvPr id="30" name="Straight Connector 29">
              <a:extLst>
                <a:ext uri="{FF2B5EF4-FFF2-40B4-BE49-F238E27FC236}">
                  <a16:creationId xmlns:a16="http://schemas.microsoft.com/office/drawing/2014/main" id="{1B97BFA1-5FB8-4590-8652-1E3A89C8C3DA}"/>
                </a:ext>
              </a:extLst>
            </p:cNvPr>
            <p:cNvCxnSpPr>
              <a:cxnSpLocks/>
            </p:cNvCxnSpPr>
            <p:nvPr/>
          </p:nvCxnSpPr>
          <p:spPr>
            <a:xfrm flipH="1">
              <a:off x="6237721" y="1376144"/>
              <a:ext cx="364674" cy="54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0BD0F2-97E3-4F17-BB52-24EB1B2C2DCE}"/>
                </a:ext>
              </a:extLst>
            </p:cNvPr>
            <p:cNvCxnSpPr>
              <a:cxnSpLocks/>
            </p:cNvCxnSpPr>
            <p:nvPr/>
          </p:nvCxnSpPr>
          <p:spPr>
            <a:xfrm flipV="1">
              <a:off x="5592009" y="1917251"/>
              <a:ext cx="648056" cy="27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17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64"/>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Label each of these angles as either obtuse, acute or right angle.</a:t>
            </a: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7" name="Group 3">
            <a:extLst>
              <a:ext uri="{FF2B5EF4-FFF2-40B4-BE49-F238E27FC236}">
                <a16:creationId xmlns:a16="http://schemas.microsoft.com/office/drawing/2014/main" id="{372A4B40-3A70-49E2-AB33-7EEB90102926}"/>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CC05DB3B-6969-4978-B18E-31EA4E276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F1E57351-815C-41A8-9E3E-C1F998ADDB4B}"/>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grpSp>
        <p:nvGrpSpPr>
          <p:cNvPr id="13" name="Group 12">
            <a:extLst>
              <a:ext uri="{FF2B5EF4-FFF2-40B4-BE49-F238E27FC236}">
                <a16:creationId xmlns:a16="http://schemas.microsoft.com/office/drawing/2014/main" id="{0F790E0B-3ACA-44FA-A4BF-154BC5B2122A}"/>
              </a:ext>
            </a:extLst>
          </p:cNvPr>
          <p:cNvGrpSpPr/>
          <p:nvPr/>
        </p:nvGrpSpPr>
        <p:grpSpPr>
          <a:xfrm>
            <a:off x="6211244" y="3684382"/>
            <a:ext cx="2255195" cy="867048"/>
            <a:chOff x="1371823" y="1591572"/>
            <a:chExt cx="817563" cy="314326"/>
          </a:xfrm>
        </p:grpSpPr>
        <p:cxnSp>
          <p:nvCxnSpPr>
            <p:cNvPr id="14" name="Straight Connector 13">
              <a:extLst>
                <a:ext uri="{FF2B5EF4-FFF2-40B4-BE49-F238E27FC236}">
                  <a16:creationId xmlns:a16="http://schemas.microsoft.com/office/drawing/2014/main" id="{95144271-D1A9-4AA7-AD14-31EBB2613BF5}"/>
                </a:ext>
              </a:extLst>
            </p:cNvPr>
            <p:cNvCxnSpPr>
              <a:cxnSpLocks/>
            </p:cNvCxnSpPr>
            <p:nvPr/>
          </p:nvCxnSpPr>
          <p:spPr>
            <a:xfrm flipV="1">
              <a:off x="1371823" y="1591572"/>
              <a:ext cx="726756" cy="314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4A6E9FE-13DD-43FB-8847-4DBD07954956}"/>
                </a:ext>
              </a:extLst>
            </p:cNvPr>
            <p:cNvCxnSpPr>
              <a:cxnSpLocks/>
            </p:cNvCxnSpPr>
            <p:nvPr/>
          </p:nvCxnSpPr>
          <p:spPr>
            <a:xfrm>
              <a:off x="1371823" y="1905897"/>
              <a:ext cx="8175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EFE32AB0-270D-4677-B4C3-B416CE2A73BB}"/>
              </a:ext>
            </a:extLst>
          </p:cNvPr>
          <p:cNvGrpSpPr/>
          <p:nvPr/>
        </p:nvGrpSpPr>
        <p:grpSpPr>
          <a:xfrm rot="5400000">
            <a:off x="4159343" y="2417978"/>
            <a:ext cx="2255195" cy="2011708"/>
            <a:chOff x="2463611" y="1187959"/>
            <a:chExt cx="817563" cy="729293"/>
          </a:xfrm>
        </p:grpSpPr>
        <p:cxnSp>
          <p:nvCxnSpPr>
            <p:cNvPr id="17" name="Straight Connector 16">
              <a:extLst>
                <a:ext uri="{FF2B5EF4-FFF2-40B4-BE49-F238E27FC236}">
                  <a16:creationId xmlns:a16="http://schemas.microsoft.com/office/drawing/2014/main" id="{9D476DC5-C3B0-4903-A3E6-620CD8B1BB7F}"/>
                </a:ext>
              </a:extLst>
            </p:cNvPr>
            <p:cNvCxnSpPr>
              <a:cxnSpLocks/>
            </p:cNvCxnSpPr>
            <p:nvPr/>
          </p:nvCxnSpPr>
          <p:spPr>
            <a:xfrm flipV="1">
              <a:off x="2463611" y="1187959"/>
              <a:ext cx="0" cy="7292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2B767F-F526-4589-A463-94ED52FBE8B1}"/>
                </a:ext>
              </a:extLst>
            </p:cNvPr>
            <p:cNvCxnSpPr>
              <a:cxnSpLocks/>
            </p:cNvCxnSpPr>
            <p:nvPr/>
          </p:nvCxnSpPr>
          <p:spPr>
            <a:xfrm>
              <a:off x="2463611" y="1917251"/>
              <a:ext cx="8175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93ED1C16-9E90-457D-B18E-D02ECEDA2168}"/>
              </a:ext>
            </a:extLst>
          </p:cNvPr>
          <p:cNvGrpSpPr/>
          <p:nvPr/>
        </p:nvGrpSpPr>
        <p:grpSpPr>
          <a:xfrm>
            <a:off x="586203" y="3051117"/>
            <a:ext cx="2787085" cy="1500313"/>
            <a:chOff x="5592009" y="1376144"/>
            <a:chExt cx="1010386" cy="543900"/>
          </a:xfrm>
        </p:grpSpPr>
        <p:cxnSp>
          <p:nvCxnSpPr>
            <p:cNvPr id="21" name="Straight Connector 20">
              <a:extLst>
                <a:ext uri="{FF2B5EF4-FFF2-40B4-BE49-F238E27FC236}">
                  <a16:creationId xmlns:a16="http://schemas.microsoft.com/office/drawing/2014/main" id="{F5C73AA5-455F-49D0-B994-FCE462286A0F}"/>
                </a:ext>
              </a:extLst>
            </p:cNvPr>
            <p:cNvCxnSpPr>
              <a:cxnSpLocks/>
            </p:cNvCxnSpPr>
            <p:nvPr/>
          </p:nvCxnSpPr>
          <p:spPr>
            <a:xfrm flipH="1">
              <a:off x="6237721" y="1376144"/>
              <a:ext cx="364674" cy="54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FE48D52-DB4E-4938-89C9-E1B686519239}"/>
                </a:ext>
              </a:extLst>
            </p:cNvPr>
            <p:cNvCxnSpPr>
              <a:cxnSpLocks/>
            </p:cNvCxnSpPr>
            <p:nvPr/>
          </p:nvCxnSpPr>
          <p:spPr>
            <a:xfrm flipV="1">
              <a:off x="5592009" y="1917251"/>
              <a:ext cx="648056" cy="27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70FD887F-4E15-4475-8152-6E3E7371B72E}"/>
              </a:ext>
            </a:extLst>
          </p:cNvPr>
          <p:cNvSpPr/>
          <p:nvPr/>
        </p:nvSpPr>
        <p:spPr>
          <a:xfrm>
            <a:off x="1133506" y="4635062"/>
            <a:ext cx="1024639" cy="400110"/>
          </a:xfrm>
          <a:prstGeom prst="rect">
            <a:avLst/>
          </a:prstGeom>
        </p:spPr>
        <p:txBody>
          <a:bodyPr wrap="none">
            <a:spAutoFit/>
          </a:bodyPr>
          <a:lstStyle/>
          <a:p>
            <a:r>
              <a:rPr lang="en-GB" sz="2000" b="1" dirty="0">
                <a:solidFill>
                  <a:srgbClr val="FF0000"/>
                </a:solidFill>
                <a:latin typeface="Century Gothic" panose="020B0502020202020204" pitchFamily="34" charset="0"/>
              </a:rPr>
              <a:t>obtuse</a:t>
            </a:r>
          </a:p>
        </p:txBody>
      </p:sp>
      <p:sp>
        <p:nvSpPr>
          <p:cNvPr id="24" name="Rectangle 23">
            <a:extLst>
              <a:ext uri="{FF2B5EF4-FFF2-40B4-BE49-F238E27FC236}">
                <a16:creationId xmlns:a16="http://schemas.microsoft.com/office/drawing/2014/main" id="{17179FA1-2D49-49BD-B7DC-3018CC15E6AC}"/>
              </a:ext>
            </a:extLst>
          </p:cNvPr>
          <p:cNvSpPr/>
          <p:nvPr/>
        </p:nvSpPr>
        <p:spPr>
          <a:xfrm>
            <a:off x="4212967" y="4635062"/>
            <a:ext cx="1518364" cy="400110"/>
          </a:xfrm>
          <a:prstGeom prst="rect">
            <a:avLst/>
          </a:prstGeom>
        </p:spPr>
        <p:txBody>
          <a:bodyPr wrap="none">
            <a:spAutoFit/>
          </a:bodyPr>
          <a:lstStyle/>
          <a:p>
            <a:r>
              <a:rPr lang="en-GB" sz="2000" b="1" dirty="0">
                <a:solidFill>
                  <a:srgbClr val="FF0000"/>
                </a:solidFill>
                <a:latin typeface="Century Gothic" panose="020B0502020202020204" pitchFamily="34" charset="0"/>
              </a:rPr>
              <a:t>right angle</a:t>
            </a:r>
          </a:p>
        </p:txBody>
      </p:sp>
      <p:sp>
        <p:nvSpPr>
          <p:cNvPr id="25" name="Rectangle 24">
            <a:extLst>
              <a:ext uri="{FF2B5EF4-FFF2-40B4-BE49-F238E27FC236}">
                <a16:creationId xmlns:a16="http://schemas.microsoft.com/office/drawing/2014/main" id="{72A5A4ED-6787-4D3C-A76F-B941A2E13E84}"/>
              </a:ext>
            </a:extLst>
          </p:cNvPr>
          <p:cNvSpPr/>
          <p:nvPr/>
        </p:nvSpPr>
        <p:spPr>
          <a:xfrm>
            <a:off x="6987573" y="4635062"/>
            <a:ext cx="912429" cy="400110"/>
          </a:xfrm>
          <a:prstGeom prst="rect">
            <a:avLst/>
          </a:prstGeom>
        </p:spPr>
        <p:txBody>
          <a:bodyPr wrap="none">
            <a:spAutoFit/>
          </a:bodyPr>
          <a:lstStyle/>
          <a:p>
            <a:r>
              <a:rPr lang="en-GB" sz="2000" b="1" dirty="0">
                <a:solidFill>
                  <a:srgbClr val="FF0000"/>
                </a:solidFill>
                <a:latin typeface="Century Gothic" panose="020B0502020202020204" pitchFamily="34" charset="0"/>
              </a:rPr>
              <a:t>acute</a:t>
            </a:r>
          </a:p>
        </p:txBody>
      </p:sp>
    </p:spTree>
    <p:extLst>
      <p:ext uri="{BB962C8B-B14F-4D97-AF65-F5344CB8AC3E}">
        <p14:creationId xmlns:p14="http://schemas.microsoft.com/office/powerpoint/2010/main" val="2350561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Draw four different acute angles.</a:t>
            </a:r>
            <a:endParaRPr lang="en-GB" sz="2000" b="1" u="sng"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7" name="Group 3">
            <a:extLst>
              <a:ext uri="{FF2B5EF4-FFF2-40B4-BE49-F238E27FC236}">
                <a16:creationId xmlns:a16="http://schemas.microsoft.com/office/drawing/2014/main" id="{372A4B40-3A70-49E2-AB33-7EEB90102926}"/>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CC05DB3B-6969-4978-B18E-31EA4E276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F1E57351-815C-41A8-9E3E-C1F998ADDB4B}"/>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
        <p:nvSpPr>
          <p:cNvPr id="16" name="Partial Circle 15">
            <a:extLst>
              <a:ext uri="{FF2B5EF4-FFF2-40B4-BE49-F238E27FC236}">
                <a16:creationId xmlns:a16="http://schemas.microsoft.com/office/drawing/2014/main" id="{CCCB3150-4B31-45F8-99EF-5CACC8883369}"/>
              </a:ext>
            </a:extLst>
          </p:cNvPr>
          <p:cNvSpPr/>
          <p:nvPr/>
        </p:nvSpPr>
        <p:spPr>
          <a:xfrm>
            <a:off x="3378824" y="1767655"/>
            <a:ext cx="2386352" cy="2371190"/>
          </a:xfrm>
          <a:prstGeom prst="pi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Rectangle 16">
            <a:extLst>
              <a:ext uri="{FF2B5EF4-FFF2-40B4-BE49-F238E27FC236}">
                <a16:creationId xmlns:a16="http://schemas.microsoft.com/office/drawing/2014/main" id="{978C82B0-923D-4A29-AE3C-738D17CD53A3}"/>
              </a:ext>
            </a:extLst>
          </p:cNvPr>
          <p:cNvSpPr/>
          <p:nvPr/>
        </p:nvSpPr>
        <p:spPr>
          <a:xfrm>
            <a:off x="3116225" y="4611257"/>
            <a:ext cx="2911549" cy="646331"/>
          </a:xfrm>
          <a:prstGeom prst="rect">
            <a:avLst/>
          </a:prstGeom>
        </p:spPr>
        <p:txBody>
          <a:bodyPr wrap="square">
            <a:spAutoFit/>
          </a:bodyPr>
          <a:lstStyle/>
          <a:p>
            <a:pPr lvl="0" algn="ctr" defTabSz="514350">
              <a:defRPr/>
            </a:pPr>
            <a:r>
              <a:rPr lang="en-GB" b="1" i="1" dirty="0">
                <a:solidFill>
                  <a:schemeClr val="bg1">
                    <a:lumMod val="65000"/>
                  </a:schemeClr>
                </a:solidFill>
                <a:latin typeface="Century Gothic" panose="020B0502020202020204" pitchFamily="34" charset="0"/>
              </a:rPr>
              <a:t>90</a:t>
            </a:r>
            <a:r>
              <a:rPr lang="en-GB" b="1" dirty="0">
                <a:solidFill>
                  <a:schemeClr val="bg1">
                    <a:lumMod val="65000"/>
                  </a:schemeClr>
                </a:solidFill>
                <a:latin typeface="Century Gothic" panose="020B0502020202020204" pitchFamily="34" charset="0"/>
              </a:rPr>
              <a:t>°</a:t>
            </a:r>
            <a:r>
              <a:rPr lang="en-GB" b="1" i="1" dirty="0">
                <a:solidFill>
                  <a:schemeClr val="bg1">
                    <a:lumMod val="65000"/>
                  </a:schemeClr>
                </a:solidFill>
                <a:latin typeface="Century Gothic" panose="020B0502020202020204" pitchFamily="34" charset="0"/>
              </a:rPr>
              <a:t> angle cut out given for reference.</a:t>
            </a:r>
          </a:p>
        </p:txBody>
      </p:sp>
    </p:spTree>
    <p:extLst>
      <p:ext uri="{BB962C8B-B14F-4D97-AF65-F5344CB8AC3E}">
        <p14:creationId xmlns:p14="http://schemas.microsoft.com/office/powerpoint/2010/main" val="1211468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Draw four different acute angles.</a:t>
            </a:r>
            <a:endParaRPr lang="en-GB" sz="2000" b="1" u="sng"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Various possible answers, for example:</a:t>
            </a:r>
          </a:p>
          <a:p>
            <a:pPr lvl="0" algn="ctr"/>
            <a:endParaRPr lang="en-GB" sz="2000" b="1" dirty="0">
              <a:solidFill>
                <a:schemeClr val="tx1"/>
              </a:solidFill>
              <a:latin typeface="Century Gothic" panose="020B0502020202020204" pitchFamily="34" charset="0"/>
            </a:endParaRPr>
          </a:p>
        </p:txBody>
      </p:sp>
      <p:grpSp>
        <p:nvGrpSpPr>
          <p:cNvPr id="7" name="Group 3">
            <a:extLst>
              <a:ext uri="{FF2B5EF4-FFF2-40B4-BE49-F238E27FC236}">
                <a16:creationId xmlns:a16="http://schemas.microsoft.com/office/drawing/2014/main" id="{372A4B40-3A70-49E2-AB33-7EEB90102926}"/>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CC05DB3B-6969-4978-B18E-31EA4E276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F1E57351-815C-41A8-9E3E-C1F998ADDB4B}"/>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
        <p:nvSpPr>
          <p:cNvPr id="16" name="Partial Circle 15">
            <a:extLst>
              <a:ext uri="{FF2B5EF4-FFF2-40B4-BE49-F238E27FC236}">
                <a16:creationId xmlns:a16="http://schemas.microsoft.com/office/drawing/2014/main" id="{CCCB3150-4B31-45F8-99EF-5CACC8883369}"/>
              </a:ext>
            </a:extLst>
          </p:cNvPr>
          <p:cNvSpPr/>
          <p:nvPr/>
        </p:nvSpPr>
        <p:spPr>
          <a:xfrm>
            <a:off x="3378824" y="1767655"/>
            <a:ext cx="2386352" cy="2371190"/>
          </a:xfrm>
          <a:prstGeom prst="pi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Rectangle 16">
            <a:extLst>
              <a:ext uri="{FF2B5EF4-FFF2-40B4-BE49-F238E27FC236}">
                <a16:creationId xmlns:a16="http://schemas.microsoft.com/office/drawing/2014/main" id="{978C82B0-923D-4A29-AE3C-738D17CD53A3}"/>
              </a:ext>
            </a:extLst>
          </p:cNvPr>
          <p:cNvSpPr/>
          <p:nvPr/>
        </p:nvSpPr>
        <p:spPr>
          <a:xfrm>
            <a:off x="3116225" y="4611257"/>
            <a:ext cx="2911549" cy="646331"/>
          </a:xfrm>
          <a:prstGeom prst="rect">
            <a:avLst/>
          </a:prstGeom>
        </p:spPr>
        <p:txBody>
          <a:bodyPr wrap="square">
            <a:spAutoFit/>
          </a:bodyPr>
          <a:lstStyle/>
          <a:p>
            <a:pPr lvl="0" algn="ctr" defTabSz="514350">
              <a:defRPr/>
            </a:pPr>
            <a:r>
              <a:rPr lang="en-GB" b="1" i="1" dirty="0">
                <a:solidFill>
                  <a:schemeClr val="bg1">
                    <a:lumMod val="65000"/>
                  </a:schemeClr>
                </a:solidFill>
                <a:latin typeface="Century Gothic" panose="020B0502020202020204" pitchFamily="34" charset="0"/>
              </a:rPr>
              <a:t>90</a:t>
            </a:r>
            <a:r>
              <a:rPr lang="en-GB" b="1" dirty="0">
                <a:solidFill>
                  <a:schemeClr val="bg1">
                    <a:lumMod val="65000"/>
                  </a:schemeClr>
                </a:solidFill>
                <a:latin typeface="Century Gothic" panose="020B0502020202020204" pitchFamily="34" charset="0"/>
              </a:rPr>
              <a:t>°</a:t>
            </a:r>
            <a:r>
              <a:rPr lang="en-GB" b="1" i="1" dirty="0">
                <a:solidFill>
                  <a:schemeClr val="bg1">
                    <a:lumMod val="65000"/>
                  </a:schemeClr>
                </a:solidFill>
                <a:latin typeface="Century Gothic" panose="020B0502020202020204" pitchFamily="34" charset="0"/>
              </a:rPr>
              <a:t> angle cut out given for reference.</a:t>
            </a:r>
          </a:p>
        </p:txBody>
      </p:sp>
      <p:grpSp>
        <p:nvGrpSpPr>
          <p:cNvPr id="18" name="Group 17">
            <a:extLst>
              <a:ext uri="{FF2B5EF4-FFF2-40B4-BE49-F238E27FC236}">
                <a16:creationId xmlns:a16="http://schemas.microsoft.com/office/drawing/2014/main" id="{A2C08626-3AF2-4999-8040-B50A6CD37DCD}"/>
              </a:ext>
            </a:extLst>
          </p:cNvPr>
          <p:cNvGrpSpPr/>
          <p:nvPr/>
        </p:nvGrpSpPr>
        <p:grpSpPr>
          <a:xfrm rot="13302125">
            <a:off x="537845" y="4401510"/>
            <a:ext cx="1871799" cy="1234175"/>
            <a:chOff x="226215" y="1372737"/>
            <a:chExt cx="817563" cy="539062"/>
          </a:xfrm>
        </p:grpSpPr>
        <p:cxnSp>
          <p:nvCxnSpPr>
            <p:cNvPr id="20" name="Straight Connector 19">
              <a:extLst>
                <a:ext uri="{FF2B5EF4-FFF2-40B4-BE49-F238E27FC236}">
                  <a16:creationId xmlns:a16="http://schemas.microsoft.com/office/drawing/2014/main" id="{05E9A6B5-C61D-4B9E-A4FD-CCD233120140}"/>
                </a:ext>
              </a:extLst>
            </p:cNvPr>
            <p:cNvCxnSpPr>
              <a:cxnSpLocks/>
            </p:cNvCxnSpPr>
            <p:nvPr/>
          </p:nvCxnSpPr>
          <p:spPr>
            <a:xfrm>
              <a:off x="226215" y="1911799"/>
              <a:ext cx="8175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02321F0-143A-42BE-8D8D-4A266A7CB13F}"/>
                </a:ext>
              </a:extLst>
            </p:cNvPr>
            <p:cNvCxnSpPr>
              <a:cxnSpLocks/>
            </p:cNvCxnSpPr>
            <p:nvPr/>
          </p:nvCxnSpPr>
          <p:spPr>
            <a:xfrm flipV="1">
              <a:off x="226215" y="1372737"/>
              <a:ext cx="599586" cy="5390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81C65F4E-6076-4854-ACAB-1DE7D6B16782}"/>
              </a:ext>
            </a:extLst>
          </p:cNvPr>
          <p:cNvGrpSpPr/>
          <p:nvPr/>
        </p:nvGrpSpPr>
        <p:grpSpPr>
          <a:xfrm>
            <a:off x="854803" y="1831011"/>
            <a:ext cx="1871800" cy="1090368"/>
            <a:chOff x="3601731" y="1447791"/>
            <a:chExt cx="817563" cy="476250"/>
          </a:xfrm>
        </p:grpSpPr>
        <p:cxnSp>
          <p:nvCxnSpPr>
            <p:cNvPr id="32" name="Straight Connector 31">
              <a:extLst>
                <a:ext uri="{FF2B5EF4-FFF2-40B4-BE49-F238E27FC236}">
                  <a16:creationId xmlns:a16="http://schemas.microsoft.com/office/drawing/2014/main" id="{F0F6C279-3267-4356-A81D-82C01E9740AB}"/>
                </a:ext>
              </a:extLst>
            </p:cNvPr>
            <p:cNvCxnSpPr>
              <a:cxnSpLocks/>
            </p:cNvCxnSpPr>
            <p:nvPr/>
          </p:nvCxnSpPr>
          <p:spPr>
            <a:xfrm>
              <a:off x="3601731" y="1924041"/>
              <a:ext cx="8175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B53A0A8-B09A-4F0C-8446-F7B80DD22B65}"/>
                </a:ext>
              </a:extLst>
            </p:cNvPr>
            <p:cNvCxnSpPr>
              <a:cxnSpLocks/>
            </p:cNvCxnSpPr>
            <p:nvPr/>
          </p:nvCxnSpPr>
          <p:spPr>
            <a:xfrm flipV="1">
              <a:off x="3601731" y="1447791"/>
              <a:ext cx="581133" cy="4762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F9FA4119-B269-4530-9787-42CEE2660BBC}"/>
              </a:ext>
            </a:extLst>
          </p:cNvPr>
          <p:cNvGrpSpPr/>
          <p:nvPr/>
        </p:nvGrpSpPr>
        <p:grpSpPr>
          <a:xfrm>
            <a:off x="6596730" y="2201734"/>
            <a:ext cx="1871799" cy="719645"/>
            <a:chOff x="1371823" y="1591572"/>
            <a:chExt cx="817563" cy="314326"/>
          </a:xfrm>
        </p:grpSpPr>
        <p:cxnSp>
          <p:nvCxnSpPr>
            <p:cNvPr id="35" name="Straight Connector 34">
              <a:extLst>
                <a:ext uri="{FF2B5EF4-FFF2-40B4-BE49-F238E27FC236}">
                  <a16:creationId xmlns:a16="http://schemas.microsoft.com/office/drawing/2014/main" id="{2C64C8DF-A49F-4B18-8A82-431D0251FE17}"/>
                </a:ext>
              </a:extLst>
            </p:cNvPr>
            <p:cNvCxnSpPr>
              <a:cxnSpLocks/>
            </p:cNvCxnSpPr>
            <p:nvPr/>
          </p:nvCxnSpPr>
          <p:spPr>
            <a:xfrm flipV="1">
              <a:off x="1371823" y="1591572"/>
              <a:ext cx="726756" cy="3143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2AA7718-7FCA-4139-B8ED-A1357890F62E}"/>
                </a:ext>
              </a:extLst>
            </p:cNvPr>
            <p:cNvCxnSpPr>
              <a:cxnSpLocks/>
            </p:cNvCxnSpPr>
            <p:nvPr/>
          </p:nvCxnSpPr>
          <p:spPr>
            <a:xfrm>
              <a:off x="1371823" y="1905898"/>
              <a:ext cx="8175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008850CA-8D42-46E6-84AF-A2FC7D5EFFBA}"/>
              </a:ext>
            </a:extLst>
          </p:cNvPr>
          <p:cNvGrpSpPr/>
          <p:nvPr/>
        </p:nvGrpSpPr>
        <p:grpSpPr>
          <a:xfrm rot="12179193">
            <a:off x="6596729" y="4730467"/>
            <a:ext cx="1871799" cy="719645"/>
            <a:chOff x="1371823" y="1591573"/>
            <a:chExt cx="817563" cy="314326"/>
          </a:xfrm>
        </p:grpSpPr>
        <p:cxnSp>
          <p:nvCxnSpPr>
            <p:cNvPr id="38" name="Straight Connector 37">
              <a:extLst>
                <a:ext uri="{FF2B5EF4-FFF2-40B4-BE49-F238E27FC236}">
                  <a16:creationId xmlns:a16="http://schemas.microsoft.com/office/drawing/2014/main" id="{D68A8F24-A003-4593-8F2B-C123697714A1}"/>
                </a:ext>
              </a:extLst>
            </p:cNvPr>
            <p:cNvCxnSpPr>
              <a:cxnSpLocks/>
            </p:cNvCxnSpPr>
            <p:nvPr/>
          </p:nvCxnSpPr>
          <p:spPr>
            <a:xfrm flipV="1">
              <a:off x="1371823" y="1591573"/>
              <a:ext cx="726756" cy="3143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61EA905-8A75-415A-A886-2A9095603F46}"/>
                </a:ext>
              </a:extLst>
            </p:cNvPr>
            <p:cNvCxnSpPr>
              <a:cxnSpLocks/>
            </p:cNvCxnSpPr>
            <p:nvPr/>
          </p:nvCxnSpPr>
          <p:spPr>
            <a:xfrm>
              <a:off x="1371823" y="1905897"/>
              <a:ext cx="8175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A97C5289-DBF5-4BF3-B956-B08B482FA581}"/>
              </a:ext>
            </a:extLst>
          </p:cNvPr>
          <p:cNvSpPr txBox="1"/>
          <p:nvPr/>
        </p:nvSpPr>
        <p:spPr>
          <a:xfrm>
            <a:off x="1096008" y="2069573"/>
            <a:ext cx="328936"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1</a:t>
            </a:r>
          </a:p>
        </p:txBody>
      </p:sp>
      <p:sp>
        <p:nvSpPr>
          <p:cNvPr id="23" name="TextBox 22">
            <a:extLst>
              <a:ext uri="{FF2B5EF4-FFF2-40B4-BE49-F238E27FC236}">
                <a16:creationId xmlns:a16="http://schemas.microsoft.com/office/drawing/2014/main" id="{9A86C93E-B665-4B7C-9724-08B8BDA90542}"/>
              </a:ext>
            </a:extLst>
          </p:cNvPr>
          <p:cNvSpPr txBox="1"/>
          <p:nvPr/>
        </p:nvSpPr>
        <p:spPr>
          <a:xfrm>
            <a:off x="6988000" y="2069573"/>
            <a:ext cx="328936"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2</a:t>
            </a:r>
          </a:p>
        </p:txBody>
      </p:sp>
      <p:sp>
        <p:nvSpPr>
          <p:cNvPr id="24" name="TextBox 23">
            <a:extLst>
              <a:ext uri="{FF2B5EF4-FFF2-40B4-BE49-F238E27FC236}">
                <a16:creationId xmlns:a16="http://schemas.microsoft.com/office/drawing/2014/main" id="{3B473A69-6B86-41D2-8845-C98AF4ECAEC2}"/>
              </a:ext>
            </a:extLst>
          </p:cNvPr>
          <p:cNvSpPr txBox="1"/>
          <p:nvPr/>
        </p:nvSpPr>
        <p:spPr>
          <a:xfrm>
            <a:off x="1096008" y="4355894"/>
            <a:ext cx="328936"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3</a:t>
            </a:r>
          </a:p>
        </p:txBody>
      </p:sp>
      <p:sp>
        <p:nvSpPr>
          <p:cNvPr id="25" name="TextBox 24">
            <a:extLst>
              <a:ext uri="{FF2B5EF4-FFF2-40B4-BE49-F238E27FC236}">
                <a16:creationId xmlns:a16="http://schemas.microsoft.com/office/drawing/2014/main" id="{A7600B20-8400-4C90-8F50-B8F8B66E87A7}"/>
              </a:ext>
            </a:extLst>
          </p:cNvPr>
          <p:cNvSpPr txBox="1"/>
          <p:nvPr/>
        </p:nvSpPr>
        <p:spPr>
          <a:xfrm>
            <a:off x="6988000" y="4604039"/>
            <a:ext cx="328936"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4</a:t>
            </a:r>
          </a:p>
        </p:txBody>
      </p:sp>
    </p:spTree>
    <p:extLst>
      <p:ext uri="{BB962C8B-B14F-4D97-AF65-F5344CB8AC3E}">
        <p14:creationId xmlns:p14="http://schemas.microsoft.com/office/powerpoint/2010/main" val="2598974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Label all the angles in this shape as obtuse, acute or right angle.</a:t>
            </a: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7" name="Group 3">
            <a:extLst>
              <a:ext uri="{FF2B5EF4-FFF2-40B4-BE49-F238E27FC236}">
                <a16:creationId xmlns:a16="http://schemas.microsoft.com/office/drawing/2014/main" id="{372A4B40-3A70-49E2-AB33-7EEB90102926}"/>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CC05DB3B-6969-4978-B18E-31EA4E276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F1E57351-815C-41A8-9E3E-C1F998ADDB4B}"/>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
        <p:nvSpPr>
          <p:cNvPr id="10" name="Rectangle: Diagonal Corners Snipped 9">
            <a:extLst>
              <a:ext uri="{FF2B5EF4-FFF2-40B4-BE49-F238E27FC236}">
                <a16:creationId xmlns:a16="http://schemas.microsoft.com/office/drawing/2014/main" id="{0A51230D-5C07-4AD4-B752-8D58031B7AB5}"/>
              </a:ext>
            </a:extLst>
          </p:cNvPr>
          <p:cNvSpPr/>
          <p:nvPr/>
        </p:nvSpPr>
        <p:spPr>
          <a:xfrm>
            <a:off x="2525096" y="1993802"/>
            <a:ext cx="4093808" cy="2870395"/>
          </a:xfrm>
          <a:prstGeom prst="snip2Diag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Tree>
    <p:extLst>
      <p:ext uri="{BB962C8B-B14F-4D97-AF65-F5344CB8AC3E}">
        <p14:creationId xmlns:p14="http://schemas.microsoft.com/office/powerpoint/2010/main" val="2079880080"/>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6768ad0e7065588ff79bad5efd391656">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23737c47b7c15f707c24ad90848c5a9"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ADC2CBB2-B5E2-4FE7-82EC-18B358B7C9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6144f90-c7b6-48d0-aae5-f5e9e48cc3df"/>
    <ds:schemaRef ds:uri="http://purl.org/dc/elements/1.1/"/>
    <ds:schemaRef ds:uri="http://schemas.microsoft.com/office/2006/metadata/properties"/>
    <ds:schemaRef ds:uri="0f0ae0ff-29c4-4766-b250-c1a9bee8d43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794</TotalTime>
  <Words>779</Words>
  <Application>Microsoft Office PowerPoint</Application>
  <PresentationFormat>On-screen Show (4:3)</PresentationFormat>
  <Paragraphs>241</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Berkeley</cp:lastModifiedBy>
  <cp:revision>8</cp:revision>
  <dcterms:created xsi:type="dcterms:W3CDTF">2018-03-17T10:08:43Z</dcterms:created>
  <dcterms:modified xsi:type="dcterms:W3CDTF">2019-04-30T08:09:33Z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