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426" r:id="rId9"/>
    <p:sldId id="427" r:id="rId10"/>
    <p:sldId id="360" r:id="rId11"/>
    <p:sldId id="428" r:id="rId12"/>
    <p:sldId id="415" r:id="rId13"/>
    <p:sldId id="424" r:id="rId14"/>
    <p:sldId id="416" r:id="rId15"/>
    <p:sldId id="433" r:id="rId16"/>
    <p:sldId id="355" r:id="rId17"/>
    <p:sldId id="434" r:id="rId18"/>
    <p:sldId id="420" r:id="rId19"/>
    <p:sldId id="314" r:id="rId20"/>
    <p:sldId id="435" r:id="rId21"/>
    <p:sldId id="422" r:id="rId22"/>
    <p:sldId id="431" r:id="rId23"/>
    <p:sldId id="43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91145-E558-4A2A-989B-1CF702DDD049}" v="98" dt="2019-05-13T08:50:26.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p:normalViewPr>
  <p:slideViewPr>
    <p:cSldViewPr snapToGrid="0">
      <p:cViewPr varScale="1">
        <p:scale>
          <a:sx n="86" d="100"/>
          <a:sy n="86" d="100"/>
        </p:scale>
        <p:origin x="11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Nicola Read" userId="f4cbb50c-6e67-4402-b6bd-5fcb6a1deb83" providerId="ADAL" clId="{5406C82A-8726-4C52-A82E-6911519AF5E4}"/>
    <pc:docChg chg="undo redo custSel addSld delSld modSld sldOrd">
      <pc:chgData name="Nicola Read" userId="f4cbb50c-6e67-4402-b6bd-5fcb6a1deb83" providerId="ADAL" clId="{5406C82A-8726-4C52-A82E-6911519AF5E4}" dt="2019-05-08T08:54:42.249" v="1830" actId="164"/>
      <pc:docMkLst>
        <pc:docMk/>
      </pc:docMkLst>
      <pc:sldChg chg="addSp modSp">
        <pc:chgData name="Nicola Read" userId="f4cbb50c-6e67-4402-b6bd-5fcb6a1deb83" providerId="ADAL" clId="{5406C82A-8726-4C52-A82E-6911519AF5E4}" dt="2019-05-07T14:52:14.574" v="150" actId="20577"/>
        <pc:sldMkLst>
          <pc:docMk/>
          <pc:sldMk cId="2637481266" sldId="256"/>
        </pc:sldMkLst>
        <pc:spChg chg="add">
          <ac:chgData name="Nicola Read" userId="f4cbb50c-6e67-4402-b6bd-5fcb6a1deb83" providerId="ADAL" clId="{5406C82A-8726-4C52-A82E-6911519AF5E4}" dt="2019-05-03T15:18:35.228" v="0"/>
          <ac:spMkLst>
            <pc:docMk/>
            <pc:sldMk cId="2637481266" sldId="256"/>
            <ac:spMk id="6" creationId="{49E7C076-CD31-4415-B2EA-8786BBCDFB54}"/>
          </ac:spMkLst>
        </pc:spChg>
        <pc:spChg chg="mod">
          <ac:chgData name="Nicola Read" userId="f4cbb50c-6e67-4402-b6bd-5fcb6a1deb83" providerId="ADAL" clId="{5406C82A-8726-4C52-A82E-6911519AF5E4}" dt="2019-05-07T14:52:14.574" v="150" actId="20577"/>
          <ac:spMkLst>
            <pc:docMk/>
            <pc:sldMk cId="2637481266" sldId="256"/>
            <ac:spMk id="19" creationId="{5252A847-DE45-4FA3-A1F8-EEBEB845FF8E}"/>
          </ac:spMkLst>
        </pc:spChg>
      </pc:sldChg>
      <pc:sldChg chg="addSp delSp modSp">
        <pc:chgData name="Nicola Read" userId="f4cbb50c-6e67-4402-b6bd-5fcb6a1deb83" providerId="ADAL" clId="{5406C82A-8726-4C52-A82E-6911519AF5E4}" dt="2019-05-08T08:48:37.099" v="1796"/>
        <pc:sldMkLst>
          <pc:docMk/>
          <pc:sldMk cId="636014570" sldId="314"/>
        </pc:sldMkLst>
        <pc:spChg chg="add del mod">
          <ac:chgData name="Nicola Read" userId="f4cbb50c-6e67-4402-b6bd-5fcb6a1deb83" providerId="ADAL" clId="{5406C82A-8726-4C52-A82E-6911519AF5E4}" dt="2019-05-08T08:27:13.156" v="1409" actId="478"/>
          <ac:spMkLst>
            <pc:docMk/>
            <pc:sldMk cId="636014570" sldId="314"/>
            <ac:spMk id="2" creationId="{1E26B211-89A6-4C01-9495-96A463AA4830}"/>
          </ac:spMkLst>
        </pc:spChg>
        <pc:spChg chg="add">
          <ac:chgData name="Nicola Read" userId="f4cbb50c-6e67-4402-b6bd-5fcb6a1deb83" providerId="ADAL" clId="{5406C82A-8726-4C52-A82E-6911519AF5E4}" dt="2019-05-08T08:28:04.519" v="1414"/>
          <ac:spMkLst>
            <pc:docMk/>
            <pc:sldMk cId="636014570" sldId="314"/>
            <ac:spMk id="9" creationId="{F0FEE10C-D0E2-4345-B0AB-BD8354D501B7}"/>
          </ac:spMkLst>
        </pc:spChg>
        <pc:spChg chg="add mod">
          <ac:chgData name="Nicola Read" userId="f4cbb50c-6e67-4402-b6bd-5fcb6a1deb83" providerId="ADAL" clId="{5406C82A-8726-4C52-A82E-6911519AF5E4}" dt="2019-05-08T08:35:52.436" v="1511" actId="1037"/>
          <ac:spMkLst>
            <pc:docMk/>
            <pc:sldMk cId="636014570" sldId="314"/>
            <ac:spMk id="10" creationId="{383E7586-D868-483E-B95F-4243738DEA2A}"/>
          </ac:spMkLst>
        </pc:spChg>
        <pc:spChg chg="add">
          <ac:chgData name="Nicola Read" userId="f4cbb50c-6e67-4402-b6bd-5fcb6a1deb83" providerId="ADAL" clId="{5406C82A-8726-4C52-A82E-6911519AF5E4}" dt="2019-05-08T08:28:04.519" v="1414"/>
          <ac:spMkLst>
            <pc:docMk/>
            <pc:sldMk cId="636014570" sldId="314"/>
            <ac:spMk id="12" creationId="{3CA6B308-2F3B-4744-AA0D-92A224F3E776}"/>
          </ac:spMkLst>
        </pc:spChg>
        <pc:spChg chg="add">
          <ac:chgData name="Nicola Read" userId="f4cbb50c-6e67-4402-b6bd-5fcb6a1deb83" providerId="ADAL" clId="{5406C82A-8726-4C52-A82E-6911519AF5E4}" dt="2019-05-08T08:28:04.519" v="1414"/>
          <ac:spMkLst>
            <pc:docMk/>
            <pc:sldMk cId="636014570" sldId="314"/>
            <ac:spMk id="13" creationId="{D4FC147D-1B21-40A2-85D1-8B05596ACF6D}"/>
          </ac:spMkLst>
        </pc:spChg>
        <pc:spChg chg="mod">
          <ac:chgData name="Nicola Read" userId="f4cbb50c-6e67-4402-b6bd-5fcb6a1deb83" providerId="ADAL" clId="{5406C82A-8726-4C52-A82E-6911519AF5E4}" dt="2019-05-08T08:27:25.860" v="1413" actId="255"/>
          <ac:spMkLst>
            <pc:docMk/>
            <pc:sldMk cId="636014570" sldId="314"/>
            <ac:spMk id="19" creationId="{5252A847-DE45-4FA3-A1F8-EEBEB845FF8E}"/>
          </ac:spMkLst>
        </pc:spChg>
        <pc:picChg chg="add del mod">
          <ac:chgData name="Nicola Read" userId="f4cbb50c-6e67-4402-b6bd-5fcb6a1deb83" providerId="ADAL" clId="{5406C82A-8726-4C52-A82E-6911519AF5E4}" dt="2019-05-08T08:32:52.130" v="1471" actId="478"/>
          <ac:picMkLst>
            <pc:docMk/>
            <pc:sldMk cId="636014570" sldId="314"/>
            <ac:picMk id="3" creationId="{D0537E55-126E-408E-B7A8-3CEDFBAA3449}"/>
          </ac:picMkLst>
        </pc:picChg>
        <pc:picChg chg="add mod ord modCrop">
          <ac:chgData name="Nicola Read" userId="f4cbb50c-6e67-4402-b6bd-5fcb6a1deb83" providerId="ADAL" clId="{5406C82A-8726-4C52-A82E-6911519AF5E4}" dt="2019-05-08T08:32:47.760" v="1470" actId="554"/>
          <ac:picMkLst>
            <pc:docMk/>
            <pc:sldMk cId="636014570" sldId="314"/>
            <ac:picMk id="5" creationId="{DAD88BB5-E4EC-469A-B465-069987A8FF71}"/>
          </ac:picMkLst>
        </pc:picChg>
        <pc:picChg chg="add del mod modCrop">
          <ac:chgData name="Nicola Read" userId="f4cbb50c-6e67-4402-b6bd-5fcb6a1deb83" providerId="ADAL" clId="{5406C82A-8726-4C52-A82E-6911519AF5E4}" dt="2019-05-08T08:31:37.285" v="1446" actId="478"/>
          <ac:picMkLst>
            <pc:docMk/>
            <pc:sldMk cId="636014570" sldId="314"/>
            <ac:picMk id="14" creationId="{BFC5636F-85B8-4116-AA31-489955149D68}"/>
          </ac:picMkLst>
        </pc:picChg>
        <pc:picChg chg="add mod ord modCrop">
          <ac:chgData name="Nicola Read" userId="f4cbb50c-6e67-4402-b6bd-5fcb6a1deb83" providerId="ADAL" clId="{5406C82A-8726-4C52-A82E-6911519AF5E4}" dt="2019-05-08T08:32:47.760" v="1470" actId="554"/>
          <ac:picMkLst>
            <pc:docMk/>
            <pc:sldMk cId="636014570" sldId="314"/>
            <ac:picMk id="15" creationId="{1E3B1183-FBE6-406C-B8BA-28159145C781}"/>
          </ac:picMkLst>
        </pc:picChg>
        <pc:picChg chg="add mod modCrop">
          <ac:chgData name="Nicola Read" userId="f4cbb50c-6e67-4402-b6bd-5fcb6a1deb83" providerId="ADAL" clId="{5406C82A-8726-4C52-A82E-6911519AF5E4}" dt="2019-05-08T08:32:42.988" v="1469" actId="554"/>
          <ac:picMkLst>
            <pc:docMk/>
            <pc:sldMk cId="636014570" sldId="314"/>
            <ac:picMk id="16" creationId="{B2382FB9-F540-4B3A-902A-1F8ADF18810A}"/>
          </ac:picMkLst>
        </pc:picChg>
        <pc:picChg chg="add mod">
          <ac:chgData name="Nicola Read" userId="f4cbb50c-6e67-4402-b6bd-5fcb6a1deb83" providerId="ADAL" clId="{5406C82A-8726-4C52-A82E-6911519AF5E4}" dt="2019-05-08T08:32:42.988" v="1469" actId="554"/>
          <ac:picMkLst>
            <pc:docMk/>
            <pc:sldMk cId="636014570" sldId="314"/>
            <ac:picMk id="17" creationId="{E2C8CA33-0010-46AC-80AB-A8483C9C25AD}"/>
          </ac:picMkLst>
        </pc:picChg>
        <pc:picChg chg="add del">
          <ac:chgData name="Nicola Read" userId="f4cbb50c-6e67-4402-b6bd-5fcb6a1deb83" providerId="ADAL" clId="{5406C82A-8726-4C52-A82E-6911519AF5E4}" dt="2019-05-08T08:48:37.099" v="1796"/>
          <ac:picMkLst>
            <pc:docMk/>
            <pc:sldMk cId="636014570" sldId="314"/>
            <ac:picMk id="18" creationId="{0C1C5C90-CF3E-4549-95CD-437B65E1B531}"/>
          </ac:picMkLst>
        </pc:picChg>
      </pc:sldChg>
      <pc:sldChg chg="addSp delSp modSp">
        <pc:chgData name="Nicola Read" userId="f4cbb50c-6e67-4402-b6bd-5fcb6a1deb83" providerId="ADAL" clId="{5406C82A-8726-4C52-A82E-6911519AF5E4}" dt="2019-05-08T08:54:33.916" v="1829" actId="164"/>
        <pc:sldMkLst>
          <pc:docMk/>
          <pc:sldMk cId="1071900124" sldId="355"/>
        </pc:sldMkLst>
        <pc:spChg chg="add mod">
          <ac:chgData name="Nicola Read" userId="f4cbb50c-6e67-4402-b6bd-5fcb6a1deb83" providerId="ADAL" clId="{5406C82A-8726-4C52-A82E-6911519AF5E4}" dt="2019-05-07T15:27:46.157" v="894" actId="20577"/>
          <ac:spMkLst>
            <pc:docMk/>
            <pc:sldMk cId="1071900124" sldId="355"/>
            <ac:spMk id="5" creationId="{417986F7-0DF4-4456-BF2C-90A21087A901}"/>
          </ac:spMkLst>
        </pc:spChg>
        <pc:spChg chg="mod">
          <ac:chgData name="Nicola Read" userId="f4cbb50c-6e67-4402-b6bd-5fcb6a1deb83" providerId="ADAL" clId="{5406C82A-8726-4C52-A82E-6911519AF5E4}" dt="2019-05-08T08:26:39.783" v="1357" actId="20577"/>
          <ac:spMkLst>
            <pc:docMk/>
            <pc:sldMk cId="1071900124" sldId="355"/>
            <ac:spMk id="19" creationId="{5252A847-DE45-4FA3-A1F8-EEBEB845FF8E}"/>
          </ac:spMkLst>
        </pc:spChg>
        <pc:grpChg chg="add del">
          <ac:chgData name="Nicola Read" userId="f4cbb50c-6e67-4402-b6bd-5fcb6a1deb83" providerId="ADAL" clId="{5406C82A-8726-4C52-A82E-6911519AF5E4}" dt="2019-05-08T08:23:59.528" v="1305" actId="165"/>
          <ac:grpSpMkLst>
            <pc:docMk/>
            <pc:sldMk cId="1071900124" sldId="355"/>
            <ac:grpSpMk id="20" creationId="{E835B866-ED08-4926-9358-533EA4D6033A}"/>
          </ac:grpSpMkLst>
        </pc:grpChg>
        <pc:grpChg chg="add mod">
          <ac:chgData name="Nicola Read" userId="f4cbb50c-6e67-4402-b6bd-5fcb6a1deb83" providerId="ADAL" clId="{5406C82A-8726-4C52-A82E-6911519AF5E4}" dt="2019-05-08T08:54:33.916" v="1829" actId="164"/>
          <ac:grpSpMkLst>
            <pc:docMk/>
            <pc:sldMk cId="1071900124" sldId="355"/>
            <ac:grpSpMk id="24" creationId="{E16AE26A-4CD7-4E5D-A370-C0755D6B3E93}"/>
          </ac:grpSpMkLst>
        </pc:grpChg>
        <pc:grpChg chg="add mod">
          <ac:chgData name="Nicola Read" userId="f4cbb50c-6e67-4402-b6bd-5fcb6a1deb83" providerId="ADAL" clId="{5406C82A-8726-4C52-A82E-6911519AF5E4}" dt="2019-05-08T08:54:33.916" v="1829" actId="164"/>
          <ac:grpSpMkLst>
            <pc:docMk/>
            <pc:sldMk cId="1071900124" sldId="355"/>
            <ac:grpSpMk id="27" creationId="{1C81A94D-DBAB-4459-A5E9-A56EA167C6C6}"/>
          </ac:grpSpMkLst>
        </pc:grpChg>
        <pc:picChg chg="add del mod">
          <ac:chgData name="Nicola Read" userId="f4cbb50c-6e67-4402-b6bd-5fcb6a1deb83" providerId="ADAL" clId="{5406C82A-8726-4C52-A82E-6911519AF5E4}" dt="2019-05-07T15:28:27.736" v="963" actId="478"/>
          <ac:picMkLst>
            <pc:docMk/>
            <pc:sldMk cId="1071900124" sldId="355"/>
            <ac:picMk id="2" creationId="{C83C4C7B-C86D-46A5-8857-8B94AC0B3F7D}"/>
          </ac:picMkLst>
        </pc:picChg>
        <pc:picChg chg="add del mod">
          <ac:chgData name="Nicola Read" userId="f4cbb50c-6e67-4402-b6bd-5fcb6a1deb83" providerId="ADAL" clId="{5406C82A-8726-4C52-A82E-6911519AF5E4}" dt="2019-05-08T08:23:52.371" v="1303" actId="478"/>
          <ac:picMkLst>
            <pc:docMk/>
            <pc:sldMk cId="1071900124" sldId="355"/>
            <ac:picMk id="4" creationId="{019B6DD3-6186-41FF-9A36-8D82ABA850A0}"/>
          </ac:picMkLst>
        </pc:picChg>
        <pc:picChg chg="add mod">
          <ac:chgData name="Nicola Read" userId="f4cbb50c-6e67-4402-b6bd-5fcb6a1deb83" providerId="ADAL" clId="{5406C82A-8726-4C52-A82E-6911519AF5E4}" dt="2019-05-07T15:26:57.328" v="804" actId="1076"/>
          <ac:picMkLst>
            <pc:docMk/>
            <pc:sldMk cId="1071900124" sldId="355"/>
            <ac:picMk id="9" creationId="{6E3D26B6-7D0F-4756-A13F-84230012AF5F}"/>
          </ac:picMkLst>
        </pc:picChg>
        <pc:picChg chg="add del mod">
          <ac:chgData name="Nicola Read" userId="f4cbb50c-6e67-4402-b6bd-5fcb6a1deb83" providerId="ADAL" clId="{5406C82A-8726-4C52-A82E-6911519AF5E4}" dt="2019-05-08T08:20:05.565" v="1267" actId="478"/>
          <ac:picMkLst>
            <pc:docMk/>
            <pc:sldMk cId="1071900124" sldId="355"/>
            <ac:picMk id="10" creationId="{76F0A184-2FC9-42CF-BC95-3706A04599B6}"/>
          </ac:picMkLst>
        </pc:picChg>
        <pc:picChg chg="add del mod">
          <ac:chgData name="Nicola Read" userId="f4cbb50c-6e67-4402-b6bd-5fcb6a1deb83" providerId="ADAL" clId="{5406C82A-8726-4C52-A82E-6911519AF5E4}" dt="2019-05-07T15:28:40.606" v="966" actId="478"/>
          <ac:picMkLst>
            <pc:docMk/>
            <pc:sldMk cId="1071900124" sldId="355"/>
            <ac:picMk id="12" creationId="{65FF17D8-8300-49C2-A346-2DBA566C29AD}"/>
          </ac:picMkLst>
        </pc:picChg>
        <pc:picChg chg="add del mod">
          <ac:chgData name="Nicola Read" userId="f4cbb50c-6e67-4402-b6bd-5fcb6a1deb83" providerId="ADAL" clId="{5406C82A-8726-4C52-A82E-6911519AF5E4}" dt="2019-05-08T08:48:26.806" v="1794"/>
          <ac:picMkLst>
            <pc:docMk/>
            <pc:sldMk cId="1071900124" sldId="355"/>
            <ac:picMk id="17" creationId="{6D09C2CA-5F38-45F7-BDA1-B5E948C3C60A}"/>
          </ac:picMkLst>
        </pc:picChg>
        <pc:picChg chg="mod topLvl">
          <ac:chgData name="Nicola Read" userId="f4cbb50c-6e67-4402-b6bd-5fcb6a1deb83" providerId="ADAL" clId="{5406C82A-8726-4C52-A82E-6911519AF5E4}" dt="2019-05-08T08:54:33.916" v="1829" actId="164"/>
          <ac:picMkLst>
            <pc:docMk/>
            <pc:sldMk cId="1071900124" sldId="355"/>
            <ac:picMk id="21" creationId="{902DFC29-F380-422E-A021-A97AA87CB5CF}"/>
          </ac:picMkLst>
        </pc:picChg>
        <pc:cxnChg chg="add del mod">
          <ac:chgData name="Nicola Read" userId="f4cbb50c-6e67-4402-b6bd-5fcb6a1deb83" providerId="ADAL" clId="{5406C82A-8726-4C52-A82E-6911519AF5E4}" dt="2019-05-08T08:20:06.797" v="1268" actId="478"/>
          <ac:cxnSpMkLst>
            <pc:docMk/>
            <pc:sldMk cId="1071900124" sldId="355"/>
            <ac:cxnSpMk id="14" creationId="{E5636197-42C5-46C0-BCFD-5980C3D20A1B}"/>
          </ac:cxnSpMkLst>
        </pc:cxnChg>
        <pc:cxnChg chg="add del mod">
          <ac:chgData name="Nicola Read" userId="f4cbb50c-6e67-4402-b6bd-5fcb6a1deb83" providerId="ADAL" clId="{5406C82A-8726-4C52-A82E-6911519AF5E4}" dt="2019-05-08T08:20:07.388" v="1269" actId="478"/>
          <ac:cxnSpMkLst>
            <pc:docMk/>
            <pc:sldMk cId="1071900124" sldId="355"/>
            <ac:cxnSpMk id="18" creationId="{BCFBBE47-79D9-49C8-8665-36167B83AD0F}"/>
          </ac:cxnSpMkLst>
        </pc:cxnChg>
        <pc:cxnChg chg="del mod topLvl">
          <ac:chgData name="Nicola Read" userId="f4cbb50c-6e67-4402-b6bd-5fcb6a1deb83" providerId="ADAL" clId="{5406C82A-8726-4C52-A82E-6911519AF5E4}" dt="2019-05-08T08:25:03.430" v="1313" actId="478"/>
          <ac:cxnSpMkLst>
            <pc:docMk/>
            <pc:sldMk cId="1071900124" sldId="355"/>
            <ac:cxnSpMk id="22" creationId="{6C70A8AC-2A1A-4A1F-AC1B-3EC7E2512E2D}"/>
          </ac:cxnSpMkLst>
        </pc:cxnChg>
        <pc:cxnChg chg="del mod topLvl">
          <ac:chgData name="Nicola Read" userId="f4cbb50c-6e67-4402-b6bd-5fcb6a1deb83" providerId="ADAL" clId="{5406C82A-8726-4C52-A82E-6911519AF5E4}" dt="2019-05-08T08:25:04.410" v="1314" actId="478"/>
          <ac:cxnSpMkLst>
            <pc:docMk/>
            <pc:sldMk cId="1071900124" sldId="355"/>
            <ac:cxnSpMk id="23" creationId="{5A935DB6-237A-4D81-B565-29BCAAC0441D}"/>
          </ac:cxnSpMkLst>
        </pc:cxnChg>
      </pc:sldChg>
      <pc:sldChg chg="addSp delSp modSp">
        <pc:chgData name="Nicola Read" userId="f4cbb50c-6e67-4402-b6bd-5fcb6a1deb83" providerId="ADAL" clId="{5406C82A-8726-4C52-A82E-6911519AF5E4}" dt="2019-05-08T08:44:56.962" v="1695"/>
        <pc:sldMkLst>
          <pc:docMk/>
          <pc:sldMk cId="36917022" sldId="360"/>
        </pc:sldMkLst>
        <pc:spChg chg="mod">
          <ac:chgData name="Nicola Read" userId="f4cbb50c-6e67-4402-b6bd-5fcb6a1deb83" providerId="ADAL" clId="{5406C82A-8726-4C52-A82E-6911519AF5E4}" dt="2019-05-07T15:07:53.182" v="348"/>
          <ac:spMkLst>
            <pc:docMk/>
            <pc:sldMk cId="36917022" sldId="360"/>
            <ac:spMk id="19" creationId="{5252A847-DE45-4FA3-A1F8-EEBEB845FF8E}"/>
          </ac:spMkLst>
        </pc:spChg>
        <pc:picChg chg="add del mod">
          <ac:chgData name="Nicola Read" userId="f4cbb50c-6e67-4402-b6bd-5fcb6a1deb83" providerId="ADAL" clId="{5406C82A-8726-4C52-A82E-6911519AF5E4}" dt="2019-05-08T08:44:56.962" v="1695"/>
          <ac:picMkLst>
            <pc:docMk/>
            <pc:sldMk cId="36917022" sldId="360"/>
            <ac:picMk id="2" creationId="{B0EFFA78-58ED-4262-98EB-8825034625C4}"/>
          </ac:picMkLst>
        </pc:picChg>
        <pc:picChg chg="add">
          <ac:chgData name="Nicola Read" userId="f4cbb50c-6e67-4402-b6bd-5fcb6a1deb83" providerId="ADAL" clId="{5406C82A-8726-4C52-A82E-6911519AF5E4}" dt="2019-05-07T15:08:25.084" v="349"/>
          <ac:picMkLst>
            <pc:docMk/>
            <pc:sldMk cId="36917022" sldId="360"/>
            <ac:picMk id="6" creationId="{0128DF4A-AE4F-4FDE-A28F-50382A8C7C48}"/>
          </ac:picMkLst>
        </pc:picChg>
        <pc:picChg chg="add">
          <ac:chgData name="Nicola Read" userId="f4cbb50c-6e67-4402-b6bd-5fcb6a1deb83" providerId="ADAL" clId="{5406C82A-8726-4C52-A82E-6911519AF5E4}" dt="2019-05-07T15:08:25.084" v="349"/>
          <ac:picMkLst>
            <pc:docMk/>
            <pc:sldMk cId="36917022" sldId="360"/>
            <ac:picMk id="9" creationId="{E2E49532-FF60-4F15-A8B0-CDBD9C29E569}"/>
          </ac:picMkLst>
        </pc:picChg>
        <pc:picChg chg="add">
          <ac:chgData name="Nicola Read" userId="f4cbb50c-6e67-4402-b6bd-5fcb6a1deb83" providerId="ADAL" clId="{5406C82A-8726-4C52-A82E-6911519AF5E4}" dt="2019-05-07T15:08:25.084" v="349"/>
          <ac:picMkLst>
            <pc:docMk/>
            <pc:sldMk cId="36917022" sldId="360"/>
            <ac:picMk id="10" creationId="{856D5A80-241D-4DDB-95D0-F2B39B5606B4}"/>
          </ac:picMkLst>
        </pc:picChg>
      </pc:sldChg>
      <pc:sldChg chg="addSp modSp">
        <pc:chgData name="Nicola Read" userId="f4cbb50c-6e67-4402-b6bd-5fcb6a1deb83" providerId="ADAL" clId="{5406C82A-8726-4C52-A82E-6911519AF5E4}" dt="2019-05-08T08:53:22.899" v="1826" actId="1036"/>
        <pc:sldMkLst>
          <pc:docMk/>
          <pc:sldMk cId="1669721746" sldId="365"/>
        </pc:sldMkLst>
        <pc:spChg chg="mod">
          <ac:chgData name="Nicola Read" userId="f4cbb50c-6e67-4402-b6bd-5fcb6a1deb83" providerId="ADAL" clId="{5406C82A-8726-4C52-A82E-6911519AF5E4}" dt="2019-05-08T08:53:22.899" v="1826" actId="1036"/>
          <ac:spMkLst>
            <pc:docMk/>
            <pc:sldMk cId="1669721746" sldId="365"/>
            <ac:spMk id="7" creationId="{97C99D06-90D0-49B5-BAC5-176EDB2B6D18}"/>
          </ac:spMkLst>
        </pc:spChg>
        <pc:spChg chg="mod">
          <ac:chgData name="Nicola Read" userId="f4cbb50c-6e67-4402-b6bd-5fcb6a1deb83" providerId="ADAL" clId="{5406C82A-8726-4C52-A82E-6911519AF5E4}" dt="2019-05-07T15:00:13.041" v="268" actId="1076"/>
          <ac:spMkLst>
            <pc:docMk/>
            <pc:sldMk cId="1669721746" sldId="365"/>
            <ac:spMk id="19" creationId="{5252A847-DE45-4FA3-A1F8-EEBEB845FF8E}"/>
          </ac:spMkLst>
        </pc:spChg>
        <pc:picChg chg="mod">
          <ac:chgData name="Nicola Read" userId="f4cbb50c-6e67-4402-b6bd-5fcb6a1deb83" providerId="ADAL" clId="{5406C82A-8726-4C52-A82E-6911519AF5E4}" dt="2019-05-08T08:53:22.899" v="1826" actId="1036"/>
          <ac:picMkLst>
            <pc:docMk/>
            <pc:sldMk cId="1669721746" sldId="365"/>
            <ac:picMk id="11" creationId="{D29AA39B-363B-465C-8BD1-ED02BDDB08BD}"/>
          </ac:picMkLst>
        </pc:picChg>
        <pc:cxnChg chg="add mod">
          <ac:chgData name="Nicola Read" userId="f4cbb50c-6e67-4402-b6bd-5fcb6a1deb83" providerId="ADAL" clId="{5406C82A-8726-4C52-A82E-6911519AF5E4}" dt="2019-05-08T08:53:22.899" v="1826" actId="1036"/>
          <ac:cxnSpMkLst>
            <pc:docMk/>
            <pc:sldMk cId="1669721746" sldId="365"/>
            <ac:cxnSpMk id="6" creationId="{65B92454-72AB-49AF-8B44-242F551E1764}"/>
          </ac:cxnSpMkLst>
        </pc:cxnChg>
        <pc:cxnChg chg="add mod">
          <ac:chgData name="Nicola Read" userId="f4cbb50c-6e67-4402-b6bd-5fcb6a1deb83" providerId="ADAL" clId="{5406C82A-8726-4C52-A82E-6911519AF5E4}" dt="2019-05-08T08:53:22.899" v="1826" actId="1036"/>
          <ac:cxnSpMkLst>
            <pc:docMk/>
            <pc:sldMk cId="1669721746" sldId="365"/>
            <ac:cxnSpMk id="9" creationId="{7A073A9C-176D-4DB2-8B78-212914D06C3B}"/>
          </ac:cxnSpMkLst>
        </pc:cxnChg>
        <pc:cxnChg chg="add mod">
          <ac:chgData name="Nicola Read" userId="f4cbb50c-6e67-4402-b6bd-5fcb6a1deb83" providerId="ADAL" clId="{5406C82A-8726-4C52-A82E-6911519AF5E4}" dt="2019-05-08T08:53:22.899" v="1826" actId="1036"/>
          <ac:cxnSpMkLst>
            <pc:docMk/>
            <pc:sldMk cId="1669721746" sldId="365"/>
            <ac:cxnSpMk id="10" creationId="{F8BA5B7C-1476-47B5-8459-EC38AD02B443}"/>
          </ac:cxnSpMkLst>
        </pc:cxnChg>
        <pc:cxnChg chg="add mod">
          <ac:chgData name="Nicola Read" userId="f4cbb50c-6e67-4402-b6bd-5fcb6a1deb83" providerId="ADAL" clId="{5406C82A-8726-4C52-A82E-6911519AF5E4}" dt="2019-05-08T08:53:22.899" v="1826" actId="1036"/>
          <ac:cxnSpMkLst>
            <pc:docMk/>
            <pc:sldMk cId="1669721746" sldId="365"/>
            <ac:cxnSpMk id="12" creationId="{7FFEBBE5-9131-4288-9E71-54749AA623B4}"/>
          </ac:cxnSpMkLst>
        </pc:cxnChg>
        <pc:cxnChg chg="add mod">
          <ac:chgData name="Nicola Read" userId="f4cbb50c-6e67-4402-b6bd-5fcb6a1deb83" providerId="ADAL" clId="{5406C82A-8726-4C52-A82E-6911519AF5E4}" dt="2019-05-08T08:53:22.899" v="1826" actId="1036"/>
          <ac:cxnSpMkLst>
            <pc:docMk/>
            <pc:sldMk cId="1669721746" sldId="365"/>
            <ac:cxnSpMk id="13" creationId="{E4AEF274-A017-4486-9EE1-48E46ADC87A8}"/>
          </ac:cxnSpMkLst>
        </pc:cxnChg>
        <pc:cxnChg chg="add mod">
          <ac:chgData name="Nicola Read" userId="f4cbb50c-6e67-4402-b6bd-5fcb6a1deb83" providerId="ADAL" clId="{5406C82A-8726-4C52-A82E-6911519AF5E4}" dt="2019-05-08T08:53:22.899" v="1826" actId="1036"/>
          <ac:cxnSpMkLst>
            <pc:docMk/>
            <pc:sldMk cId="1669721746" sldId="365"/>
            <ac:cxnSpMk id="14" creationId="{82924D27-2366-4A51-8215-00C098D24B3E}"/>
          </ac:cxnSpMkLst>
        </pc:cxnChg>
        <pc:cxnChg chg="add mod">
          <ac:chgData name="Nicola Read" userId="f4cbb50c-6e67-4402-b6bd-5fcb6a1deb83" providerId="ADAL" clId="{5406C82A-8726-4C52-A82E-6911519AF5E4}" dt="2019-05-08T08:53:22.899" v="1826" actId="1036"/>
          <ac:cxnSpMkLst>
            <pc:docMk/>
            <pc:sldMk cId="1669721746" sldId="365"/>
            <ac:cxnSpMk id="15" creationId="{CD654ACD-9E14-4442-AE7E-BD1A6BA3E8A8}"/>
          </ac:cxnSpMkLst>
        </pc:cxnChg>
        <pc:cxnChg chg="add mod">
          <ac:chgData name="Nicola Read" userId="f4cbb50c-6e67-4402-b6bd-5fcb6a1deb83" providerId="ADAL" clId="{5406C82A-8726-4C52-A82E-6911519AF5E4}" dt="2019-05-08T08:53:22.899" v="1826" actId="1036"/>
          <ac:cxnSpMkLst>
            <pc:docMk/>
            <pc:sldMk cId="1669721746" sldId="365"/>
            <ac:cxnSpMk id="16" creationId="{B5702FF2-A457-466C-B7C1-54ABF2DC77AB}"/>
          </ac:cxnSpMkLst>
        </pc:cxnChg>
        <pc:cxnChg chg="add mod">
          <ac:chgData name="Nicola Read" userId="f4cbb50c-6e67-4402-b6bd-5fcb6a1deb83" providerId="ADAL" clId="{5406C82A-8726-4C52-A82E-6911519AF5E4}" dt="2019-05-08T08:53:22.899" v="1826" actId="1036"/>
          <ac:cxnSpMkLst>
            <pc:docMk/>
            <pc:sldMk cId="1669721746" sldId="365"/>
            <ac:cxnSpMk id="17" creationId="{334B645D-2829-4338-ACCD-835B94D670F6}"/>
          </ac:cxnSpMkLst>
        </pc:cxnChg>
        <pc:cxnChg chg="add mod">
          <ac:chgData name="Nicola Read" userId="f4cbb50c-6e67-4402-b6bd-5fcb6a1deb83" providerId="ADAL" clId="{5406C82A-8726-4C52-A82E-6911519AF5E4}" dt="2019-05-08T08:53:22.899" v="1826" actId="1036"/>
          <ac:cxnSpMkLst>
            <pc:docMk/>
            <pc:sldMk cId="1669721746" sldId="365"/>
            <ac:cxnSpMk id="18" creationId="{EFE57EB8-A7F8-46C2-BC22-3650DF0C3466}"/>
          </ac:cxnSpMkLst>
        </pc:cxnChg>
        <pc:cxnChg chg="add mod">
          <ac:chgData name="Nicola Read" userId="f4cbb50c-6e67-4402-b6bd-5fcb6a1deb83" providerId="ADAL" clId="{5406C82A-8726-4C52-A82E-6911519AF5E4}" dt="2019-05-08T08:53:22.899" v="1826" actId="1036"/>
          <ac:cxnSpMkLst>
            <pc:docMk/>
            <pc:sldMk cId="1669721746" sldId="365"/>
            <ac:cxnSpMk id="20" creationId="{D84F2DAD-D9EB-47EC-AEA1-EA7B957BF418}"/>
          </ac:cxnSpMkLst>
        </pc:cxnChg>
      </pc:sldChg>
      <pc:sldChg chg="modSp">
        <pc:chgData name="Nicola Read" userId="f4cbb50c-6e67-4402-b6bd-5fcb6a1deb83" providerId="ADAL" clId="{5406C82A-8726-4C52-A82E-6911519AF5E4}" dt="2019-05-07T14:54:57.124" v="264" actId="20577"/>
        <pc:sldMkLst>
          <pc:docMk/>
          <pc:sldMk cId="332354265" sldId="366"/>
        </pc:sldMkLst>
        <pc:spChg chg="mod">
          <ac:chgData name="Nicola Read" userId="f4cbb50c-6e67-4402-b6bd-5fcb6a1deb83" providerId="ADAL" clId="{5406C82A-8726-4C52-A82E-6911519AF5E4}" dt="2019-05-07T14:54:57.124" v="264" actId="20577"/>
          <ac:spMkLst>
            <pc:docMk/>
            <pc:sldMk cId="332354265" sldId="366"/>
            <ac:spMk id="19" creationId="{5252A847-DE45-4FA3-A1F8-EEBEB845FF8E}"/>
          </ac:spMkLst>
        </pc:spChg>
      </pc:sldChg>
      <pc:sldChg chg="addSp modSp">
        <pc:chgData name="Nicola Read" userId="f4cbb50c-6e67-4402-b6bd-5fcb6a1deb83" providerId="ADAL" clId="{5406C82A-8726-4C52-A82E-6911519AF5E4}" dt="2019-05-08T08:49:29.275" v="1800" actId="167"/>
        <pc:sldMkLst>
          <pc:docMk/>
          <pc:sldMk cId="3844832371" sldId="411"/>
        </pc:sldMkLst>
        <pc:picChg chg="add ord">
          <ac:chgData name="Nicola Read" userId="f4cbb50c-6e67-4402-b6bd-5fcb6a1deb83" providerId="ADAL" clId="{5406C82A-8726-4C52-A82E-6911519AF5E4}" dt="2019-05-08T08:49:29.275" v="1800" actId="167"/>
          <ac:picMkLst>
            <pc:docMk/>
            <pc:sldMk cId="3844832371" sldId="411"/>
            <ac:picMk id="7" creationId="{972F9008-250E-4A1F-B1A1-249D09B82A46}"/>
          </ac:picMkLst>
        </pc:picChg>
      </pc:sldChg>
      <pc:sldChg chg="addSp delSp modSp add">
        <pc:chgData name="Nicola Read" userId="f4cbb50c-6e67-4402-b6bd-5fcb6a1deb83" providerId="ADAL" clId="{5406C82A-8726-4C52-A82E-6911519AF5E4}" dt="2019-05-08T08:50:38.539" v="1801" actId="478"/>
        <pc:sldMkLst>
          <pc:docMk/>
          <pc:sldMk cId="2402672421" sldId="415"/>
        </pc:sldMkLst>
        <pc:spChg chg="add mod">
          <ac:chgData name="Nicola Read" userId="f4cbb50c-6e67-4402-b6bd-5fcb6a1deb83" providerId="ADAL" clId="{5406C82A-8726-4C52-A82E-6911519AF5E4}" dt="2019-05-08T08:46:28.959" v="1756" actId="1036"/>
          <ac:spMkLst>
            <pc:docMk/>
            <pc:sldMk cId="2402672421" sldId="415"/>
            <ac:spMk id="2" creationId="{DE278CD2-B2F0-4070-AC56-2623A6EE220D}"/>
          </ac:spMkLst>
        </pc:spChg>
        <pc:spChg chg="add mod">
          <ac:chgData name="Nicola Read" userId="f4cbb50c-6e67-4402-b6bd-5fcb6a1deb83" providerId="ADAL" clId="{5406C82A-8726-4C52-A82E-6911519AF5E4}" dt="2019-05-08T08:46:28.959" v="1756" actId="1036"/>
          <ac:spMkLst>
            <pc:docMk/>
            <pc:sldMk cId="2402672421" sldId="415"/>
            <ac:spMk id="3" creationId="{161FC0C5-E7C6-4AB9-8E2A-E14AA0E2B3AA}"/>
          </ac:spMkLst>
        </pc:spChg>
        <pc:spChg chg="add mod">
          <ac:chgData name="Nicola Read" userId="f4cbb50c-6e67-4402-b6bd-5fcb6a1deb83" providerId="ADAL" clId="{5406C82A-8726-4C52-A82E-6911519AF5E4}" dt="2019-05-08T08:46:28.959" v="1756" actId="1036"/>
          <ac:spMkLst>
            <pc:docMk/>
            <pc:sldMk cId="2402672421" sldId="415"/>
            <ac:spMk id="4" creationId="{55B3BD81-7536-4A53-8C9F-4A4CA3456AB9}"/>
          </ac:spMkLst>
        </pc:spChg>
        <pc:spChg chg="add mod">
          <ac:chgData name="Nicola Read" userId="f4cbb50c-6e67-4402-b6bd-5fcb6a1deb83" providerId="ADAL" clId="{5406C82A-8726-4C52-A82E-6911519AF5E4}" dt="2019-05-08T08:46:28.959" v="1756" actId="1036"/>
          <ac:spMkLst>
            <pc:docMk/>
            <pc:sldMk cId="2402672421" sldId="415"/>
            <ac:spMk id="5" creationId="{62E956ED-8479-4D04-8EEE-E69539E49F82}"/>
          </ac:spMkLst>
        </pc:spChg>
        <pc:spChg chg="del">
          <ac:chgData name="Nicola Read" userId="f4cbb50c-6e67-4402-b6bd-5fcb6a1deb83" providerId="ADAL" clId="{5406C82A-8726-4C52-A82E-6911519AF5E4}" dt="2019-05-07T15:09:20.427" v="356" actId="478"/>
          <ac:spMkLst>
            <pc:docMk/>
            <pc:sldMk cId="2402672421" sldId="415"/>
            <ac:spMk id="15" creationId="{1AC28072-E42E-46E3-85C4-952612AFDDF0}"/>
          </ac:spMkLst>
        </pc:spChg>
        <pc:spChg chg="del mod">
          <ac:chgData name="Nicola Read" userId="f4cbb50c-6e67-4402-b6bd-5fcb6a1deb83" providerId="ADAL" clId="{5406C82A-8726-4C52-A82E-6911519AF5E4}" dt="2019-05-07T15:09:24.692" v="359"/>
          <ac:spMkLst>
            <pc:docMk/>
            <pc:sldMk cId="2402672421" sldId="415"/>
            <ac:spMk id="16" creationId="{B18E6B1C-982B-41E5-9BCF-FCBBDAF1C287}"/>
          </ac:spMkLst>
        </pc:spChg>
        <pc:spChg chg="del">
          <ac:chgData name="Nicola Read" userId="f4cbb50c-6e67-4402-b6bd-5fcb6a1deb83" providerId="ADAL" clId="{5406C82A-8726-4C52-A82E-6911519AF5E4}" dt="2019-05-07T15:09:20.427" v="356" actId="478"/>
          <ac:spMkLst>
            <pc:docMk/>
            <pc:sldMk cId="2402672421" sldId="415"/>
            <ac:spMk id="17" creationId="{11B8B53C-DE64-433C-B0DC-090BAFC2F76F}"/>
          </ac:spMkLst>
        </pc:spChg>
        <pc:spChg chg="mod">
          <ac:chgData name="Nicola Read" userId="f4cbb50c-6e67-4402-b6bd-5fcb6a1deb83" providerId="ADAL" clId="{5406C82A-8726-4C52-A82E-6911519AF5E4}" dt="2019-05-07T15:10:30.926" v="475"/>
          <ac:spMkLst>
            <pc:docMk/>
            <pc:sldMk cId="2402672421" sldId="415"/>
            <ac:spMk id="19" creationId="{5252A847-DE45-4FA3-A1F8-EEBEB845FF8E}"/>
          </ac:spMkLst>
        </pc:spChg>
        <pc:graphicFrameChg chg="add modGraphic">
          <ac:chgData name="Nicola Read" userId="f4cbb50c-6e67-4402-b6bd-5fcb6a1deb83" providerId="ADAL" clId="{5406C82A-8726-4C52-A82E-6911519AF5E4}" dt="2019-05-08T08:46:06.655" v="1739" actId="115"/>
          <ac:graphicFrameMkLst>
            <pc:docMk/>
            <pc:sldMk cId="2402672421" sldId="415"/>
            <ac:graphicFrameMk id="18" creationId="{524ECD0D-75AB-46E0-9DA4-4E2D15076B10}"/>
          </ac:graphicFrameMkLst>
        </pc:graphicFrameChg>
        <pc:picChg chg="del">
          <ac:chgData name="Nicola Read" userId="f4cbb50c-6e67-4402-b6bd-5fcb6a1deb83" providerId="ADAL" clId="{5406C82A-8726-4C52-A82E-6911519AF5E4}" dt="2019-05-07T15:09:20.427" v="356" actId="478"/>
          <ac:picMkLst>
            <pc:docMk/>
            <pc:sldMk cId="2402672421" sldId="415"/>
            <ac:picMk id="12" creationId="{5638D2B4-3A13-4936-9495-138CD180C4D6}"/>
          </ac:picMkLst>
        </pc:picChg>
        <pc:picChg chg="del">
          <ac:chgData name="Nicola Read" userId="f4cbb50c-6e67-4402-b6bd-5fcb6a1deb83" providerId="ADAL" clId="{5406C82A-8726-4C52-A82E-6911519AF5E4}" dt="2019-05-07T15:09:20.427" v="356" actId="478"/>
          <ac:picMkLst>
            <pc:docMk/>
            <pc:sldMk cId="2402672421" sldId="415"/>
            <ac:picMk id="13" creationId="{52681017-B492-495B-8E34-2A1B84513359}"/>
          </ac:picMkLst>
        </pc:picChg>
        <pc:picChg chg="del">
          <ac:chgData name="Nicola Read" userId="f4cbb50c-6e67-4402-b6bd-5fcb6a1deb83" providerId="ADAL" clId="{5406C82A-8726-4C52-A82E-6911519AF5E4}" dt="2019-05-07T15:09:20.427" v="356" actId="478"/>
          <ac:picMkLst>
            <pc:docMk/>
            <pc:sldMk cId="2402672421" sldId="415"/>
            <ac:picMk id="14" creationId="{A214290C-8F0C-48E6-8047-5A0F32D4EAAB}"/>
          </ac:picMkLst>
        </pc:picChg>
        <pc:picChg chg="add del">
          <ac:chgData name="Nicola Read" userId="f4cbb50c-6e67-4402-b6bd-5fcb6a1deb83" providerId="ADAL" clId="{5406C82A-8726-4C52-A82E-6911519AF5E4}" dt="2019-05-08T08:50:38.539" v="1801" actId="478"/>
          <ac:picMkLst>
            <pc:docMk/>
            <pc:sldMk cId="2402672421" sldId="415"/>
            <ac:picMk id="20" creationId="{69FF07BA-E1D1-4D07-BF8F-24F7BA47FEEB}"/>
          </ac:picMkLst>
        </pc:picChg>
      </pc:sldChg>
      <pc:sldChg chg="addSp delSp modSp add">
        <pc:chgData name="Nicola Read" userId="f4cbb50c-6e67-4402-b6bd-5fcb6a1deb83" providerId="ADAL" clId="{5406C82A-8726-4C52-A82E-6911519AF5E4}" dt="2019-05-08T08:47:35.487" v="1790"/>
        <pc:sldMkLst>
          <pc:docMk/>
          <pc:sldMk cId="2038513347" sldId="416"/>
        </pc:sldMkLst>
        <pc:spChg chg="add">
          <ac:chgData name="Nicola Read" userId="f4cbb50c-6e67-4402-b6bd-5fcb6a1deb83" providerId="ADAL" clId="{5406C82A-8726-4C52-A82E-6911519AF5E4}" dt="2019-05-07T15:20:14.135" v="702"/>
          <ac:spMkLst>
            <pc:docMk/>
            <pc:sldMk cId="2038513347" sldId="416"/>
            <ac:spMk id="6" creationId="{E6E8AFE3-B9A7-49CB-9230-EA2457391C66}"/>
          </ac:spMkLst>
        </pc:spChg>
        <pc:spChg chg="add">
          <ac:chgData name="Nicola Read" userId="f4cbb50c-6e67-4402-b6bd-5fcb6a1deb83" providerId="ADAL" clId="{5406C82A-8726-4C52-A82E-6911519AF5E4}" dt="2019-05-07T15:20:14.135" v="702"/>
          <ac:spMkLst>
            <pc:docMk/>
            <pc:sldMk cId="2038513347" sldId="416"/>
            <ac:spMk id="9" creationId="{118F9F0C-3400-4240-AD57-E8BC05ADA6DD}"/>
          </ac:spMkLst>
        </pc:spChg>
        <pc:spChg chg="add">
          <ac:chgData name="Nicola Read" userId="f4cbb50c-6e67-4402-b6bd-5fcb6a1deb83" providerId="ADAL" clId="{5406C82A-8726-4C52-A82E-6911519AF5E4}" dt="2019-05-07T15:20:14.135" v="702"/>
          <ac:spMkLst>
            <pc:docMk/>
            <pc:sldMk cId="2038513347" sldId="416"/>
            <ac:spMk id="10" creationId="{98025FCD-30BE-4E49-B2C7-15AE5F65416F}"/>
          </ac:spMkLst>
        </pc:spChg>
        <pc:spChg chg="mod">
          <ac:chgData name="Nicola Read" userId="f4cbb50c-6e67-4402-b6bd-5fcb6a1deb83" providerId="ADAL" clId="{5406C82A-8726-4C52-A82E-6911519AF5E4}" dt="2019-05-07T15:19:35.959" v="701"/>
          <ac:spMkLst>
            <pc:docMk/>
            <pc:sldMk cId="2038513347" sldId="416"/>
            <ac:spMk id="19" creationId="{5252A847-DE45-4FA3-A1F8-EEBEB845FF8E}"/>
          </ac:spMkLst>
        </pc:spChg>
        <pc:picChg chg="add del">
          <ac:chgData name="Nicola Read" userId="f4cbb50c-6e67-4402-b6bd-5fcb6a1deb83" providerId="ADAL" clId="{5406C82A-8726-4C52-A82E-6911519AF5E4}" dt="2019-05-08T08:47:28.477" v="1788"/>
          <ac:picMkLst>
            <pc:docMk/>
            <pc:sldMk cId="2038513347" sldId="416"/>
            <ac:picMk id="12" creationId="{ED5C37E7-F20F-485D-9315-8CD6C1E45DB3}"/>
          </ac:picMkLst>
        </pc:picChg>
        <pc:picChg chg="add del">
          <ac:chgData name="Nicola Read" userId="f4cbb50c-6e67-4402-b6bd-5fcb6a1deb83" providerId="ADAL" clId="{5406C82A-8726-4C52-A82E-6911519AF5E4}" dt="2019-05-08T08:47:35.487" v="1790"/>
          <ac:picMkLst>
            <pc:docMk/>
            <pc:sldMk cId="2038513347" sldId="416"/>
            <ac:picMk id="13" creationId="{293BD179-C4EE-412B-B206-E013F266405D}"/>
          </ac:picMkLst>
        </pc:picChg>
      </pc:sldChg>
      <pc:sldChg chg="addSp delSp modSp add">
        <pc:chgData name="Nicola Read" userId="f4cbb50c-6e67-4402-b6bd-5fcb6a1deb83" providerId="ADAL" clId="{5406C82A-8726-4C52-A82E-6911519AF5E4}" dt="2019-05-08T08:54:42.249" v="1830" actId="164"/>
        <pc:sldMkLst>
          <pc:docMk/>
          <pc:sldMk cId="119181278" sldId="419"/>
        </pc:sldMkLst>
        <pc:spChg chg="mod ord">
          <ac:chgData name="Nicola Read" userId="f4cbb50c-6e67-4402-b6bd-5fcb6a1deb83" providerId="ADAL" clId="{5406C82A-8726-4C52-A82E-6911519AF5E4}" dt="2019-05-08T08:26:31.528" v="1339" actId="20577"/>
          <ac:spMkLst>
            <pc:docMk/>
            <pc:sldMk cId="119181278" sldId="419"/>
            <ac:spMk id="19" creationId="{5252A847-DE45-4FA3-A1F8-EEBEB845FF8E}"/>
          </ac:spMkLst>
        </pc:spChg>
        <pc:grpChg chg="add del mod ord">
          <ac:chgData name="Nicola Read" userId="f4cbb50c-6e67-4402-b6bd-5fcb6a1deb83" providerId="ADAL" clId="{5406C82A-8726-4C52-A82E-6911519AF5E4}" dt="2019-05-08T08:19:43.925" v="1263" actId="478"/>
          <ac:grpSpMkLst>
            <pc:docMk/>
            <pc:sldMk cId="119181278" sldId="419"/>
            <ac:grpSpMk id="2" creationId="{62A1F7E5-122E-45A8-ABD5-11BAC4BACE18}"/>
          </ac:grpSpMkLst>
        </pc:grpChg>
        <pc:grpChg chg="add mod">
          <ac:chgData name="Nicola Read" userId="f4cbb50c-6e67-4402-b6bd-5fcb6a1deb83" providerId="ADAL" clId="{5406C82A-8726-4C52-A82E-6911519AF5E4}" dt="2019-05-08T08:54:42.249" v="1830" actId="164"/>
          <ac:grpSpMkLst>
            <pc:docMk/>
            <pc:sldMk cId="119181278" sldId="419"/>
            <ac:grpSpMk id="12" creationId="{B1E27857-E3D2-40BE-8513-8613C60EB430}"/>
          </ac:grpSpMkLst>
        </pc:grpChg>
        <pc:grpChg chg="add del mod">
          <ac:chgData name="Nicola Read" userId="f4cbb50c-6e67-4402-b6bd-5fcb6a1deb83" providerId="ADAL" clId="{5406C82A-8726-4C52-A82E-6911519AF5E4}" dt="2019-05-08T08:21:53.968" v="1278"/>
          <ac:grpSpMkLst>
            <pc:docMk/>
            <pc:sldMk cId="119181278" sldId="419"/>
            <ac:grpSpMk id="15" creationId="{9683324C-52AD-4CFC-BE17-43C9149F1C21}"/>
          </ac:grpSpMkLst>
        </pc:grpChg>
        <pc:grpChg chg="add del">
          <ac:chgData name="Nicola Read" userId="f4cbb50c-6e67-4402-b6bd-5fcb6a1deb83" providerId="ADAL" clId="{5406C82A-8726-4C52-A82E-6911519AF5E4}" dt="2019-05-08T08:24:17.338" v="1307" actId="165"/>
          <ac:grpSpMkLst>
            <pc:docMk/>
            <pc:sldMk cId="119181278" sldId="419"/>
            <ac:grpSpMk id="21" creationId="{427A0ACC-6F9B-4A22-B844-64995DEC2FDA}"/>
          </ac:grpSpMkLst>
        </pc:grpChg>
        <pc:grpChg chg="add mod">
          <ac:chgData name="Nicola Read" userId="f4cbb50c-6e67-4402-b6bd-5fcb6a1deb83" providerId="ADAL" clId="{5406C82A-8726-4C52-A82E-6911519AF5E4}" dt="2019-05-08T08:54:42.249" v="1830" actId="164"/>
          <ac:grpSpMkLst>
            <pc:docMk/>
            <pc:sldMk cId="119181278" sldId="419"/>
            <ac:grpSpMk id="25" creationId="{AB018045-C374-4DD2-8F12-5318260BA96C}"/>
          </ac:grpSpMkLst>
        </pc:grpChg>
        <pc:picChg chg="add del mod">
          <ac:chgData name="Nicola Read" userId="f4cbb50c-6e67-4402-b6bd-5fcb6a1deb83" providerId="ADAL" clId="{5406C82A-8726-4C52-A82E-6911519AF5E4}" dt="2019-05-08T08:18:22.692" v="1233" actId="478"/>
          <ac:picMkLst>
            <pc:docMk/>
            <pc:sldMk cId="119181278" sldId="419"/>
            <ac:picMk id="4" creationId="{019B6DD3-6186-41FF-9A36-8D82ABA850A0}"/>
          </ac:picMkLst>
        </pc:picChg>
        <pc:picChg chg="ord">
          <ac:chgData name="Nicola Read" userId="f4cbb50c-6e67-4402-b6bd-5fcb6a1deb83" providerId="ADAL" clId="{5406C82A-8726-4C52-A82E-6911519AF5E4}" dt="2019-05-08T08:19:58.477" v="1266" actId="167"/>
          <ac:picMkLst>
            <pc:docMk/>
            <pc:sldMk cId="119181278" sldId="419"/>
            <ac:picMk id="8" creationId="{D9426B6B-94AA-4D9B-BC63-8F0BC9ED5115}"/>
          </ac:picMkLst>
        </pc:picChg>
        <pc:picChg chg="mod">
          <ac:chgData name="Nicola Read" userId="f4cbb50c-6e67-4402-b6bd-5fcb6a1deb83" providerId="ADAL" clId="{5406C82A-8726-4C52-A82E-6911519AF5E4}" dt="2019-05-08T08:16:29.974" v="1181" actId="164"/>
          <ac:picMkLst>
            <pc:docMk/>
            <pc:sldMk cId="119181278" sldId="419"/>
            <ac:picMk id="10" creationId="{76F0A184-2FC9-42CF-BC95-3706A04599B6}"/>
          </ac:picMkLst>
        </pc:picChg>
        <pc:picChg chg="add del ord">
          <ac:chgData name="Nicola Read" userId="f4cbb50c-6e67-4402-b6bd-5fcb6a1deb83" providerId="ADAL" clId="{5406C82A-8726-4C52-A82E-6911519AF5E4}" dt="2019-05-08T08:23:42.723" v="1301" actId="478"/>
          <ac:picMkLst>
            <pc:docMk/>
            <pc:sldMk cId="119181278" sldId="419"/>
            <ac:picMk id="13" creationId="{4462597A-0103-4EF3-86AC-265164CA062A}"/>
          </ac:picMkLst>
        </pc:picChg>
        <pc:picChg chg="mod topLvl">
          <ac:chgData name="Nicola Read" userId="f4cbb50c-6e67-4402-b6bd-5fcb6a1deb83" providerId="ADAL" clId="{5406C82A-8726-4C52-A82E-6911519AF5E4}" dt="2019-05-08T08:54:42.249" v="1830" actId="164"/>
          <ac:picMkLst>
            <pc:docMk/>
            <pc:sldMk cId="119181278" sldId="419"/>
            <ac:picMk id="22" creationId="{567CE233-BDC8-41C7-A643-CF4F68E3A1C0}"/>
          </ac:picMkLst>
        </pc:picChg>
        <pc:cxnChg chg="mod">
          <ac:chgData name="Nicola Read" userId="f4cbb50c-6e67-4402-b6bd-5fcb6a1deb83" providerId="ADAL" clId="{5406C82A-8726-4C52-A82E-6911519AF5E4}" dt="2019-05-08T08:16:29.974" v="1181" actId="164"/>
          <ac:cxnSpMkLst>
            <pc:docMk/>
            <pc:sldMk cId="119181278" sldId="419"/>
            <ac:cxnSpMk id="14" creationId="{E5636197-42C5-46C0-BCFD-5980C3D20A1B}"/>
          </ac:cxnSpMkLst>
        </pc:cxnChg>
        <pc:cxnChg chg="mod">
          <ac:chgData name="Nicola Read" userId="f4cbb50c-6e67-4402-b6bd-5fcb6a1deb83" providerId="ADAL" clId="{5406C82A-8726-4C52-A82E-6911519AF5E4}" dt="2019-05-08T08:16:29.974" v="1181" actId="164"/>
          <ac:cxnSpMkLst>
            <pc:docMk/>
            <pc:sldMk cId="119181278" sldId="419"/>
            <ac:cxnSpMk id="18" creationId="{BCFBBE47-79D9-49C8-8665-36167B83AD0F}"/>
          </ac:cxnSpMkLst>
        </pc:cxnChg>
        <pc:cxnChg chg="mod topLvl">
          <ac:chgData name="Nicola Read" userId="f4cbb50c-6e67-4402-b6bd-5fcb6a1deb83" providerId="ADAL" clId="{5406C82A-8726-4C52-A82E-6911519AF5E4}" dt="2019-05-08T08:24:56.178" v="1312" actId="164"/>
          <ac:cxnSpMkLst>
            <pc:docMk/>
            <pc:sldMk cId="119181278" sldId="419"/>
            <ac:cxnSpMk id="23" creationId="{76B5B21D-634F-4389-A8E8-26E495ED3C7A}"/>
          </ac:cxnSpMkLst>
        </pc:cxnChg>
        <pc:cxnChg chg="mod topLvl">
          <ac:chgData name="Nicola Read" userId="f4cbb50c-6e67-4402-b6bd-5fcb6a1deb83" providerId="ADAL" clId="{5406C82A-8726-4C52-A82E-6911519AF5E4}" dt="2019-05-08T08:24:56.178" v="1312" actId="164"/>
          <ac:cxnSpMkLst>
            <pc:docMk/>
            <pc:sldMk cId="119181278" sldId="419"/>
            <ac:cxnSpMk id="24" creationId="{8B7A2CDD-06D1-4F2C-9B07-D1CA2D067D36}"/>
          </ac:cxnSpMkLst>
        </pc:cxnChg>
      </pc:sldChg>
      <pc:sldChg chg="addSp delSp modSp add">
        <pc:chgData name="Nicola Read" userId="f4cbb50c-6e67-4402-b6bd-5fcb6a1deb83" providerId="ADAL" clId="{5406C82A-8726-4C52-A82E-6911519AF5E4}" dt="2019-05-08T08:26:50.178" v="1379" actId="20577"/>
        <pc:sldMkLst>
          <pc:docMk/>
          <pc:sldMk cId="1805405158" sldId="420"/>
        </pc:sldMkLst>
        <pc:spChg chg="mod">
          <ac:chgData name="Nicola Read" userId="f4cbb50c-6e67-4402-b6bd-5fcb6a1deb83" providerId="ADAL" clId="{5406C82A-8726-4C52-A82E-6911519AF5E4}" dt="2019-05-08T08:26:50.178" v="1379" actId="20577"/>
          <ac:spMkLst>
            <pc:docMk/>
            <pc:sldMk cId="1805405158" sldId="420"/>
            <ac:spMk id="19" creationId="{5252A847-DE45-4FA3-A1F8-EEBEB845FF8E}"/>
          </ac:spMkLst>
        </pc:spChg>
        <pc:grpChg chg="del mod">
          <ac:chgData name="Nicola Read" userId="f4cbb50c-6e67-4402-b6bd-5fcb6a1deb83" providerId="ADAL" clId="{5406C82A-8726-4C52-A82E-6911519AF5E4}" dt="2019-05-08T08:22:15.966" v="1281" actId="478"/>
          <ac:grpSpMkLst>
            <pc:docMk/>
            <pc:sldMk cId="1805405158" sldId="420"/>
            <ac:grpSpMk id="2" creationId="{62A1F7E5-122E-45A8-ABD5-11BAC4BACE18}"/>
          </ac:grpSpMkLst>
        </pc:grpChg>
        <pc:grpChg chg="add mod">
          <ac:chgData name="Nicola Read" userId="f4cbb50c-6e67-4402-b6bd-5fcb6a1deb83" providerId="ADAL" clId="{5406C82A-8726-4C52-A82E-6911519AF5E4}" dt="2019-05-08T08:23:31.310" v="1300" actId="1037"/>
          <ac:grpSpMkLst>
            <pc:docMk/>
            <pc:sldMk cId="1805405158" sldId="420"/>
            <ac:grpSpMk id="3" creationId="{1A994D56-69A0-49A9-A78B-561A3F38A3E5}"/>
          </ac:grpSpMkLst>
        </pc:grpChg>
        <pc:grpChg chg="add del mod">
          <ac:chgData name="Nicola Read" userId="f4cbb50c-6e67-4402-b6bd-5fcb6a1deb83" providerId="ADAL" clId="{5406C82A-8726-4C52-A82E-6911519AF5E4}" dt="2019-05-08T08:22:37.445" v="1283" actId="165"/>
          <ac:grpSpMkLst>
            <pc:docMk/>
            <pc:sldMk cId="1805405158" sldId="420"/>
            <ac:grpSpMk id="12" creationId="{90C576AD-2F60-4C2F-B9EF-291A12C959B2}"/>
          </ac:grpSpMkLst>
        </pc:grpChg>
        <pc:picChg chg="mod topLvl">
          <ac:chgData name="Nicola Read" userId="f4cbb50c-6e67-4402-b6bd-5fcb6a1deb83" providerId="ADAL" clId="{5406C82A-8726-4C52-A82E-6911519AF5E4}" dt="2019-05-08T08:22:54.736" v="1286" actId="164"/>
          <ac:picMkLst>
            <pc:docMk/>
            <pc:sldMk cId="1805405158" sldId="420"/>
            <ac:picMk id="13" creationId="{D7742B0D-E227-4281-A29F-7C8012630F38}"/>
          </ac:picMkLst>
        </pc:picChg>
        <pc:picChg chg="add del mod">
          <ac:chgData name="Nicola Read" userId="f4cbb50c-6e67-4402-b6bd-5fcb6a1deb83" providerId="ADAL" clId="{5406C82A-8726-4C52-A82E-6911519AF5E4}" dt="2019-05-08T08:23:14.986" v="1289" actId="478"/>
          <ac:picMkLst>
            <pc:docMk/>
            <pc:sldMk cId="1805405158" sldId="420"/>
            <ac:picMk id="17" creationId="{6F33080C-D18E-4FC1-A124-3C2FCB67CF6B}"/>
          </ac:picMkLst>
        </pc:picChg>
        <pc:cxnChg chg="mod topLvl">
          <ac:chgData name="Nicola Read" userId="f4cbb50c-6e67-4402-b6bd-5fcb6a1deb83" providerId="ADAL" clId="{5406C82A-8726-4C52-A82E-6911519AF5E4}" dt="2019-05-08T08:22:54.736" v="1286" actId="164"/>
          <ac:cxnSpMkLst>
            <pc:docMk/>
            <pc:sldMk cId="1805405158" sldId="420"/>
            <ac:cxnSpMk id="15" creationId="{F9D9E692-275A-4443-9684-A1C1BCFE47BC}"/>
          </ac:cxnSpMkLst>
        </pc:cxnChg>
        <pc:cxnChg chg="mod topLvl">
          <ac:chgData name="Nicola Read" userId="f4cbb50c-6e67-4402-b6bd-5fcb6a1deb83" providerId="ADAL" clId="{5406C82A-8726-4C52-A82E-6911519AF5E4}" dt="2019-05-08T08:22:54.736" v="1286" actId="164"/>
          <ac:cxnSpMkLst>
            <pc:docMk/>
            <pc:sldMk cId="1805405158" sldId="420"/>
            <ac:cxnSpMk id="16" creationId="{511068B3-51E4-44D2-9A2E-30E6F8E5F7DE}"/>
          </ac:cxnSpMkLst>
        </pc:cxnChg>
        <pc:cxnChg chg="add del mod">
          <ac:chgData name="Nicola Read" userId="f4cbb50c-6e67-4402-b6bd-5fcb6a1deb83" providerId="ADAL" clId="{5406C82A-8726-4C52-A82E-6911519AF5E4}" dt="2019-05-08T08:23:11.421" v="1288" actId="478"/>
          <ac:cxnSpMkLst>
            <pc:docMk/>
            <pc:sldMk cId="1805405158" sldId="420"/>
            <ac:cxnSpMk id="20" creationId="{079139D6-7FF6-4D54-BF67-6AC4BC9E36EB}"/>
          </ac:cxnSpMkLst>
        </pc:cxnChg>
        <pc:cxnChg chg="add del mod">
          <ac:chgData name="Nicola Read" userId="f4cbb50c-6e67-4402-b6bd-5fcb6a1deb83" providerId="ADAL" clId="{5406C82A-8726-4C52-A82E-6911519AF5E4}" dt="2019-05-08T08:23:11.421" v="1288" actId="478"/>
          <ac:cxnSpMkLst>
            <pc:docMk/>
            <pc:sldMk cId="1805405158" sldId="420"/>
            <ac:cxnSpMk id="21" creationId="{92AE5789-8636-4E2C-BBB3-E334A1AC7E55}"/>
          </ac:cxnSpMkLst>
        </pc:cxnChg>
      </pc:sldChg>
      <pc:sldChg chg="addSp delSp modSp add ord">
        <pc:chgData name="Nicola Read" userId="f4cbb50c-6e67-4402-b6bd-5fcb6a1deb83" providerId="ADAL" clId="{5406C82A-8726-4C52-A82E-6911519AF5E4}" dt="2019-05-08T08:48:50.869" v="1798"/>
        <pc:sldMkLst>
          <pc:docMk/>
          <pc:sldMk cId="3257604229" sldId="422"/>
        </pc:sldMkLst>
        <pc:spChg chg="add del mod">
          <ac:chgData name="Nicola Read" userId="f4cbb50c-6e67-4402-b6bd-5fcb6a1deb83" providerId="ADAL" clId="{5406C82A-8726-4C52-A82E-6911519AF5E4}" dt="2019-05-08T08:42:02.825" v="1688" actId="478"/>
          <ac:spMkLst>
            <pc:docMk/>
            <pc:sldMk cId="3257604229" sldId="422"/>
            <ac:spMk id="2" creationId="{451B30EA-4310-46CD-93BA-D13533821280}"/>
          </ac:spMkLst>
        </pc:spChg>
        <pc:spChg chg="del">
          <ac:chgData name="Nicola Read" userId="f4cbb50c-6e67-4402-b6bd-5fcb6a1deb83" providerId="ADAL" clId="{5406C82A-8726-4C52-A82E-6911519AF5E4}" dt="2019-05-08T08:40:06.625" v="1554" actId="478"/>
          <ac:spMkLst>
            <pc:docMk/>
            <pc:sldMk cId="3257604229" sldId="422"/>
            <ac:spMk id="5" creationId="{417986F7-0DF4-4456-BF2C-90A21087A901}"/>
          </ac:spMkLst>
        </pc:spChg>
        <pc:spChg chg="add">
          <ac:chgData name="Nicola Read" userId="f4cbb50c-6e67-4402-b6bd-5fcb6a1deb83" providerId="ADAL" clId="{5406C82A-8726-4C52-A82E-6911519AF5E4}" dt="2019-05-08T08:41:15.029" v="1669"/>
          <ac:spMkLst>
            <pc:docMk/>
            <pc:sldMk cId="3257604229" sldId="422"/>
            <ac:spMk id="12" creationId="{6F0AA35B-AFF3-452E-9211-787860C21B8E}"/>
          </ac:spMkLst>
        </pc:spChg>
        <pc:spChg chg="add">
          <ac:chgData name="Nicola Read" userId="f4cbb50c-6e67-4402-b6bd-5fcb6a1deb83" providerId="ADAL" clId="{5406C82A-8726-4C52-A82E-6911519AF5E4}" dt="2019-05-08T08:41:15.029" v="1669"/>
          <ac:spMkLst>
            <pc:docMk/>
            <pc:sldMk cId="3257604229" sldId="422"/>
            <ac:spMk id="13" creationId="{223C318B-ED73-43BE-AFC7-DA5B25318631}"/>
          </ac:spMkLst>
        </pc:spChg>
        <pc:spChg chg="add">
          <ac:chgData name="Nicola Read" userId="f4cbb50c-6e67-4402-b6bd-5fcb6a1deb83" providerId="ADAL" clId="{5406C82A-8726-4C52-A82E-6911519AF5E4}" dt="2019-05-08T08:41:15.029" v="1669"/>
          <ac:spMkLst>
            <pc:docMk/>
            <pc:sldMk cId="3257604229" sldId="422"/>
            <ac:spMk id="14" creationId="{7C506F4D-3779-4F3E-810E-57DC133B25A2}"/>
          </ac:spMkLst>
        </pc:spChg>
        <pc:spChg chg="add">
          <ac:chgData name="Nicola Read" userId="f4cbb50c-6e67-4402-b6bd-5fcb6a1deb83" providerId="ADAL" clId="{5406C82A-8726-4C52-A82E-6911519AF5E4}" dt="2019-05-08T08:41:15.029" v="1669"/>
          <ac:spMkLst>
            <pc:docMk/>
            <pc:sldMk cId="3257604229" sldId="422"/>
            <ac:spMk id="15" creationId="{6A7E1F94-1D34-4087-B2E8-4BC5AD477DE1}"/>
          </ac:spMkLst>
        </pc:spChg>
        <pc:spChg chg="mod">
          <ac:chgData name="Nicola Read" userId="f4cbb50c-6e67-4402-b6bd-5fcb6a1deb83" providerId="ADAL" clId="{5406C82A-8726-4C52-A82E-6911519AF5E4}" dt="2019-05-08T08:42:28.445" v="1690" actId="20577"/>
          <ac:spMkLst>
            <pc:docMk/>
            <pc:sldMk cId="3257604229" sldId="422"/>
            <ac:spMk id="19" creationId="{5252A847-DE45-4FA3-A1F8-EEBEB845FF8E}"/>
          </ac:spMkLst>
        </pc:spChg>
        <pc:grpChg chg="del">
          <ac:chgData name="Nicola Read" userId="f4cbb50c-6e67-4402-b6bd-5fcb6a1deb83" providerId="ADAL" clId="{5406C82A-8726-4C52-A82E-6911519AF5E4}" dt="2019-05-08T08:40:06.625" v="1554" actId="478"/>
          <ac:grpSpMkLst>
            <pc:docMk/>
            <pc:sldMk cId="3257604229" sldId="422"/>
            <ac:grpSpMk id="24" creationId="{E16AE26A-4CD7-4E5D-A370-C0755D6B3E93}"/>
          </ac:grpSpMkLst>
        </pc:grpChg>
        <pc:picChg chg="del">
          <ac:chgData name="Nicola Read" userId="f4cbb50c-6e67-4402-b6bd-5fcb6a1deb83" providerId="ADAL" clId="{5406C82A-8726-4C52-A82E-6911519AF5E4}" dt="2019-05-08T08:40:07.550" v="1555" actId="478"/>
          <ac:picMkLst>
            <pc:docMk/>
            <pc:sldMk cId="3257604229" sldId="422"/>
            <ac:picMk id="9" creationId="{6E3D26B6-7D0F-4756-A13F-84230012AF5F}"/>
          </ac:picMkLst>
        </pc:picChg>
        <pc:picChg chg="del">
          <ac:chgData name="Nicola Read" userId="f4cbb50c-6e67-4402-b6bd-5fcb6a1deb83" providerId="ADAL" clId="{5406C82A-8726-4C52-A82E-6911519AF5E4}" dt="2019-05-08T08:40:06.625" v="1554" actId="478"/>
          <ac:picMkLst>
            <pc:docMk/>
            <pc:sldMk cId="3257604229" sldId="422"/>
            <ac:picMk id="21" creationId="{902DFC29-F380-422E-A021-A97AA87CB5CF}"/>
          </ac:picMkLst>
        </pc:picChg>
        <pc:picChg chg="add del">
          <ac:chgData name="Nicola Read" userId="f4cbb50c-6e67-4402-b6bd-5fcb6a1deb83" providerId="ADAL" clId="{5406C82A-8726-4C52-A82E-6911519AF5E4}" dt="2019-05-08T08:48:50.869" v="1798"/>
          <ac:picMkLst>
            <pc:docMk/>
            <pc:sldMk cId="3257604229" sldId="422"/>
            <ac:picMk id="23" creationId="{758E1F49-8076-4B85-84C9-6EB13749DC13}"/>
          </ac:picMkLst>
        </pc:picChg>
        <pc:cxnChg chg="add del">
          <ac:chgData name="Nicola Read" userId="f4cbb50c-6e67-4402-b6bd-5fcb6a1deb83" providerId="ADAL" clId="{5406C82A-8726-4C52-A82E-6911519AF5E4}" dt="2019-05-08T08:42:30.232" v="1691" actId="478"/>
          <ac:cxnSpMkLst>
            <pc:docMk/>
            <pc:sldMk cId="3257604229" sldId="422"/>
            <ac:cxnSpMk id="16" creationId="{613857FE-D56D-4D4E-AD0A-EB80C109FCC4}"/>
          </ac:cxnSpMkLst>
        </pc:cxnChg>
        <pc:cxnChg chg="add del">
          <ac:chgData name="Nicola Read" userId="f4cbb50c-6e67-4402-b6bd-5fcb6a1deb83" providerId="ADAL" clId="{5406C82A-8726-4C52-A82E-6911519AF5E4}" dt="2019-05-08T08:42:37.161" v="1692" actId="478"/>
          <ac:cxnSpMkLst>
            <pc:docMk/>
            <pc:sldMk cId="3257604229" sldId="422"/>
            <ac:cxnSpMk id="17" creationId="{FFBE7B43-82FE-4DAD-8288-548BAED64B12}"/>
          </ac:cxnSpMkLst>
        </pc:cxnChg>
        <pc:cxnChg chg="add del">
          <ac:chgData name="Nicola Read" userId="f4cbb50c-6e67-4402-b6bd-5fcb6a1deb83" providerId="ADAL" clId="{5406C82A-8726-4C52-A82E-6911519AF5E4}" dt="2019-05-08T08:42:37.161" v="1692" actId="478"/>
          <ac:cxnSpMkLst>
            <pc:docMk/>
            <pc:sldMk cId="3257604229" sldId="422"/>
            <ac:cxnSpMk id="18" creationId="{0E5F8FF0-4E1C-4BAE-9D6E-B54930DCEB7F}"/>
          </ac:cxnSpMkLst>
        </pc:cxnChg>
        <pc:cxnChg chg="add del">
          <ac:chgData name="Nicola Read" userId="f4cbb50c-6e67-4402-b6bd-5fcb6a1deb83" providerId="ADAL" clId="{5406C82A-8726-4C52-A82E-6911519AF5E4}" dt="2019-05-08T08:42:37.161" v="1692" actId="478"/>
          <ac:cxnSpMkLst>
            <pc:docMk/>
            <pc:sldMk cId="3257604229" sldId="422"/>
            <ac:cxnSpMk id="20" creationId="{58F5D124-DB41-49E6-97DD-01DDE0F304DB}"/>
          </ac:cxnSpMkLst>
        </pc:cxnChg>
        <pc:cxnChg chg="add del">
          <ac:chgData name="Nicola Read" userId="f4cbb50c-6e67-4402-b6bd-5fcb6a1deb83" providerId="ADAL" clId="{5406C82A-8726-4C52-A82E-6911519AF5E4}" dt="2019-05-08T08:42:37.161" v="1692" actId="478"/>
          <ac:cxnSpMkLst>
            <pc:docMk/>
            <pc:sldMk cId="3257604229" sldId="422"/>
            <ac:cxnSpMk id="22" creationId="{E80E84DE-7C1F-4F55-8C97-1DEAEC05B290}"/>
          </ac:cxnSpMkLst>
        </pc:cxnChg>
      </pc:sldChg>
      <pc:sldChg chg="delSp modSp add">
        <pc:chgData name="Nicola Read" userId="f4cbb50c-6e67-4402-b6bd-5fcb6a1deb83" providerId="ADAL" clId="{5406C82A-8726-4C52-A82E-6911519AF5E4}" dt="2019-05-08T08:47:19.709" v="1786"/>
        <pc:sldMkLst>
          <pc:docMk/>
          <pc:sldMk cId="784472823" sldId="424"/>
        </pc:sldMkLst>
        <pc:graphicFrameChg chg="modGraphic">
          <ac:chgData name="Nicola Read" userId="f4cbb50c-6e67-4402-b6bd-5fcb6a1deb83" providerId="ADAL" clId="{5406C82A-8726-4C52-A82E-6911519AF5E4}" dt="2019-05-08T08:47:03.634" v="1784" actId="20577"/>
          <ac:graphicFrameMkLst>
            <pc:docMk/>
            <pc:sldMk cId="784472823" sldId="424"/>
            <ac:graphicFrameMk id="18" creationId="{524ECD0D-75AB-46E0-9DA4-4E2D15076B10}"/>
          </ac:graphicFrameMkLst>
        </pc:graphicFrameChg>
        <pc:picChg chg="del">
          <ac:chgData name="Nicola Read" userId="f4cbb50c-6e67-4402-b6bd-5fcb6a1deb83" providerId="ADAL" clId="{5406C82A-8726-4C52-A82E-6911519AF5E4}" dt="2019-05-08T08:47:19.709" v="1786"/>
          <ac:picMkLst>
            <pc:docMk/>
            <pc:sldMk cId="784472823" sldId="424"/>
            <ac:picMk id="20" creationId="{69FF07BA-E1D1-4D07-BF8F-24F7BA47FEEB}"/>
          </ac:picMkLst>
        </pc:picChg>
      </pc:sldChg>
    </pc:docChg>
  </pc:docChgLst>
  <pc:docChgLst>
    <pc:chgData name="Ashleigh Sobol" userId="8430f2a2-602f-4dde-a79b-412efd9dd8bf" providerId="ADAL" clId="{A204DDAC-AA7C-4679-9F40-91028CD5C38E}"/>
  </pc:docChgLst>
  <pc:docChgLst>
    <pc:chgData name="Ashleigh Sobol" userId="8430f2a2-602f-4dde-a79b-412efd9dd8bf" providerId="ADAL" clId="{945C51C1-2AFD-4D2A-8B01-38125315A474}"/>
  </pc:docChgLst>
  <pc:docChgLst>
    <pc:chgData name="Theresa Hodgson" userId="213b339f-9e68-4d61-b6e1-9aa385d3ff46" providerId="ADAL" clId="{CEDF6EAB-48B3-4E8B-B988-15571ECC3495}"/>
  </pc:docChgLst>
  <pc:docChgLst>
    <pc:chgData name="Ashleigh Sobol" userId="8430f2a2-602f-4dde-a79b-412efd9dd8bf" providerId="ADAL" clId="{314E36DF-02F4-4957-B175-8AD4C9F6E04E}"/>
  </pc:docChgLst>
  <pc:docChgLst>
    <pc:chgData name="Nicola Read" userId="f4cbb50c-6e67-4402-b6bd-5fcb6a1deb83" providerId="ADAL" clId="{13410189-5DAE-4294-9E2A-2D0768E8C21D}"/>
    <pc:docChg chg="custSel modSld">
      <pc:chgData name="Nicola Read" userId="f4cbb50c-6e67-4402-b6bd-5fcb6a1deb83" providerId="ADAL" clId="{13410189-5DAE-4294-9E2A-2D0768E8C21D}" dt="2019-04-03T11:14:14.013" v="22" actId="1076"/>
      <pc:docMkLst>
        <pc:docMk/>
      </pc:docMkLst>
      <pc:sldChg chg="addSp delSp modSp">
        <pc:chgData name="Nicola Read" userId="f4cbb50c-6e67-4402-b6bd-5fcb6a1deb83" providerId="ADAL" clId="{13410189-5DAE-4294-9E2A-2D0768E8C21D}" dt="2019-04-03T11:14:14.013" v="22" actId="1076"/>
        <pc:sldMkLst>
          <pc:docMk/>
          <pc:sldMk cId="2637481266" sldId="256"/>
        </pc:sldMkLst>
        <pc:spChg chg="del mod">
          <ac:chgData name="Nicola Read" userId="f4cbb50c-6e67-4402-b6bd-5fcb6a1deb83" providerId="ADAL" clId="{13410189-5DAE-4294-9E2A-2D0768E8C21D}" dt="2019-03-22T14:56:28.022" v="6" actId="478"/>
          <ac:spMkLst>
            <pc:docMk/>
            <pc:sldMk cId="2637481266" sldId="256"/>
            <ac:spMk id="7" creationId="{277FDC6C-B99A-4ED8-B341-A52126824B67}"/>
          </ac:spMkLst>
        </pc:spChg>
        <pc:grpChg chg="add mod">
          <ac:chgData name="Nicola Read" userId="f4cbb50c-6e67-4402-b6bd-5fcb6a1deb83" providerId="ADAL" clId="{13410189-5DAE-4294-9E2A-2D0768E8C21D}" dt="2019-04-03T11:14:14.013" v="22" actId="1076"/>
          <ac:grpSpMkLst>
            <pc:docMk/>
            <pc:sldMk cId="2637481266" sldId="256"/>
            <ac:grpSpMk id="6" creationId="{F48D1577-DF7B-42CD-A5F9-E392C94F47A5}"/>
          </ac:grpSpMkLst>
        </pc:grpChg>
        <pc:picChg chg="del">
          <ac:chgData name="Nicola Read" userId="f4cbb50c-6e67-4402-b6bd-5fcb6a1deb83" providerId="ADAL" clId="{13410189-5DAE-4294-9E2A-2D0768E8C21D}" dt="2019-03-22T14:56:22.740" v="4" actId="478"/>
          <ac:picMkLst>
            <pc:docMk/>
            <pc:sldMk cId="2637481266" sldId="256"/>
            <ac:picMk id="18" creationId="{AF62330C-AB9B-43BE-82E4-98A7F5B9D6D1}"/>
          </ac:picMkLst>
        </pc:picChg>
      </pc:sldChg>
      <pc:sldChg chg="addSp delSp">
        <pc:chgData name="Nicola Read" userId="f4cbb50c-6e67-4402-b6bd-5fcb6a1deb83" providerId="ADAL" clId="{13410189-5DAE-4294-9E2A-2D0768E8C21D}" dt="2019-03-22T14:57:07.797" v="19"/>
        <pc:sldMkLst>
          <pc:docMk/>
          <pc:sldMk cId="636014570" sldId="314"/>
        </pc:sldMkLst>
        <pc:spChg chg="del">
          <ac:chgData name="Nicola Read" userId="f4cbb50c-6e67-4402-b6bd-5fcb6a1deb83" providerId="ADAL" clId="{13410189-5DAE-4294-9E2A-2D0768E8C21D}" dt="2019-03-22T14:57:06.993" v="18" actId="478"/>
          <ac:spMkLst>
            <pc:docMk/>
            <pc:sldMk cId="636014570" sldId="314"/>
            <ac:spMk id="7" creationId="{84B107DC-B90C-4A45-B422-BA8DE29C2552}"/>
          </ac:spMkLst>
        </pc:spChg>
        <pc:grpChg chg="add">
          <ac:chgData name="Nicola Read" userId="f4cbb50c-6e67-4402-b6bd-5fcb6a1deb83" providerId="ADAL" clId="{13410189-5DAE-4294-9E2A-2D0768E8C21D}" dt="2019-03-22T14:57:07.797" v="19"/>
          <ac:grpSpMkLst>
            <pc:docMk/>
            <pc:sldMk cId="636014570" sldId="314"/>
            <ac:grpSpMk id="6" creationId="{E01EE6DE-A413-43E2-A2A9-EB6D5C7EA66E}"/>
          </ac:grpSpMkLst>
        </pc:grpChg>
        <pc:picChg chg="del">
          <ac:chgData name="Nicola Read" userId="f4cbb50c-6e67-4402-b6bd-5fcb6a1deb83" providerId="ADAL" clId="{13410189-5DAE-4294-9E2A-2D0768E8C21D}" dt="2019-03-22T14:57:03.724" v="17" actId="478"/>
          <ac:picMkLst>
            <pc:docMk/>
            <pc:sldMk cId="636014570" sldId="314"/>
            <ac:picMk id="18" creationId="{AF62330C-AB9B-43BE-82E4-98A7F5B9D6D1}"/>
          </ac:picMkLst>
        </pc:picChg>
      </pc:sldChg>
      <pc:sldChg chg="addSp delSp">
        <pc:chgData name="Nicola Read" userId="f4cbb50c-6e67-4402-b6bd-5fcb6a1deb83" providerId="ADAL" clId="{13410189-5DAE-4294-9E2A-2D0768E8C21D}" dt="2019-03-22T14:57:00.056" v="16"/>
        <pc:sldMkLst>
          <pc:docMk/>
          <pc:sldMk cId="1071900124" sldId="355"/>
        </pc:sldMkLst>
        <pc:spChg chg="del">
          <ac:chgData name="Nicola Read" userId="f4cbb50c-6e67-4402-b6bd-5fcb6a1deb83" providerId="ADAL" clId="{13410189-5DAE-4294-9E2A-2D0768E8C21D}" dt="2019-03-22T14:56:57.723" v="15" actId="478"/>
          <ac:spMkLst>
            <pc:docMk/>
            <pc:sldMk cId="1071900124" sldId="355"/>
            <ac:spMk id="7" creationId="{F2267ACB-233E-41BC-B01B-8F3DC45483E4}"/>
          </ac:spMkLst>
        </pc:spChg>
        <pc:grpChg chg="add">
          <ac:chgData name="Nicola Read" userId="f4cbb50c-6e67-4402-b6bd-5fcb6a1deb83" providerId="ADAL" clId="{13410189-5DAE-4294-9E2A-2D0768E8C21D}" dt="2019-03-22T14:57:00.056" v="16"/>
          <ac:grpSpMkLst>
            <pc:docMk/>
            <pc:sldMk cId="1071900124" sldId="355"/>
            <ac:grpSpMk id="6" creationId="{EFAEB690-040A-40E5-BFC5-7F2C83D0EC6A}"/>
          </ac:grpSpMkLst>
        </pc:grpChg>
        <pc:picChg chg="del">
          <ac:chgData name="Nicola Read" userId="f4cbb50c-6e67-4402-b6bd-5fcb6a1deb83" providerId="ADAL" clId="{13410189-5DAE-4294-9E2A-2D0768E8C21D}" dt="2019-03-22T14:56:53.626" v="14" actId="478"/>
          <ac:picMkLst>
            <pc:docMk/>
            <pc:sldMk cId="1071900124" sldId="355"/>
            <ac:picMk id="18" creationId="{AF62330C-AB9B-43BE-82E4-98A7F5B9D6D1}"/>
          </ac:picMkLst>
        </pc:picChg>
      </pc:sldChg>
      <pc:sldChg chg="addSp delSp">
        <pc:chgData name="Nicola Read" userId="f4cbb50c-6e67-4402-b6bd-5fcb6a1deb83" providerId="ADAL" clId="{13410189-5DAE-4294-9E2A-2D0768E8C21D}" dt="2019-03-22T14:56:48.168" v="13"/>
        <pc:sldMkLst>
          <pc:docMk/>
          <pc:sldMk cId="36917022" sldId="360"/>
        </pc:sldMkLst>
        <pc:spChg chg="del">
          <ac:chgData name="Nicola Read" userId="f4cbb50c-6e67-4402-b6bd-5fcb6a1deb83" providerId="ADAL" clId="{13410189-5DAE-4294-9E2A-2D0768E8C21D}" dt="2019-03-22T14:56:46.514" v="12" actId="478"/>
          <ac:spMkLst>
            <pc:docMk/>
            <pc:sldMk cId="36917022" sldId="360"/>
            <ac:spMk id="7" creationId="{B632E459-9B27-4467-B89C-78410207B713}"/>
          </ac:spMkLst>
        </pc:spChg>
        <pc:grpChg chg="add">
          <ac:chgData name="Nicola Read" userId="f4cbb50c-6e67-4402-b6bd-5fcb6a1deb83" providerId="ADAL" clId="{13410189-5DAE-4294-9E2A-2D0768E8C21D}" dt="2019-03-22T14:56:48.168" v="13"/>
          <ac:grpSpMkLst>
            <pc:docMk/>
            <pc:sldMk cId="36917022" sldId="360"/>
            <ac:grpSpMk id="6" creationId="{5B95FEEE-48EE-41C9-9F6D-015057418F5E}"/>
          </ac:grpSpMkLst>
        </pc:grpChg>
        <pc:picChg chg="del">
          <ac:chgData name="Nicola Read" userId="f4cbb50c-6e67-4402-b6bd-5fcb6a1deb83" providerId="ADAL" clId="{13410189-5DAE-4294-9E2A-2D0768E8C21D}" dt="2019-03-22T14:56:43.192" v="11" actId="478"/>
          <ac:picMkLst>
            <pc:docMk/>
            <pc:sldMk cId="36917022" sldId="360"/>
            <ac:picMk id="18" creationId="{AF62330C-AB9B-43BE-82E4-98A7F5B9D6D1}"/>
          </ac:picMkLst>
        </pc:picChg>
      </pc:sldChg>
      <pc:sldChg chg="addSp delSp modSp">
        <pc:chgData name="Nicola Read" userId="f4cbb50c-6e67-4402-b6bd-5fcb6a1deb83" providerId="ADAL" clId="{13410189-5DAE-4294-9E2A-2D0768E8C21D}" dt="2019-03-22T14:57:36.549" v="21" actId="2711"/>
        <pc:sldMkLst>
          <pc:docMk/>
          <pc:sldMk cId="1669721746" sldId="365"/>
        </pc:sldMkLst>
        <pc:spChg chg="del">
          <ac:chgData name="Nicola Read" userId="f4cbb50c-6e67-4402-b6bd-5fcb6a1deb83" providerId="ADAL" clId="{13410189-5DAE-4294-9E2A-2D0768E8C21D}" dt="2019-03-22T14:56:37.669" v="9" actId="478"/>
          <ac:spMkLst>
            <pc:docMk/>
            <pc:sldMk cId="1669721746" sldId="365"/>
            <ac:spMk id="7" creationId="{9C98043F-F327-469C-AFFD-8AE7F5773C62}"/>
          </ac:spMkLst>
        </pc:spChg>
        <pc:spChg chg="mod">
          <ac:chgData name="Nicola Read" userId="f4cbb50c-6e67-4402-b6bd-5fcb6a1deb83" providerId="ADAL" clId="{13410189-5DAE-4294-9E2A-2D0768E8C21D}" dt="2019-03-22T14:57:36.549" v="21" actId="2711"/>
          <ac:spMkLst>
            <pc:docMk/>
            <pc:sldMk cId="1669721746" sldId="365"/>
            <ac:spMk id="19" creationId="{5252A847-DE45-4FA3-A1F8-EEBEB845FF8E}"/>
          </ac:spMkLst>
        </pc:spChg>
        <pc:grpChg chg="add">
          <ac:chgData name="Nicola Read" userId="f4cbb50c-6e67-4402-b6bd-5fcb6a1deb83" providerId="ADAL" clId="{13410189-5DAE-4294-9E2A-2D0768E8C21D}" dt="2019-03-22T14:56:39.233" v="10"/>
          <ac:grpSpMkLst>
            <pc:docMk/>
            <pc:sldMk cId="1669721746" sldId="365"/>
            <ac:grpSpMk id="6" creationId="{E7C0849F-AAB2-46E6-8030-2AEA6181EE8A}"/>
          </ac:grpSpMkLst>
        </pc:grpChg>
        <pc:picChg chg="del">
          <ac:chgData name="Nicola Read" userId="f4cbb50c-6e67-4402-b6bd-5fcb6a1deb83" providerId="ADAL" clId="{13410189-5DAE-4294-9E2A-2D0768E8C21D}" dt="2019-03-22T14:56:35.723" v="8" actId="478"/>
          <ac:picMkLst>
            <pc:docMk/>
            <pc:sldMk cId="1669721746" sldId="365"/>
            <ac:picMk id="18" creationId="{AF62330C-AB9B-43BE-82E4-98A7F5B9D6D1}"/>
          </ac:picMkLst>
        </pc:picChg>
      </pc:sldChg>
      <pc:sldChg chg="addSp delSp modSp">
        <pc:chgData name="Nicola Read" userId="f4cbb50c-6e67-4402-b6bd-5fcb6a1deb83" providerId="ADAL" clId="{13410189-5DAE-4294-9E2A-2D0768E8C21D}" dt="2019-03-22T14:56:12.598" v="3" actId="1076"/>
        <pc:sldMkLst>
          <pc:docMk/>
          <pc:sldMk cId="332354265" sldId="366"/>
        </pc:sldMkLst>
        <pc:spChg chg="del">
          <ac:chgData name="Nicola Read" userId="f4cbb50c-6e67-4402-b6bd-5fcb6a1deb83" providerId="ADAL" clId="{13410189-5DAE-4294-9E2A-2D0768E8C21D}" dt="2019-03-22T14:56:05.130" v="1" actId="478"/>
          <ac:spMkLst>
            <pc:docMk/>
            <pc:sldMk cId="332354265" sldId="366"/>
            <ac:spMk id="7" creationId="{9C98043F-F327-469C-AFFD-8AE7F5773C62}"/>
          </ac:spMkLst>
        </pc:spChg>
        <pc:grpChg chg="add mod">
          <ac:chgData name="Nicola Read" userId="f4cbb50c-6e67-4402-b6bd-5fcb6a1deb83" providerId="ADAL" clId="{13410189-5DAE-4294-9E2A-2D0768E8C21D}" dt="2019-03-22T14:56:12.598" v="3" actId="1076"/>
          <ac:grpSpMkLst>
            <pc:docMk/>
            <pc:sldMk cId="332354265" sldId="366"/>
            <ac:grpSpMk id="6" creationId="{C4A245D4-FB7C-4612-93B5-535DD6A6F422}"/>
          </ac:grpSpMkLst>
        </pc:grpChg>
        <pc:picChg chg="del">
          <ac:chgData name="Nicola Read" userId="f4cbb50c-6e67-4402-b6bd-5fcb6a1deb83" providerId="ADAL" clId="{13410189-5DAE-4294-9E2A-2D0768E8C21D}" dt="2019-03-22T14:56:02.636" v="0" actId="478"/>
          <ac:picMkLst>
            <pc:docMk/>
            <pc:sldMk cId="332354265" sldId="366"/>
            <ac:picMk id="18" creationId="{AF62330C-AB9B-43BE-82E4-98A7F5B9D6D1}"/>
          </ac:picMkLst>
        </pc:picChg>
      </pc:sldChg>
    </pc:docChg>
  </pc:docChgLst>
  <pc:docChgLst>
    <pc:chgData name="Nicola Read" userId="f4cbb50c-6e67-4402-b6bd-5fcb6a1deb83" providerId="ADAL" clId="{4794BC9E-6BC2-427D-A68A-8A08833F2331}"/>
    <pc:docChg chg="modSld sldOrd">
      <pc:chgData name="Nicola Read" userId="f4cbb50c-6e67-4402-b6bd-5fcb6a1deb83" providerId="ADAL" clId="{4794BC9E-6BC2-427D-A68A-8A08833F2331}" dt="2019-04-08T13:03:34.705" v="0"/>
      <pc:docMkLst>
        <pc:docMk/>
      </pc:docMkLst>
      <pc:sldChg chg="ord">
        <pc:chgData name="Nicola Read" userId="f4cbb50c-6e67-4402-b6bd-5fcb6a1deb83" providerId="ADAL" clId="{4794BC9E-6BC2-427D-A68A-8A08833F2331}" dt="2019-04-08T13:03:34.705" v="0"/>
        <pc:sldMkLst>
          <pc:docMk/>
          <pc:sldMk cId="3844832371" sldId="411"/>
        </pc:sldMkLst>
      </pc:sldChg>
    </pc:docChg>
  </pc:docChgLst>
  <pc:docChgLst>
    <pc:chgData name="Kyle Tidswell-Brown" userId="3518c4a0-5c99-4880-b127-cb60ccf11a39" providerId="ADAL" clId="{C3D91145-E558-4A2A-989B-1CF702DDD049}"/>
    <pc:docChg chg="undo custSel addSld delSld modSld sldOrd">
      <pc:chgData name="Kyle Tidswell-Brown" userId="3518c4a0-5c99-4880-b127-cb60ccf11a39" providerId="ADAL" clId="{C3D91145-E558-4A2A-989B-1CF702DDD049}" dt="2019-05-13T08:50:26.042" v="703"/>
      <pc:docMkLst>
        <pc:docMk/>
      </pc:docMkLst>
      <pc:sldChg chg="delSp">
        <pc:chgData name="Kyle Tidswell-Brown" userId="3518c4a0-5c99-4880-b127-cb60ccf11a39" providerId="ADAL" clId="{C3D91145-E558-4A2A-989B-1CF702DDD049}" dt="2019-05-10T14:08:34.125" v="47" actId="478"/>
        <pc:sldMkLst>
          <pc:docMk/>
          <pc:sldMk cId="2637481266" sldId="256"/>
        </pc:sldMkLst>
        <pc:spChg chg="del">
          <ac:chgData name="Kyle Tidswell-Brown" userId="3518c4a0-5c99-4880-b127-cb60ccf11a39" providerId="ADAL" clId="{C3D91145-E558-4A2A-989B-1CF702DDD049}" dt="2019-05-10T14:08:34.125" v="47" actId="478"/>
          <ac:spMkLst>
            <pc:docMk/>
            <pc:sldMk cId="2637481266" sldId="256"/>
            <ac:spMk id="6" creationId="{49E7C076-CD31-4415-B2EA-8786BBCDFB54}"/>
          </ac:spMkLst>
        </pc:spChg>
      </pc:sldChg>
      <pc:sldChg chg="modSp">
        <pc:chgData name="Kyle Tidswell-Brown" userId="3518c4a0-5c99-4880-b127-cb60ccf11a39" providerId="ADAL" clId="{C3D91145-E558-4A2A-989B-1CF702DDD049}" dt="2019-05-10T14:26:00.935" v="416" actId="1076"/>
        <pc:sldMkLst>
          <pc:docMk/>
          <pc:sldMk cId="636014570" sldId="314"/>
        </pc:sldMkLst>
        <pc:spChg chg="mod">
          <ac:chgData name="Kyle Tidswell-Brown" userId="3518c4a0-5c99-4880-b127-cb60ccf11a39" providerId="ADAL" clId="{C3D91145-E558-4A2A-989B-1CF702DDD049}" dt="2019-05-10T14:25:35.413" v="411" actId="1076"/>
          <ac:spMkLst>
            <pc:docMk/>
            <pc:sldMk cId="636014570" sldId="314"/>
            <ac:spMk id="9" creationId="{F0FEE10C-D0E2-4345-B0AB-BD8354D501B7}"/>
          </ac:spMkLst>
        </pc:spChg>
        <pc:spChg chg="mod">
          <ac:chgData name="Kyle Tidswell-Brown" userId="3518c4a0-5c99-4880-b127-cb60ccf11a39" providerId="ADAL" clId="{C3D91145-E558-4A2A-989B-1CF702DDD049}" dt="2019-05-10T14:26:00.935" v="416" actId="1076"/>
          <ac:spMkLst>
            <pc:docMk/>
            <pc:sldMk cId="636014570" sldId="314"/>
            <ac:spMk id="10" creationId="{383E7586-D868-483E-B95F-4243738DEA2A}"/>
          </ac:spMkLst>
        </pc:spChg>
        <pc:spChg chg="mod">
          <ac:chgData name="Kyle Tidswell-Brown" userId="3518c4a0-5c99-4880-b127-cb60ccf11a39" providerId="ADAL" clId="{C3D91145-E558-4A2A-989B-1CF702DDD049}" dt="2019-05-10T14:25:51.541" v="415" actId="1076"/>
          <ac:spMkLst>
            <pc:docMk/>
            <pc:sldMk cId="636014570" sldId="314"/>
            <ac:spMk id="12" creationId="{3CA6B308-2F3B-4744-AA0D-92A224F3E776}"/>
          </ac:spMkLst>
        </pc:spChg>
        <pc:spChg chg="mod">
          <ac:chgData name="Kyle Tidswell-Brown" userId="3518c4a0-5c99-4880-b127-cb60ccf11a39" providerId="ADAL" clId="{C3D91145-E558-4A2A-989B-1CF702DDD049}" dt="2019-05-10T14:25:41.669" v="412" actId="1076"/>
          <ac:spMkLst>
            <pc:docMk/>
            <pc:sldMk cId="636014570" sldId="314"/>
            <ac:spMk id="13" creationId="{D4FC147D-1B21-40A2-85D1-8B05596ACF6D}"/>
          </ac:spMkLst>
        </pc:spChg>
        <pc:spChg chg="mod">
          <ac:chgData name="Kyle Tidswell-Brown" userId="3518c4a0-5c99-4880-b127-cb60ccf11a39" providerId="ADAL" clId="{C3D91145-E558-4A2A-989B-1CF702DDD049}" dt="2019-05-10T14:25:24.378" v="408" actId="20577"/>
          <ac:spMkLst>
            <pc:docMk/>
            <pc:sldMk cId="636014570" sldId="314"/>
            <ac:spMk id="19" creationId="{5252A847-DE45-4FA3-A1F8-EEBEB845FF8E}"/>
          </ac:spMkLst>
        </pc:spChg>
        <pc:picChg chg="mod">
          <ac:chgData name="Kyle Tidswell-Brown" userId="3518c4a0-5c99-4880-b127-cb60ccf11a39" providerId="ADAL" clId="{C3D91145-E558-4A2A-989B-1CF702DDD049}" dt="2019-05-10T14:25:51.541" v="415" actId="1076"/>
          <ac:picMkLst>
            <pc:docMk/>
            <pc:sldMk cId="636014570" sldId="314"/>
            <ac:picMk id="5" creationId="{DAD88BB5-E4EC-469A-B465-069987A8FF71}"/>
          </ac:picMkLst>
        </pc:picChg>
        <pc:picChg chg="mod">
          <ac:chgData name="Kyle Tidswell-Brown" userId="3518c4a0-5c99-4880-b127-cb60ccf11a39" providerId="ADAL" clId="{C3D91145-E558-4A2A-989B-1CF702DDD049}" dt="2019-05-10T14:26:00.935" v="416" actId="1076"/>
          <ac:picMkLst>
            <pc:docMk/>
            <pc:sldMk cId="636014570" sldId="314"/>
            <ac:picMk id="15" creationId="{1E3B1183-FBE6-406C-B8BA-28159145C781}"/>
          </ac:picMkLst>
        </pc:picChg>
      </pc:sldChg>
      <pc:sldChg chg="addSp delSp modSp">
        <pc:chgData name="Kyle Tidswell-Brown" userId="3518c4a0-5c99-4880-b127-cb60ccf11a39" providerId="ADAL" clId="{C3D91145-E558-4A2A-989B-1CF702DDD049}" dt="2019-05-10T14:24:52.177" v="402" actId="1076"/>
        <pc:sldMkLst>
          <pc:docMk/>
          <pc:sldMk cId="1071900124" sldId="355"/>
        </pc:sldMkLst>
        <pc:spChg chg="mod">
          <ac:chgData name="Kyle Tidswell-Brown" userId="3518c4a0-5c99-4880-b127-cb60ccf11a39" providerId="ADAL" clId="{C3D91145-E558-4A2A-989B-1CF702DDD049}" dt="2019-05-10T14:21:18.038" v="361" actId="20577"/>
          <ac:spMkLst>
            <pc:docMk/>
            <pc:sldMk cId="1071900124" sldId="355"/>
            <ac:spMk id="5" creationId="{417986F7-0DF4-4456-BF2C-90A21087A901}"/>
          </ac:spMkLst>
        </pc:spChg>
        <pc:spChg chg="mod">
          <ac:chgData name="Kyle Tidswell-Brown" userId="3518c4a0-5c99-4880-b127-cb60ccf11a39" providerId="ADAL" clId="{C3D91145-E558-4A2A-989B-1CF702DDD049}" dt="2019-05-10T14:18:11.246" v="336" actId="20577"/>
          <ac:spMkLst>
            <pc:docMk/>
            <pc:sldMk cId="1071900124" sldId="355"/>
            <ac:spMk id="19" creationId="{5252A847-DE45-4FA3-A1F8-EEBEB845FF8E}"/>
          </ac:spMkLst>
        </pc:spChg>
        <pc:picChg chg="add mod modCrop">
          <ac:chgData name="Kyle Tidswell-Brown" userId="3518c4a0-5c99-4880-b127-cb60ccf11a39" providerId="ADAL" clId="{C3D91145-E558-4A2A-989B-1CF702DDD049}" dt="2019-05-10T14:24:52.177" v="402" actId="1076"/>
          <ac:picMkLst>
            <pc:docMk/>
            <pc:sldMk cId="1071900124" sldId="355"/>
            <ac:picMk id="3" creationId="{ED066AC0-D971-4F84-BBCD-B7A83D2F9A9F}"/>
          </ac:picMkLst>
        </pc:picChg>
        <pc:picChg chg="del mod">
          <ac:chgData name="Kyle Tidswell-Brown" userId="3518c4a0-5c99-4880-b127-cb60ccf11a39" providerId="ADAL" clId="{C3D91145-E558-4A2A-989B-1CF702DDD049}" dt="2019-05-10T14:22:10.575" v="377" actId="478"/>
          <ac:picMkLst>
            <pc:docMk/>
            <pc:sldMk cId="1071900124" sldId="355"/>
            <ac:picMk id="9" creationId="{6E3D26B6-7D0F-4756-A13F-84230012AF5F}"/>
          </ac:picMkLst>
        </pc:picChg>
      </pc:sldChg>
      <pc:sldChg chg="addSp delSp modSp">
        <pc:chgData name="Kyle Tidswell-Brown" userId="3518c4a0-5c99-4880-b127-cb60ccf11a39" providerId="ADAL" clId="{C3D91145-E558-4A2A-989B-1CF702DDD049}" dt="2019-05-10T14:13:20.291" v="253" actId="165"/>
        <pc:sldMkLst>
          <pc:docMk/>
          <pc:sldMk cId="36917022" sldId="360"/>
        </pc:sldMkLst>
        <pc:spChg chg="add mod topLvl">
          <ac:chgData name="Kyle Tidswell-Brown" userId="3518c4a0-5c99-4880-b127-cb60ccf11a39" providerId="ADAL" clId="{C3D91145-E558-4A2A-989B-1CF702DDD049}" dt="2019-05-10T14:13:20.291" v="253" actId="165"/>
          <ac:spMkLst>
            <pc:docMk/>
            <pc:sldMk cId="36917022" sldId="360"/>
            <ac:spMk id="12" creationId="{469DAD09-A375-423C-B035-59067707F82C}"/>
          </ac:spMkLst>
        </pc:spChg>
        <pc:spChg chg="add mod topLvl">
          <ac:chgData name="Kyle Tidswell-Brown" userId="3518c4a0-5c99-4880-b127-cb60ccf11a39" providerId="ADAL" clId="{C3D91145-E558-4A2A-989B-1CF702DDD049}" dt="2019-05-10T14:13:20.291" v="253" actId="165"/>
          <ac:spMkLst>
            <pc:docMk/>
            <pc:sldMk cId="36917022" sldId="360"/>
            <ac:spMk id="13" creationId="{7B59D6BC-2C5D-4127-99CA-5CF413A0978D}"/>
          </ac:spMkLst>
        </pc:spChg>
        <pc:spChg chg="add mod topLvl">
          <ac:chgData name="Kyle Tidswell-Brown" userId="3518c4a0-5c99-4880-b127-cb60ccf11a39" providerId="ADAL" clId="{C3D91145-E558-4A2A-989B-1CF702DDD049}" dt="2019-05-10T14:13:20.291" v="253" actId="165"/>
          <ac:spMkLst>
            <pc:docMk/>
            <pc:sldMk cId="36917022" sldId="360"/>
            <ac:spMk id="14" creationId="{157DCC05-D6FF-47C9-A635-4B2323F18DF0}"/>
          </ac:spMkLst>
        </pc:spChg>
        <pc:spChg chg="mod">
          <ac:chgData name="Kyle Tidswell-Brown" userId="3518c4a0-5c99-4880-b127-cb60ccf11a39" providerId="ADAL" clId="{C3D91145-E558-4A2A-989B-1CF702DDD049}" dt="2019-05-10T14:12:48.227" v="236" actId="20577"/>
          <ac:spMkLst>
            <pc:docMk/>
            <pc:sldMk cId="36917022" sldId="360"/>
            <ac:spMk id="19" creationId="{5252A847-DE45-4FA3-A1F8-EEBEB845FF8E}"/>
          </ac:spMkLst>
        </pc:spChg>
        <pc:grpChg chg="add del mod">
          <ac:chgData name="Kyle Tidswell-Brown" userId="3518c4a0-5c99-4880-b127-cb60ccf11a39" providerId="ADAL" clId="{C3D91145-E558-4A2A-989B-1CF702DDD049}" dt="2019-05-10T14:13:20.291" v="253" actId="165"/>
          <ac:grpSpMkLst>
            <pc:docMk/>
            <pc:sldMk cId="36917022" sldId="360"/>
            <ac:grpSpMk id="2" creationId="{4C2AAC9F-179C-414C-A802-0F2C3B60DAAC}"/>
          </ac:grpSpMkLst>
        </pc:grpChg>
        <pc:picChg chg="del">
          <ac:chgData name="Kyle Tidswell-Brown" userId="3518c4a0-5c99-4880-b127-cb60ccf11a39" providerId="ADAL" clId="{C3D91145-E558-4A2A-989B-1CF702DDD049}" dt="2019-05-10T14:11:49.635" v="197" actId="478"/>
          <ac:picMkLst>
            <pc:docMk/>
            <pc:sldMk cId="36917022" sldId="360"/>
            <ac:picMk id="6" creationId="{0128DF4A-AE4F-4FDE-A28F-50382A8C7C48}"/>
          </ac:picMkLst>
        </pc:picChg>
        <pc:picChg chg="del">
          <ac:chgData name="Kyle Tidswell-Brown" userId="3518c4a0-5c99-4880-b127-cb60ccf11a39" providerId="ADAL" clId="{C3D91145-E558-4A2A-989B-1CF702DDD049}" dt="2019-05-10T14:11:48.672" v="195" actId="478"/>
          <ac:picMkLst>
            <pc:docMk/>
            <pc:sldMk cId="36917022" sldId="360"/>
            <ac:picMk id="9" creationId="{E2E49532-FF60-4F15-A8B0-CDBD9C29E569}"/>
          </ac:picMkLst>
        </pc:picChg>
        <pc:picChg chg="del">
          <ac:chgData name="Kyle Tidswell-Brown" userId="3518c4a0-5c99-4880-b127-cb60ccf11a39" providerId="ADAL" clId="{C3D91145-E558-4A2A-989B-1CF702DDD049}" dt="2019-05-10T14:11:49.196" v="196" actId="478"/>
          <ac:picMkLst>
            <pc:docMk/>
            <pc:sldMk cId="36917022" sldId="360"/>
            <ac:picMk id="10" creationId="{856D5A80-241D-4DDB-95D0-F2B39B5606B4}"/>
          </ac:picMkLst>
        </pc:picChg>
      </pc:sldChg>
      <pc:sldChg chg="modSp">
        <pc:chgData name="Kyle Tidswell-Brown" userId="3518c4a0-5c99-4880-b127-cb60ccf11a39" providerId="ADAL" clId="{C3D91145-E558-4A2A-989B-1CF702DDD049}" dt="2019-05-10T14:11:00.921" v="173" actId="20577"/>
        <pc:sldMkLst>
          <pc:docMk/>
          <pc:sldMk cId="1669721746" sldId="365"/>
        </pc:sldMkLst>
        <pc:spChg chg="mod">
          <ac:chgData name="Kyle Tidswell-Brown" userId="3518c4a0-5c99-4880-b127-cb60ccf11a39" providerId="ADAL" clId="{C3D91145-E558-4A2A-989B-1CF702DDD049}" dt="2019-05-10T14:11:00.921" v="173" actId="20577"/>
          <ac:spMkLst>
            <pc:docMk/>
            <pc:sldMk cId="1669721746" sldId="365"/>
            <ac:spMk id="19" creationId="{5252A847-DE45-4FA3-A1F8-EEBEB845FF8E}"/>
          </ac:spMkLst>
        </pc:spChg>
        <pc:cxnChg chg="mod">
          <ac:chgData name="Kyle Tidswell-Brown" userId="3518c4a0-5c99-4880-b127-cb60ccf11a39" providerId="ADAL" clId="{C3D91145-E558-4A2A-989B-1CF702DDD049}" dt="2019-05-10T14:09:44.619" v="101" actId="1038"/>
          <ac:cxnSpMkLst>
            <pc:docMk/>
            <pc:sldMk cId="1669721746" sldId="365"/>
            <ac:cxnSpMk id="6" creationId="{65B92454-72AB-49AF-8B44-242F551E1764}"/>
          </ac:cxnSpMkLst>
        </pc:cxnChg>
        <pc:cxnChg chg="mod">
          <ac:chgData name="Kyle Tidswell-Brown" userId="3518c4a0-5c99-4880-b127-cb60ccf11a39" providerId="ADAL" clId="{C3D91145-E558-4A2A-989B-1CF702DDD049}" dt="2019-05-10T14:09:44.619" v="101" actId="1038"/>
          <ac:cxnSpMkLst>
            <pc:docMk/>
            <pc:sldMk cId="1669721746" sldId="365"/>
            <ac:cxnSpMk id="9" creationId="{7A073A9C-176D-4DB2-8B78-212914D06C3B}"/>
          </ac:cxnSpMkLst>
        </pc:cxnChg>
        <pc:cxnChg chg="mod">
          <ac:chgData name="Kyle Tidswell-Brown" userId="3518c4a0-5c99-4880-b127-cb60ccf11a39" providerId="ADAL" clId="{C3D91145-E558-4A2A-989B-1CF702DDD049}" dt="2019-05-10T14:09:44.619" v="101" actId="1038"/>
          <ac:cxnSpMkLst>
            <pc:docMk/>
            <pc:sldMk cId="1669721746" sldId="365"/>
            <ac:cxnSpMk id="10" creationId="{F8BA5B7C-1476-47B5-8459-EC38AD02B443}"/>
          </ac:cxnSpMkLst>
        </pc:cxnChg>
        <pc:cxnChg chg="mod">
          <ac:chgData name="Kyle Tidswell-Brown" userId="3518c4a0-5c99-4880-b127-cb60ccf11a39" providerId="ADAL" clId="{C3D91145-E558-4A2A-989B-1CF702DDD049}" dt="2019-05-10T14:09:44.619" v="101" actId="1038"/>
          <ac:cxnSpMkLst>
            <pc:docMk/>
            <pc:sldMk cId="1669721746" sldId="365"/>
            <ac:cxnSpMk id="12" creationId="{7FFEBBE5-9131-4288-9E71-54749AA623B4}"/>
          </ac:cxnSpMkLst>
        </pc:cxnChg>
        <pc:cxnChg chg="mod">
          <ac:chgData name="Kyle Tidswell-Brown" userId="3518c4a0-5c99-4880-b127-cb60ccf11a39" providerId="ADAL" clId="{C3D91145-E558-4A2A-989B-1CF702DDD049}" dt="2019-05-10T14:09:44.619" v="101" actId="1038"/>
          <ac:cxnSpMkLst>
            <pc:docMk/>
            <pc:sldMk cId="1669721746" sldId="365"/>
            <ac:cxnSpMk id="13" creationId="{E4AEF274-A017-4486-9EE1-48E46ADC87A8}"/>
          </ac:cxnSpMkLst>
        </pc:cxnChg>
        <pc:cxnChg chg="mod">
          <ac:chgData name="Kyle Tidswell-Brown" userId="3518c4a0-5c99-4880-b127-cb60ccf11a39" providerId="ADAL" clId="{C3D91145-E558-4A2A-989B-1CF702DDD049}" dt="2019-05-10T14:09:44.619" v="101" actId="1038"/>
          <ac:cxnSpMkLst>
            <pc:docMk/>
            <pc:sldMk cId="1669721746" sldId="365"/>
            <ac:cxnSpMk id="14" creationId="{82924D27-2366-4A51-8215-00C098D24B3E}"/>
          </ac:cxnSpMkLst>
        </pc:cxnChg>
        <pc:cxnChg chg="mod">
          <ac:chgData name="Kyle Tidswell-Brown" userId="3518c4a0-5c99-4880-b127-cb60ccf11a39" providerId="ADAL" clId="{C3D91145-E558-4A2A-989B-1CF702DDD049}" dt="2019-05-10T14:09:44.619" v="101" actId="1038"/>
          <ac:cxnSpMkLst>
            <pc:docMk/>
            <pc:sldMk cId="1669721746" sldId="365"/>
            <ac:cxnSpMk id="15" creationId="{CD654ACD-9E14-4442-AE7E-BD1A6BA3E8A8}"/>
          </ac:cxnSpMkLst>
        </pc:cxnChg>
        <pc:cxnChg chg="mod">
          <ac:chgData name="Kyle Tidswell-Brown" userId="3518c4a0-5c99-4880-b127-cb60ccf11a39" providerId="ADAL" clId="{C3D91145-E558-4A2A-989B-1CF702DDD049}" dt="2019-05-10T14:09:44.619" v="101" actId="1038"/>
          <ac:cxnSpMkLst>
            <pc:docMk/>
            <pc:sldMk cId="1669721746" sldId="365"/>
            <ac:cxnSpMk id="16" creationId="{B5702FF2-A457-466C-B7C1-54ABF2DC77AB}"/>
          </ac:cxnSpMkLst>
        </pc:cxnChg>
        <pc:cxnChg chg="mod">
          <ac:chgData name="Kyle Tidswell-Brown" userId="3518c4a0-5c99-4880-b127-cb60ccf11a39" providerId="ADAL" clId="{C3D91145-E558-4A2A-989B-1CF702DDD049}" dt="2019-05-10T14:09:44.619" v="101" actId="1038"/>
          <ac:cxnSpMkLst>
            <pc:docMk/>
            <pc:sldMk cId="1669721746" sldId="365"/>
            <ac:cxnSpMk id="17" creationId="{334B645D-2829-4338-ACCD-835B94D670F6}"/>
          </ac:cxnSpMkLst>
        </pc:cxnChg>
        <pc:cxnChg chg="mod">
          <ac:chgData name="Kyle Tidswell-Brown" userId="3518c4a0-5c99-4880-b127-cb60ccf11a39" providerId="ADAL" clId="{C3D91145-E558-4A2A-989B-1CF702DDD049}" dt="2019-05-10T14:09:44.619" v="101" actId="1038"/>
          <ac:cxnSpMkLst>
            <pc:docMk/>
            <pc:sldMk cId="1669721746" sldId="365"/>
            <ac:cxnSpMk id="18" creationId="{EFE57EB8-A7F8-46C2-BC22-3650DF0C3466}"/>
          </ac:cxnSpMkLst>
        </pc:cxnChg>
        <pc:cxnChg chg="mod">
          <ac:chgData name="Kyle Tidswell-Brown" userId="3518c4a0-5c99-4880-b127-cb60ccf11a39" providerId="ADAL" clId="{C3D91145-E558-4A2A-989B-1CF702DDD049}" dt="2019-05-10T14:09:44.619" v="101" actId="1038"/>
          <ac:cxnSpMkLst>
            <pc:docMk/>
            <pc:sldMk cId="1669721746" sldId="365"/>
            <ac:cxnSpMk id="20" creationId="{D84F2DAD-D9EB-47EC-AEA1-EA7B957BF418}"/>
          </ac:cxnSpMkLst>
        </pc:cxnChg>
      </pc:sldChg>
      <pc:sldChg chg="modSp">
        <pc:chgData name="Kyle Tidswell-Brown" userId="3518c4a0-5c99-4880-b127-cb60ccf11a39" providerId="ADAL" clId="{C3D91145-E558-4A2A-989B-1CF702DDD049}" dt="2019-05-09T13:06:41.871" v="8" actId="20577"/>
        <pc:sldMkLst>
          <pc:docMk/>
          <pc:sldMk cId="2402672421" sldId="415"/>
        </pc:sldMkLst>
        <pc:graphicFrameChg chg="modGraphic">
          <ac:chgData name="Kyle Tidswell-Brown" userId="3518c4a0-5c99-4880-b127-cb60ccf11a39" providerId="ADAL" clId="{C3D91145-E558-4A2A-989B-1CF702DDD049}" dt="2019-05-09T13:06:41.871" v="8" actId="20577"/>
          <ac:graphicFrameMkLst>
            <pc:docMk/>
            <pc:sldMk cId="2402672421" sldId="415"/>
            <ac:graphicFrameMk id="18" creationId="{524ECD0D-75AB-46E0-9DA4-4E2D15076B10}"/>
          </ac:graphicFrameMkLst>
        </pc:graphicFrameChg>
      </pc:sldChg>
      <pc:sldChg chg="addSp delSp modSp">
        <pc:chgData name="Kyle Tidswell-Brown" userId="3518c4a0-5c99-4880-b127-cb60ccf11a39" providerId="ADAL" clId="{C3D91145-E558-4A2A-989B-1CF702DDD049}" dt="2019-05-13T08:50:24.994" v="702"/>
        <pc:sldMkLst>
          <pc:docMk/>
          <pc:sldMk cId="2038513347" sldId="416"/>
        </pc:sldMkLst>
        <pc:spChg chg="add del mod">
          <ac:chgData name="Kyle Tidswell-Brown" userId="3518c4a0-5c99-4880-b127-cb60ccf11a39" providerId="ADAL" clId="{C3D91145-E558-4A2A-989B-1CF702DDD049}" dt="2019-05-10T14:17:06.298" v="323"/>
          <ac:spMkLst>
            <pc:docMk/>
            <pc:sldMk cId="2038513347" sldId="416"/>
            <ac:spMk id="4" creationId="{3AC8A417-F8E4-4DDA-8785-2FE0F15802B7}"/>
          </ac:spMkLst>
        </pc:spChg>
        <pc:spChg chg="del mod">
          <ac:chgData name="Kyle Tidswell-Brown" userId="3518c4a0-5c99-4880-b127-cb60ccf11a39" providerId="ADAL" clId="{C3D91145-E558-4A2A-989B-1CF702DDD049}" dt="2019-05-13T08:49:32.760" v="688" actId="478"/>
          <ac:spMkLst>
            <pc:docMk/>
            <pc:sldMk cId="2038513347" sldId="416"/>
            <ac:spMk id="6" creationId="{E6E8AFE3-B9A7-49CB-9230-EA2457391C66}"/>
          </ac:spMkLst>
        </pc:spChg>
        <pc:spChg chg="del">
          <ac:chgData name="Kyle Tidswell-Brown" userId="3518c4a0-5c99-4880-b127-cb60ccf11a39" providerId="ADAL" clId="{C3D91145-E558-4A2A-989B-1CF702DDD049}" dt="2019-05-13T08:48:50.622" v="682" actId="478"/>
          <ac:spMkLst>
            <pc:docMk/>
            <pc:sldMk cId="2038513347" sldId="416"/>
            <ac:spMk id="7" creationId="{F759C90F-8EDC-4919-AE7B-EA3B723605F3}"/>
          </ac:spMkLst>
        </pc:spChg>
        <pc:spChg chg="mod">
          <ac:chgData name="Kyle Tidswell-Brown" userId="3518c4a0-5c99-4880-b127-cb60ccf11a39" providerId="ADAL" clId="{C3D91145-E558-4A2A-989B-1CF702DDD049}" dt="2019-05-10T14:15:48.163" v="297" actId="1582"/>
          <ac:spMkLst>
            <pc:docMk/>
            <pc:sldMk cId="2038513347" sldId="416"/>
            <ac:spMk id="9" creationId="{118F9F0C-3400-4240-AD57-E8BC05ADA6DD}"/>
          </ac:spMkLst>
        </pc:spChg>
        <pc:spChg chg="del">
          <ac:chgData name="Kyle Tidswell-Brown" userId="3518c4a0-5c99-4880-b127-cb60ccf11a39" providerId="ADAL" clId="{C3D91145-E558-4A2A-989B-1CF702DDD049}" dt="2019-05-10T14:15:20.346" v="294" actId="478"/>
          <ac:spMkLst>
            <pc:docMk/>
            <pc:sldMk cId="2038513347" sldId="416"/>
            <ac:spMk id="10" creationId="{98025FCD-30BE-4E49-B2C7-15AE5F65416F}"/>
          </ac:spMkLst>
        </pc:spChg>
        <pc:spChg chg="add">
          <ac:chgData name="Kyle Tidswell-Brown" userId="3518c4a0-5c99-4880-b127-cb60ccf11a39" providerId="ADAL" clId="{C3D91145-E558-4A2A-989B-1CF702DDD049}" dt="2019-05-13T08:50:24.994" v="702"/>
          <ac:spMkLst>
            <pc:docMk/>
            <pc:sldMk cId="2038513347" sldId="416"/>
            <ac:spMk id="12" creationId="{FD0D3035-2D42-418B-B0AB-3C0BD0623009}"/>
          </ac:spMkLst>
        </pc:spChg>
        <pc:spChg chg="mod">
          <ac:chgData name="Kyle Tidswell-Brown" userId="3518c4a0-5c99-4880-b127-cb60ccf11a39" providerId="ADAL" clId="{C3D91145-E558-4A2A-989B-1CF702DDD049}" dt="2019-05-13T08:47:59.463" v="676" actId="20577"/>
          <ac:spMkLst>
            <pc:docMk/>
            <pc:sldMk cId="2038513347" sldId="416"/>
            <ac:spMk id="19" creationId="{5252A847-DE45-4FA3-A1F8-EEBEB845FF8E}"/>
          </ac:spMkLst>
        </pc:spChg>
        <pc:picChg chg="add del mod modCrop">
          <ac:chgData name="Kyle Tidswell-Brown" userId="3518c4a0-5c99-4880-b127-cb60ccf11a39" providerId="ADAL" clId="{C3D91145-E558-4A2A-989B-1CF702DDD049}" dt="2019-05-13T08:49:30.485" v="687"/>
          <ac:picMkLst>
            <pc:docMk/>
            <pc:sldMk cId="2038513347" sldId="416"/>
            <ac:picMk id="2" creationId="{3F8EF9F1-35B1-4603-AF68-76A5FF87A02C}"/>
          </ac:picMkLst>
        </pc:picChg>
        <pc:picChg chg="add mod">
          <ac:chgData name="Kyle Tidswell-Brown" userId="3518c4a0-5c99-4880-b127-cb60ccf11a39" providerId="ADAL" clId="{C3D91145-E558-4A2A-989B-1CF702DDD049}" dt="2019-05-10T14:15:16.653" v="292" actId="1076"/>
          <ac:picMkLst>
            <pc:docMk/>
            <pc:sldMk cId="2038513347" sldId="416"/>
            <ac:picMk id="3" creationId="{991B9E19-FF0F-4582-8BBC-4714DF36CE87}"/>
          </ac:picMkLst>
        </pc:picChg>
        <pc:picChg chg="add">
          <ac:chgData name="Kyle Tidswell-Brown" userId="3518c4a0-5c99-4880-b127-cb60ccf11a39" providerId="ADAL" clId="{C3D91145-E558-4A2A-989B-1CF702DDD049}" dt="2019-05-13T08:49:33.192" v="689"/>
          <ac:picMkLst>
            <pc:docMk/>
            <pc:sldMk cId="2038513347" sldId="416"/>
            <ac:picMk id="10" creationId="{C5165D85-EF4E-459E-8ADB-B9AFD493AACA}"/>
          </ac:picMkLst>
        </pc:picChg>
        <pc:picChg chg="del">
          <ac:chgData name="Kyle Tidswell-Brown" userId="3518c4a0-5c99-4880-b127-cb60ccf11a39" providerId="ADAL" clId="{C3D91145-E558-4A2A-989B-1CF702DDD049}" dt="2019-05-13T08:48:50.622" v="682" actId="478"/>
          <ac:picMkLst>
            <pc:docMk/>
            <pc:sldMk cId="2038513347" sldId="416"/>
            <ac:picMk id="11" creationId="{CCF91E99-4E98-4442-BA01-6BFA00AEEFEE}"/>
          </ac:picMkLst>
        </pc:picChg>
        <pc:picChg chg="add">
          <ac:chgData name="Kyle Tidswell-Brown" userId="3518c4a0-5c99-4880-b127-cb60ccf11a39" providerId="ADAL" clId="{C3D91145-E558-4A2A-989B-1CF702DDD049}" dt="2019-05-13T08:50:24.994" v="702"/>
          <ac:picMkLst>
            <pc:docMk/>
            <pc:sldMk cId="2038513347" sldId="416"/>
            <ac:picMk id="13" creationId="{C3DA4671-A56F-4737-9FA1-907115F0B930}"/>
          </ac:picMkLst>
        </pc:picChg>
      </pc:sldChg>
      <pc:sldChg chg="addSp delSp modSp">
        <pc:chgData name="Kyle Tidswell-Brown" userId="3518c4a0-5c99-4880-b127-cb60ccf11a39" providerId="ADAL" clId="{C3D91145-E558-4A2A-989B-1CF702DDD049}" dt="2019-05-10T14:24:57.935" v="404"/>
        <pc:sldMkLst>
          <pc:docMk/>
          <pc:sldMk cId="119181278" sldId="419"/>
        </pc:sldMkLst>
        <pc:spChg chg="del mod">
          <ac:chgData name="Kyle Tidswell-Brown" userId="3518c4a0-5c99-4880-b127-cb60ccf11a39" providerId="ADAL" clId="{C3D91145-E558-4A2A-989B-1CF702DDD049}" dt="2019-05-10T14:21:26.459" v="364" actId="478"/>
          <ac:spMkLst>
            <pc:docMk/>
            <pc:sldMk cId="119181278" sldId="419"/>
            <ac:spMk id="5" creationId="{417986F7-0DF4-4456-BF2C-90A21087A901}"/>
          </ac:spMkLst>
        </pc:spChg>
        <pc:spChg chg="add">
          <ac:chgData name="Kyle Tidswell-Brown" userId="3518c4a0-5c99-4880-b127-cb60ccf11a39" providerId="ADAL" clId="{C3D91145-E558-4A2A-989B-1CF702DDD049}" dt="2019-05-10T14:21:26.796" v="365"/>
          <ac:spMkLst>
            <pc:docMk/>
            <pc:sldMk cId="119181278" sldId="419"/>
            <ac:spMk id="13" creationId="{A0DDD704-6D8C-4234-A1E7-E40859A4E461}"/>
          </ac:spMkLst>
        </pc:spChg>
        <pc:spChg chg="mod">
          <ac:chgData name="Kyle Tidswell-Brown" userId="3518c4a0-5c99-4880-b127-cb60ccf11a39" providerId="ADAL" clId="{C3D91145-E558-4A2A-989B-1CF702DDD049}" dt="2019-05-10T14:21:58.037" v="371" actId="20577"/>
          <ac:spMkLst>
            <pc:docMk/>
            <pc:sldMk cId="119181278" sldId="419"/>
            <ac:spMk id="19" creationId="{5252A847-DE45-4FA3-A1F8-EEBEB845FF8E}"/>
          </ac:spMkLst>
        </pc:spChg>
        <pc:picChg chg="del">
          <ac:chgData name="Kyle Tidswell-Brown" userId="3518c4a0-5c99-4880-b127-cb60ccf11a39" providerId="ADAL" clId="{C3D91145-E558-4A2A-989B-1CF702DDD049}" dt="2019-05-10T14:24:57.491" v="403" actId="478"/>
          <ac:picMkLst>
            <pc:docMk/>
            <pc:sldMk cId="119181278" sldId="419"/>
            <ac:picMk id="9" creationId="{6E3D26B6-7D0F-4756-A13F-84230012AF5F}"/>
          </ac:picMkLst>
        </pc:picChg>
        <pc:picChg chg="add">
          <ac:chgData name="Kyle Tidswell-Brown" userId="3518c4a0-5c99-4880-b127-cb60ccf11a39" providerId="ADAL" clId="{C3D91145-E558-4A2A-989B-1CF702DDD049}" dt="2019-05-10T14:24:57.935" v="404"/>
          <ac:picMkLst>
            <pc:docMk/>
            <pc:sldMk cId="119181278" sldId="419"/>
            <ac:picMk id="14" creationId="{2841B68F-8533-4A7A-818A-B5D178013F7A}"/>
          </ac:picMkLst>
        </pc:picChg>
      </pc:sldChg>
      <pc:sldChg chg="addSp delSp modSp">
        <pc:chgData name="Kyle Tidswell-Brown" userId="3518c4a0-5c99-4880-b127-cb60ccf11a39" providerId="ADAL" clId="{C3D91145-E558-4A2A-989B-1CF702DDD049}" dt="2019-05-10T14:25:00.520" v="406"/>
        <pc:sldMkLst>
          <pc:docMk/>
          <pc:sldMk cId="1805405158" sldId="420"/>
        </pc:sldMkLst>
        <pc:spChg chg="del">
          <ac:chgData name="Kyle Tidswell-Brown" userId="3518c4a0-5c99-4880-b127-cb60ccf11a39" providerId="ADAL" clId="{C3D91145-E558-4A2A-989B-1CF702DDD049}" dt="2019-05-10T14:21:23.622" v="362" actId="478"/>
          <ac:spMkLst>
            <pc:docMk/>
            <pc:sldMk cId="1805405158" sldId="420"/>
            <ac:spMk id="5" creationId="{417986F7-0DF4-4456-BF2C-90A21087A901}"/>
          </ac:spMkLst>
        </pc:spChg>
        <pc:spChg chg="add">
          <ac:chgData name="Kyle Tidswell-Brown" userId="3518c4a0-5c99-4880-b127-cb60ccf11a39" providerId="ADAL" clId="{C3D91145-E558-4A2A-989B-1CF702DDD049}" dt="2019-05-10T14:21:23.979" v="363"/>
          <ac:spMkLst>
            <pc:docMk/>
            <pc:sldMk cId="1805405158" sldId="420"/>
            <ac:spMk id="12" creationId="{FC1E1ECC-F5BD-424B-AB7B-D1D5980CDDAE}"/>
          </ac:spMkLst>
        </pc:spChg>
        <pc:spChg chg="mod">
          <ac:chgData name="Kyle Tidswell-Brown" userId="3518c4a0-5c99-4880-b127-cb60ccf11a39" providerId="ADAL" clId="{C3D91145-E558-4A2A-989B-1CF702DDD049}" dt="2019-05-10T14:22:01.930" v="375" actId="20577"/>
          <ac:spMkLst>
            <pc:docMk/>
            <pc:sldMk cId="1805405158" sldId="420"/>
            <ac:spMk id="19" creationId="{5252A847-DE45-4FA3-A1F8-EEBEB845FF8E}"/>
          </ac:spMkLst>
        </pc:spChg>
        <pc:picChg chg="del">
          <ac:chgData name="Kyle Tidswell-Brown" userId="3518c4a0-5c99-4880-b127-cb60ccf11a39" providerId="ADAL" clId="{C3D91145-E558-4A2A-989B-1CF702DDD049}" dt="2019-05-10T14:25:00.112" v="405" actId="478"/>
          <ac:picMkLst>
            <pc:docMk/>
            <pc:sldMk cId="1805405158" sldId="420"/>
            <ac:picMk id="9" creationId="{6E3D26B6-7D0F-4756-A13F-84230012AF5F}"/>
          </ac:picMkLst>
        </pc:picChg>
        <pc:picChg chg="add">
          <ac:chgData name="Kyle Tidswell-Brown" userId="3518c4a0-5c99-4880-b127-cb60ccf11a39" providerId="ADAL" clId="{C3D91145-E558-4A2A-989B-1CF702DDD049}" dt="2019-05-10T14:25:00.520" v="406"/>
          <ac:picMkLst>
            <pc:docMk/>
            <pc:sldMk cId="1805405158" sldId="420"/>
            <ac:picMk id="14" creationId="{4BF03B19-81C8-42DB-B3EF-79DA519957B1}"/>
          </ac:picMkLst>
        </pc:picChg>
      </pc:sldChg>
      <pc:sldChg chg="modSp">
        <pc:chgData name="Kyle Tidswell-Brown" userId="3518c4a0-5c99-4880-b127-cb60ccf11a39" providerId="ADAL" clId="{C3D91145-E558-4A2A-989B-1CF702DDD049}" dt="2019-05-10T14:28:36.654" v="514" actId="20577"/>
        <pc:sldMkLst>
          <pc:docMk/>
          <pc:sldMk cId="3257604229" sldId="422"/>
        </pc:sldMkLst>
        <pc:spChg chg="mod">
          <ac:chgData name="Kyle Tidswell-Brown" userId="3518c4a0-5c99-4880-b127-cb60ccf11a39" providerId="ADAL" clId="{C3D91145-E558-4A2A-989B-1CF702DDD049}" dt="2019-05-10T14:28:36.654" v="514" actId="20577"/>
          <ac:spMkLst>
            <pc:docMk/>
            <pc:sldMk cId="3257604229" sldId="422"/>
            <ac:spMk id="19" creationId="{5252A847-DE45-4FA3-A1F8-EEBEB845FF8E}"/>
          </ac:spMkLst>
        </pc:spChg>
      </pc:sldChg>
      <pc:sldChg chg="modSp">
        <pc:chgData name="Kyle Tidswell-Brown" userId="3518c4a0-5c99-4880-b127-cb60ccf11a39" providerId="ADAL" clId="{C3D91145-E558-4A2A-989B-1CF702DDD049}" dt="2019-05-09T13:06:46.330" v="11" actId="20577"/>
        <pc:sldMkLst>
          <pc:docMk/>
          <pc:sldMk cId="784472823" sldId="424"/>
        </pc:sldMkLst>
        <pc:graphicFrameChg chg="modGraphic">
          <ac:chgData name="Kyle Tidswell-Brown" userId="3518c4a0-5c99-4880-b127-cb60ccf11a39" providerId="ADAL" clId="{C3D91145-E558-4A2A-989B-1CF702DDD049}" dt="2019-05-09T13:06:46.330" v="11" actId="20577"/>
          <ac:graphicFrameMkLst>
            <pc:docMk/>
            <pc:sldMk cId="784472823" sldId="424"/>
            <ac:graphicFrameMk id="18" creationId="{524ECD0D-75AB-46E0-9DA4-4E2D15076B10}"/>
          </ac:graphicFrameMkLst>
        </pc:graphicFrameChg>
      </pc:sldChg>
      <pc:sldChg chg="modSp add">
        <pc:chgData name="Kyle Tidswell-Brown" userId="3518c4a0-5c99-4880-b127-cb60ccf11a39" providerId="ADAL" clId="{C3D91145-E558-4A2A-989B-1CF702DDD049}" dt="2019-05-10T14:11:25.032" v="192" actId="20577"/>
        <pc:sldMkLst>
          <pc:docMk/>
          <pc:sldMk cId="749563322" sldId="426"/>
        </pc:sldMkLst>
        <pc:spChg chg="mod">
          <ac:chgData name="Kyle Tidswell-Brown" userId="3518c4a0-5c99-4880-b127-cb60ccf11a39" providerId="ADAL" clId="{C3D91145-E558-4A2A-989B-1CF702DDD049}" dt="2019-05-10T14:11:25.032" v="192" actId="20577"/>
          <ac:spMkLst>
            <pc:docMk/>
            <pc:sldMk cId="749563322" sldId="426"/>
            <ac:spMk id="19" creationId="{5252A847-DE45-4FA3-A1F8-EEBEB845FF8E}"/>
          </ac:spMkLst>
        </pc:spChg>
        <pc:cxnChg chg="mod">
          <ac:chgData name="Kyle Tidswell-Brown" userId="3518c4a0-5c99-4880-b127-cb60ccf11a39" providerId="ADAL" clId="{C3D91145-E558-4A2A-989B-1CF702DDD049}" dt="2019-05-10T14:11:14.574" v="175" actId="208"/>
          <ac:cxnSpMkLst>
            <pc:docMk/>
            <pc:sldMk cId="749563322" sldId="426"/>
            <ac:cxnSpMk id="6" creationId="{65B92454-72AB-49AF-8B44-242F551E1764}"/>
          </ac:cxnSpMkLst>
        </pc:cxnChg>
        <pc:cxnChg chg="mod">
          <ac:chgData name="Kyle Tidswell-Brown" userId="3518c4a0-5c99-4880-b127-cb60ccf11a39" providerId="ADAL" clId="{C3D91145-E558-4A2A-989B-1CF702DDD049}" dt="2019-05-10T14:11:14.574" v="175" actId="208"/>
          <ac:cxnSpMkLst>
            <pc:docMk/>
            <pc:sldMk cId="749563322" sldId="426"/>
            <ac:cxnSpMk id="9" creationId="{7A073A9C-176D-4DB2-8B78-212914D06C3B}"/>
          </ac:cxnSpMkLst>
        </pc:cxnChg>
        <pc:cxnChg chg="mod">
          <ac:chgData name="Kyle Tidswell-Brown" userId="3518c4a0-5c99-4880-b127-cb60ccf11a39" providerId="ADAL" clId="{C3D91145-E558-4A2A-989B-1CF702DDD049}" dt="2019-05-10T14:11:14.574" v="175" actId="208"/>
          <ac:cxnSpMkLst>
            <pc:docMk/>
            <pc:sldMk cId="749563322" sldId="426"/>
            <ac:cxnSpMk id="10" creationId="{F8BA5B7C-1476-47B5-8459-EC38AD02B443}"/>
          </ac:cxnSpMkLst>
        </pc:cxnChg>
        <pc:cxnChg chg="mod">
          <ac:chgData name="Kyle Tidswell-Brown" userId="3518c4a0-5c99-4880-b127-cb60ccf11a39" providerId="ADAL" clId="{C3D91145-E558-4A2A-989B-1CF702DDD049}" dt="2019-05-10T14:11:14.574" v="175" actId="208"/>
          <ac:cxnSpMkLst>
            <pc:docMk/>
            <pc:sldMk cId="749563322" sldId="426"/>
            <ac:cxnSpMk id="12" creationId="{7FFEBBE5-9131-4288-9E71-54749AA623B4}"/>
          </ac:cxnSpMkLst>
        </pc:cxnChg>
        <pc:cxnChg chg="mod">
          <ac:chgData name="Kyle Tidswell-Brown" userId="3518c4a0-5c99-4880-b127-cb60ccf11a39" providerId="ADAL" clId="{C3D91145-E558-4A2A-989B-1CF702DDD049}" dt="2019-05-10T14:11:14.574" v="175" actId="208"/>
          <ac:cxnSpMkLst>
            <pc:docMk/>
            <pc:sldMk cId="749563322" sldId="426"/>
            <ac:cxnSpMk id="13" creationId="{E4AEF274-A017-4486-9EE1-48E46ADC87A8}"/>
          </ac:cxnSpMkLst>
        </pc:cxnChg>
        <pc:cxnChg chg="mod">
          <ac:chgData name="Kyle Tidswell-Brown" userId="3518c4a0-5c99-4880-b127-cb60ccf11a39" providerId="ADAL" clId="{C3D91145-E558-4A2A-989B-1CF702DDD049}" dt="2019-05-10T14:11:14.574" v="175" actId="208"/>
          <ac:cxnSpMkLst>
            <pc:docMk/>
            <pc:sldMk cId="749563322" sldId="426"/>
            <ac:cxnSpMk id="14" creationId="{82924D27-2366-4A51-8215-00C098D24B3E}"/>
          </ac:cxnSpMkLst>
        </pc:cxnChg>
        <pc:cxnChg chg="mod">
          <ac:chgData name="Kyle Tidswell-Brown" userId="3518c4a0-5c99-4880-b127-cb60ccf11a39" providerId="ADAL" clId="{C3D91145-E558-4A2A-989B-1CF702DDD049}" dt="2019-05-10T14:11:19.918" v="176" actId="208"/>
          <ac:cxnSpMkLst>
            <pc:docMk/>
            <pc:sldMk cId="749563322" sldId="426"/>
            <ac:cxnSpMk id="15" creationId="{CD654ACD-9E14-4442-AE7E-BD1A6BA3E8A8}"/>
          </ac:cxnSpMkLst>
        </pc:cxnChg>
        <pc:cxnChg chg="mod">
          <ac:chgData name="Kyle Tidswell-Brown" userId="3518c4a0-5c99-4880-b127-cb60ccf11a39" providerId="ADAL" clId="{C3D91145-E558-4A2A-989B-1CF702DDD049}" dt="2019-05-10T14:11:19.918" v="176" actId="208"/>
          <ac:cxnSpMkLst>
            <pc:docMk/>
            <pc:sldMk cId="749563322" sldId="426"/>
            <ac:cxnSpMk id="16" creationId="{B5702FF2-A457-466C-B7C1-54ABF2DC77AB}"/>
          </ac:cxnSpMkLst>
        </pc:cxnChg>
        <pc:cxnChg chg="mod">
          <ac:chgData name="Kyle Tidswell-Brown" userId="3518c4a0-5c99-4880-b127-cb60ccf11a39" providerId="ADAL" clId="{C3D91145-E558-4A2A-989B-1CF702DDD049}" dt="2019-05-10T14:11:19.918" v="176" actId="208"/>
          <ac:cxnSpMkLst>
            <pc:docMk/>
            <pc:sldMk cId="749563322" sldId="426"/>
            <ac:cxnSpMk id="17" creationId="{334B645D-2829-4338-ACCD-835B94D670F6}"/>
          </ac:cxnSpMkLst>
        </pc:cxnChg>
        <pc:cxnChg chg="mod">
          <ac:chgData name="Kyle Tidswell-Brown" userId="3518c4a0-5c99-4880-b127-cb60ccf11a39" providerId="ADAL" clId="{C3D91145-E558-4A2A-989B-1CF702DDD049}" dt="2019-05-10T14:11:19.918" v="176" actId="208"/>
          <ac:cxnSpMkLst>
            <pc:docMk/>
            <pc:sldMk cId="749563322" sldId="426"/>
            <ac:cxnSpMk id="18" creationId="{EFE57EB8-A7F8-46C2-BC22-3650DF0C3466}"/>
          </ac:cxnSpMkLst>
        </pc:cxnChg>
        <pc:cxnChg chg="mod">
          <ac:chgData name="Kyle Tidswell-Brown" userId="3518c4a0-5c99-4880-b127-cb60ccf11a39" providerId="ADAL" clId="{C3D91145-E558-4A2A-989B-1CF702DDD049}" dt="2019-05-10T14:11:19.918" v="176" actId="208"/>
          <ac:cxnSpMkLst>
            <pc:docMk/>
            <pc:sldMk cId="749563322" sldId="426"/>
            <ac:cxnSpMk id="20" creationId="{D84F2DAD-D9EB-47EC-AEA1-EA7B957BF418}"/>
          </ac:cxnSpMkLst>
        </pc:cxnChg>
      </pc:sldChg>
      <pc:sldChg chg="add">
        <pc:chgData name="Kyle Tidswell-Brown" userId="3518c4a0-5c99-4880-b127-cb60ccf11a39" providerId="ADAL" clId="{C3D91145-E558-4A2A-989B-1CF702DDD049}" dt="2019-05-10T14:11:05.149" v="174"/>
        <pc:sldMkLst>
          <pc:docMk/>
          <pc:sldMk cId="3900509118" sldId="427"/>
        </pc:sldMkLst>
      </pc:sldChg>
      <pc:sldChg chg="addSp modSp add">
        <pc:chgData name="Kyle Tidswell-Brown" userId="3518c4a0-5c99-4880-b127-cb60ccf11a39" providerId="ADAL" clId="{C3D91145-E558-4A2A-989B-1CF702DDD049}" dt="2019-05-10T14:14:24.348" v="274" actId="12788"/>
        <pc:sldMkLst>
          <pc:docMk/>
          <pc:sldMk cId="1348012600" sldId="428"/>
        </pc:sldMkLst>
        <pc:spChg chg="mod">
          <ac:chgData name="Kyle Tidswell-Brown" userId="3518c4a0-5c99-4880-b127-cb60ccf11a39" providerId="ADAL" clId="{C3D91145-E558-4A2A-989B-1CF702DDD049}" dt="2019-05-10T14:14:20.294" v="272" actId="208"/>
          <ac:spMkLst>
            <pc:docMk/>
            <pc:sldMk cId="1348012600" sldId="428"/>
            <ac:spMk id="12" creationId="{469DAD09-A375-423C-B035-59067707F82C}"/>
          </ac:spMkLst>
        </pc:spChg>
        <pc:spChg chg="mod">
          <ac:chgData name="Kyle Tidswell-Brown" userId="3518c4a0-5c99-4880-b127-cb60ccf11a39" providerId="ADAL" clId="{C3D91145-E558-4A2A-989B-1CF702DDD049}" dt="2019-05-10T14:14:20.294" v="272" actId="208"/>
          <ac:spMkLst>
            <pc:docMk/>
            <pc:sldMk cId="1348012600" sldId="428"/>
            <ac:spMk id="13" creationId="{7B59D6BC-2C5D-4127-99CA-5CF413A0978D}"/>
          </ac:spMkLst>
        </pc:spChg>
        <pc:spChg chg="mod">
          <ac:chgData name="Kyle Tidswell-Brown" userId="3518c4a0-5c99-4880-b127-cb60ccf11a39" providerId="ADAL" clId="{C3D91145-E558-4A2A-989B-1CF702DDD049}" dt="2019-05-10T14:14:24.348" v="274" actId="12788"/>
          <ac:spMkLst>
            <pc:docMk/>
            <pc:sldMk cId="1348012600" sldId="428"/>
            <ac:spMk id="14" creationId="{157DCC05-D6FF-47C9-A635-4B2323F18DF0}"/>
          </ac:spMkLst>
        </pc:spChg>
        <pc:spChg chg="mod">
          <ac:chgData name="Kyle Tidswell-Brown" userId="3518c4a0-5c99-4880-b127-cb60ccf11a39" providerId="ADAL" clId="{C3D91145-E558-4A2A-989B-1CF702DDD049}" dt="2019-05-10T14:14:13.744" v="269" actId="2085"/>
          <ac:spMkLst>
            <pc:docMk/>
            <pc:sldMk cId="1348012600" sldId="428"/>
            <ac:spMk id="19" creationId="{5252A847-DE45-4FA3-A1F8-EEBEB845FF8E}"/>
          </ac:spMkLst>
        </pc:spChg>
        <pc:cxnChg chg="add mod">
          <ac:chgData name="Kyle Tidswell-Brown" userId="3518c4a0-5c99-4880-b127-cb60ccf11a39" providerId="ADAL" clId="{C3D91145-E558-4A2A-989B-1CF702DDD049}" dt="2019-05-10T14:13:42.123" v="260" actId="12788"/>
          <ac:cxnSpMkLst>
            <pc:docMk/>
            <pc:sldMk cId="1348012600" sldId="428"/>
            <ac:cxnSpMk id="3" creationId="{18923983-4F6B-48E7-BD93-2EB45BA4598F}"/>
          </ac:cxnSpMkLst>
        </pc:cxnChg>
        <pc:cxnChg chg="add mod">
          <ac:chgData name="Kyle Tidswell-Brown" userId="3518c4a0-5c99-4880-b127-cb60ccf11a39" providerId="ADAL" clId="{C3D91145-E558-4A2A-989B-1CF702DDD049}" dt="2019-05-10T14:13:49.142" v="262" actId="12788"/>
          <ac:cxnSpMkLst>
            <pc:docMk/>
            <pc:sldMk cId="1348012600" sldId="428"/>
            <ac:cxnSpMk id="15" creationId="{5874A7F6-D3CE-4398-BFC2-8B020D26D41B}"/>
          </ac:cxnSpMkLst>
        </pc:cxnChg>
        <pc:cxnChg chg="add mod">
          <ac:chgData name="Kyle Tidswell-Brown" userId="3518c4a0-5c99-4880-b127-cb60ccf11a39" providerId="ADAL" clId="{C3D91145-E558-4A2A-989B-1CF702DDD049}" dt="2019-05-10T14:14:24.348" v="274" actId="12788"/>
          <ac:cxnSpMkLst>
            <pc:docMk/>
            <pc:sldMk cId="1348012600" sldId="428"/>
            <ac:cxnSpMk id="16" creationId="{B52AFCEC-BBC5-4A46-9EE7-ACEFDCC7948A}"/>
          </ac:cxnSpMkLst>
        </pc:cxnChg>
      </pc:sldChg>
      <pc:sldChg chg="addSp delSp modSp add ord">
        <pc:chgData name="Kyle Tidswell-Brown" userId="3518c4a0-5c99-4880-b127-cb60ccf11a39" providerId="ADAL" clId="{C3D91145-E558-4A2A-989B-1CF702DDD049}" dt="2019-05-13T08:50:26.042" v="703"/>
        <pc:sldMkLst>
          <pc:docMk/>
          <pc:sldMk cId="968038485" sldId="429"/>
        </pc:sldMkLst>
        <pc:spChg chg="del mod">
          <ac:chgData name="Kyle Tidswell-Brown" userId="3518c4a0-5c99-4880-b127-cb60ccf11a39" providerId="ADAL" clId="{C3D91145-E558-4A2A-989B-1CF702DDD049}" dt="2019-05-13T08:49:55.760" v="695" actId="478"/>
          <ac:spMkLst>
            <pc:docMk/>
            <pc:sldMk cId="968038485" sldId="429"/>
            <ac:spMk id="6" creationId="{E6E8AFE3-B9A7-49CB-9230-EA2457391C66}"/>
          </ac:spMkLst>
        </pc:spChg>
        <pc:spChg chg="del">
          <ac:chgData name="Kyle Tidswell-Brown" userId="3518c4a0-5c99-4880-b127-cb60ccf11a39" providerId="ADAL" clId="{C3D91145-E558-4A2A-989B-1CF702DDD049}" dt="2019-05-13T08:48:45.576" v="681" actId="478"/>
          <ac:spMkLst>
            <pc:docMk/>
            <pc:sldMk cId="968038485" sldId="429"/>
            <ac:spMk id="7" creationId="{F759C90F-8EDC-4919-AE7B-EA3B723605F3}"/>
          </ac:spMkLst>
        </pc:spChg>
        <pc:spChg chg="mod">
          <ac:chgData name="Kyle Tidswell-Brown" userId="3518c4a0-5c99-4880-b127-cb60ccf11a39" providerId="ADAL" clId="{C3D91145-E558-4A2A-989B-1CF702DDD049}" dt="2019-05-10T14:16:06.112" v="301" actId="208"/>
          <ac:spMkLst>
            <pc:docMk/>
            <pc:sldMk cId="968038485" sldId="429"/>
            <ac:spMk id="9" creationId="{118F9F0C-3400-4240-AD57-E8BC05ADA6DD}"/>
          </ac:spMkLst>
        </pc:spChg>
        <pc:spChg chg="add">
          <ac:chgData name="Kyle Tidswell-Brown" userId="3518c4a0-5c99-4880-b127-cb60ccf11a39" providerId="ADAL" clId="{C3D91145-E558-4A2A-989B-1CF702DDD049}" dt="2019-05-10T14:17:07.821" v="324"/>
          <ac:spMkLst>
            <pc:docMk/>
            <pc:sldMk cId="968038485" sldId="429"/>
            <ac:spMk id="10" creationId="{542E8FF2-FCB4-4271-BAF9-8FC192BEBD7A}"/>
          </ac:spMkLst>
        </pc:spChg>
        <pc:spChg chg="add">
          <ac:chgData name="Kyle Tidswell-Brown" userId="3518c4a0-5c99-4880-b127-cb60ccf11a39" providerId="ADAL" clId="{C3D91145-E558-4A2A-989B-1CF702DDD049}" dt="2019-05-13T08:50:26.042" v="703"/>
          <ac:spMkLst>
            <pc:docMk/>
            <pc:sldMk cId="968038485" sldId="429"/>
            <ac:spMk id="15" creationId="{B38C6A1D-B85C-41D1-B90D-B92ECEE7C0AC}"/>
          </ac:spMkLst>
        </pc:spChg>
        <pc:spChg chg="mod">
          <ac:chgData name="Kyle Tidswell-Brown" userId="3518c4a0-5c99-4880-b127-cb60ccf11a39" providerId="ADAL" clId="{C3D91145-E558-4A2A-989B-1CF702DDD049}" dt="2019-05-13T08:48:06.773" v="680" actId="20577"/>
          <ac:spMkLst>
            <pc:docMk/>
            <pc:sldMk cId="968038485" sldId="429"/>
            <ac:spMk id="19" creationId="{5252A847-DE45-4FA3-A1F8-EEBEB845FF8E}"/>
          </ac:spMkLst>
        </pc:spChg>
        <pc:picChg chg="add del mod modCrop">
          <ac:chgData name="Kyle Tidswell-Brown" userId="3518c4a0-5c99-4880-b127-cb60ccf11a39" providerId="ADAL" clId="{C3D91145-E558-4A2A-989B-1CF702DDD049}" dt="2019-05-13T08:49:54.331" v="694"/>
          <ac:picMkLst>
            <pc:docMk/>
            <pc:sldMk cId="968038485" sldId="429"/>
            <ac:picMk id="2" creationId="{261960D0-90C8-4B52-B916-A61636B874F7}"/>
          </ac:picMkLst>
        </pc:picChg>
        <pc:picChg chg="del">
          <ac:chgData name="Kyle Tidswell-Brown" userId="3518c4a0-5c99-4880-b127-cb60ccf11a39" providerId="ADAL" clId="{C3D91145-E558-4A2A-989B-1CF702DDD049}" dt="2019-05-13T08:48:45.576" v="681" actId="478"/>
          <ac:picMkLst>
            <pc:docMk/>
            <pc:sldMk cId="968038485" sldId="429"/>
            <ac:picMk id="11" creationId="{CCF91E99-4E98-4442-BA01-6BFA00AEEFEE}"/>
          </ac:picMkLst>
        </pc:picChg>
        <pc:picChg chg="add del">
          <ac:chgData name="Kyle Tidswell-Brown" userId="3518c4a0-5c99-4880-b127-cb60ccf11a39" providerId="ADAL" clId="{C3D91145-E558-4A2A-989B-1CF702DDD049}" dt="2019-05-13T08:50:13.550" v="700" actId="478"/>
          <ac:picMkLst>
            <pc:docMk/>
            <pc:sldMk cId="968038485" sldId="429"/>
            <ac:picMk id="12" creationId="{3CE25C02-45CA-47D2-A21C-684491A84B16}"/>
          </ac:picMkLst>
        </pc:picChg>
        <pc:picChg chg="add del mod">
          <ac:chgData name="Kyle Tidswell-Brown" userId="3518c4a0-5c99-4880-b127-cb60ccf11a39" providerId="ADAL" clId="{C3D91145-E558-4A2A-989B-1CF702DDD049}" dt="2019-05-13T08:50:11.851" v="699"/>
          <ac:picMkLst>
            <pc:docMk/>
            <pc:sldMk cId="968038485" sldId="429"/>
            <ac:picMk id="13" creationId="{B179C56C-9ED6-48CA-AA84-4A276FDBCE6B}"/>
          </ac:picMkLst>
        </pc:picChg>
        <pc:picChg chg="add">
          <ac:chgData name="Kyle Tidswell-Brown" userId="3518c4a0-5c99-4880-b127-cb60ccf11a39" providerId="ADAL" clId="{C3D91145-E558-4A2A-989B-1CF702DDD049}" dt="2019-05-13T08:50:14.013" v="701"/>
          <ac:picMkLst>
            <pc:docMk/>
            <pc:sldMk cId="968038485" sldId="429"/>
            <ac:picMk id="14" creationId="{339B63D5-85AE-4A1C-AC06-2DFF45BFBE9D}"/>
          </ac:picMkLst>
        </pc:picChg>
        <pc:picChg chg="add">
          <ac:chgData name="Kyle Tidswell-Brown" userId="3518c4a0-5c99-4880-b127-cb60ccf11a39" providerId="ADAL" clId="{C3D91145-E558-4A2A-989B-1CF702DDD049}" dt="2019-05-13T08:50:26.042" v="703"/>
          <ac:picMkLst>
            <pc:docMk/>
            <pc:sldMk cId="968038485" sldId="429"/>
            <ac:picMk id="16" creationId="{96AB6122-4717-4EEC-BF84-2B540E9056B5}"/>
          </ac:picMkLst>
        </pc:picChg>
      </pc:sldChg>
      <pc:sldChg chg="addSp modSp add">
        <pc:chgData name="Kyle Tidswell-Brown" userId="3518c4a0-5c99-4880-b127-cb60ccf11a39" providerId="ADAL" clId="{C3D91145-E558-4A2A-989B-1CF702DDD049}" dt="2019-05-10T14:26:59.496" v="429" actId="20577"/>
        <pc:sldMkLst>
          <pc:docMk/>
          <pc:sldMk cId="2831950380" sldId="430"/>
        </pc:sldMkLst>
        <pc:spChg chg="mod">
          <ac:chgData name="Kyle Tidswell-Brown" userId="3518c4a0-5c99-4880-b127-cb60ccf11a39" providerId="ADAL" clId="{C3D91145-E558-4A2A-989B-1CF702DDD049}" dt="2019-05-10T14:26:28.434" v="422" actId="207"/>
          <ac:spMkLst>
            <pc:docMk/>
            <pc:sldMk cId="2831950380" sldId="430"/>
            <ac:spMk id="12" creationId="{3CA6B308-2F3B-4744-AA0D-92A224F3E776}"/>
          </ac:spMkLst>
        </pc:spChg>
        <pc:spChg chg="add mod">
          <ac:chgData name="Kyle Tidswell-Brown" userId="3518c4a0-5c99-4880-b127-cb60ccf11a39" providerId="ADAL" clId="{C3D91145-E558-4A2A-989B-1CF702DDD049}" dt="2019-05-10T14:26:38.354" v="424" actId="1076"/>
          <ac:spMkLst>
            <pc:docMk/>
            <pc:sldMk cId="2831950380" sldId="430"/>
            <ac:spMk id="14" creationId="{01C5B34B-C2BC-419F-99ED-541E420BD4E4}"/>
          </ac:spMkLst>
        </pc:spChg>
        <pc:spChg chg="add mod">
          <ac:chgData name="Kyle Tidswell-Brown" userId="3518c4a0-5c99-4880-b127-cb60ccf11a39" providerId="ADAL" clId="{C3D91145-E558-4A2A-989B-1CF702DDD049}" dt="2019-05-10T14:26:44.476" v="425" actId="571"/>
          <ac:spMkLst>
            <pc:docMk/>
            <pc:sldMk cId="2831950380" sldId="430"/>
            <ac:spMk id="18" creationId="{A3DD8090-6F75-4F44-9D2B-2A7F44E5B9E5}"/>
          </ac:spMkLst>
        </pc:spChg>
        <pc:spChg chg="add mod">
          <ac:chgData name="Kyle Tidswell-Brown" userId="3518c4a0-5c99-4880-b127-cb60ccf11a39" providerId="ADAL" clId="{C3D91145-E558-4A2A-989B-1CF702DDD049}" dt="2019-05-10T14:26:53.786" v="426" actId="571"/>
          <ac:spMkLst>
            <pc:docMk/>
            <pc:sldMk cId="2831950380" sldId="430"/>
            <ac:spMk id="20" creationId="{67946B5D-F6C4-4CF7-BCA3-B7E76CF89622}"/>
          </ac:spMkLst>
        </pc:spChg>
        <pc:spChg chg="add mod">
          <ac:chgData name="Kyle Tidswell-Brown" userId="3518c4a0-5c99-4880-b127-cb60ccf11a39" providerId="ADAL" clId="{C3D91145-E558-4A2A-989B-1CF702DDD049}" dt="2019-05-10T14:26:59.496" v="429" actId="20577"/>
          <ac:spMkLst>
            <pc:docMk/>
            <pc:sldMk cId="2831950380" sldId="430"/>
            <ac:spMk id="21" creationId="{839438BF-C22E-4ADA-B596-2A0A4BF8CEB5}"/>
          </ac:spMkLst>
        </pc:spChg>
        <pc:picChg chg="mod">
          <ac:chgData name="Kyle Tidswell-Brown" userId="3518c4a0-5c99-4880-b127-cb60ccf11a39" providerId="ADAL" clId="{C3D91145-E558-4A2A-989B-1CF702DDD049}" dt="2019-05-10T14:26:26.250" v="421" actId="1076"/>
          <ac:picMkLst>
            <pc:docMk/>
            <pc:sldMk cId="2831950380" sldId="430"/>
            <ac:picMk id="5" creationId="{DAD88BB5-E4EC-469A-B465-069987A8FF71}"/>
          </ac:picMkLst>
        </pc:picChg>
      </pc:sldChg>
      <pc:sldChg chg="addSp modSp add">
        <pc:chgData name="Kyle Tidswell-Brown" userId="3518c4a0-5c99-4880-b127-cb60ccf11a39" providerId="ADAL" clId="{C3D91145-E558-4A2A-989B-1CF702DDD049}" dt="2019-05-10T14:30:44.441" v="667" actId="207"/>
        <pc:sldMkLst>
          <pc:docMk/>
          <pc:sldMk cId="3619410489" sldId="431"/>
        </pc:sldMkLst>
        <pc:spChg chg="add mod">
          <ac:chgData name="Kyle Tidswell-Brown" userId="3518c4a0-5c99-4880-b127-cb60ccf11a39" providerId="ADAL" clId="{C3D91145-E558-4A2A-989B-1CF702DDD049}" dt="2019-05-10T14:30:40.074" v="666" actId="1076"/>
          <ac:spMkLst>
            <pc:docMk/>
            <pc:sldMk cId="3619410489" sldId="431"/>
            <ac:spMk id="2" creationId="{038DBA31-4114-49AE-8870-22299C4848BD}"/>
          </ac:spMkLst>
        </pc:spChg>
        <pc:spChg chg="mod">
          <ac:chgData name="Kyle Tidswell-Brown" userId="3518c4a0-5c99-4880-b127-cb60ccf11a39" providerId="ADAL" clId="{C3D91145-E558-4A2A-989B-1CF702DDD049}" dt="2019-05-10T14:30:44.441" v="667" actId="207"/>
          <ac:spMkLst>
            <pc:docMk/>
            <pc:sldMk cId="3619410489" sldId="431"/>
            <ac:spMk id="15" creationId="{6A7E1F94-1D34-4087-B2E8-4BC5AD477DE1}"/>
          </ac:spMkLst>
        </pc:spChg>
        <pc:spChg chg="mod">
          <ac:chgData name="Kyle Tidswell-Brown" userId="3518c4a0-5c99-4880-b127-cb60ccf11a39" providerId="ADAL" clId="{C3D91145-E558-4A2A-989B-1CF702DDD049}" dt="2019-05-10T14:28:58.522" v="563" actId="5793"/>
          <ac:spMkLst>
            <pc:docMk/>
            <pc:sldMk cId="3619410489" sldId="431"/>
            <ac:spMk id="19" creationId="{5252A847-DE45-4FA3-A1F8-EEBEB845FF8E}"/>
          </ac:spMkLst>
        </pc:spChg>
      </pc:sldChg>
      <pc:sldChg chg="addSp modSp add">
        <pc:chgData name="Kyle Tidswell-Brown" userId="3518c4a0-5c99-4880-b127-cb60ccf11a39" providerId="ADAL" clId="{C3D91145-E558-4A2A-989B-1CF702DDD049}" dt="2019-05-10T14:31:04.946" v="672" actId="208"/>
        <pc:sldMkLst>
          <pc:docMk/>
          <pc:sldMk cId="1328666858" sldId="432"/>
        </pc:sldMkLst>
        <pc:spChg chg="mod">
          <ac:chgData name="Kyle Tidswell-Brown" userId="3518c4a0-5c99-4880-b127-cb60ccf11a39" providerId="ADAL" clId="{C3D91145-E558-4A2A-989B-1CF702DDD049}" dt="2019-05-10T14:30:07.836" v="660" actId="12788"/>
          <ac:spMkLst>
            <pc:docMk/>
            <pc:sldMk cId="1328666858" sldId="432"/>
            <ac:spMk id="13" creationId="{223C318B-ED73-43BE-AFC7-DA5B25318631}"/>
          </ac:spMkLst>
        </pc:spChg>
        <pc:spChg chg="mod">
          <ac:chgData name="Kyle Tidswell-Brown" userId="3518c4a0-5c99-4880-b127-cb60ccf11a39" providerId="ADAL" clId="{C3D91145-E558-4A2A-989B-1CF702DDD049}" dt="2019-05-10T14:30:50.202" v="668" actId="207"/>
          <ac:spMkLst>
            <pc:docMk/>
            <pc:sldMk cId="1328666858" sldId="432"/>
            <ac:spMk id="15" creationId="{6A7E1F94-1D34-4087-B2E8-4BC5AD477DE1}"/>
          </ac:spMkLst>
        </pc:spChg>
        <pc:spChg chg="mod">
          <ac:chgData name="Kyle Tidswell-Brown" userId="3518c4a0-5c99-4880-b127-cb60ccf11a39" providerId="ADAL" clId="{C3D91145-E558-4A2A-989B-1CF702DDD049}" dt="2019-05-10T14:30:13.844" v="661" actId="207"/>
          <ac:spMkLst>
            <pc:docMk/>
            <pc:sldMk cId="1328666858" sldId="432"/>
            <ac:spMk id="19" creationId="{5252A847-DE45-4FA3-A1F8-EEBEB845FF8E}"/>
          </ac:spMkLst>
        </pc:spChg>
        <pc:cxnChg chg="add mod">
          <ac:chgData name="Kyle Tidswell-Brown" userId="3518c4a0-5c99-4880-b127-cb60ccf11a39" providerId="ADAL" clId="{C3D91145-E558-4A2A-989B-1CF702DDD049}" dt="2019-05-10T14:31:02.951" v="671" actId="208"/>
          <ac:cxnSpMkLst>
            <pc:docMk/>
            <pc:sldMk cId="1328666858" sldId="432"/>
            <ac:cxnSpMk id="10" creationId="{CC993CE6-5077-4966-A253-2C3F27FDD4AE}"/>
          </ac:cxnSpMkLst>
        </pc:cxnChg>
        <pc:cxnChg chg="add mod">
          <ac:chgData name="Kyle Tidswell-Brown" userId="3518c4a0-5c99-4880-b127-cb60ccf11a39" providerId="ADAL" clId="{C3D91145-E558-4A2A-989B-1CF702DDD049}" dt="2019-05-10T14:31:02.951" v="671" actId="208"/>
          <ac:cxnSpMkLst>
            <pc:docMk/>
            <pc:sldMk cId="1328666858" sldId="432"/>
            <ac:cxnSpMk id="16" creationId="{3852D52A-E51D-4E96-BA8E-3D7FD308D3F1}"/>
          </ac:cxnSpMkLst>
        </pc:cxnChg>
        <pc:cxnChg chg="add mod">
          <ac:chgData name="Kyle Tidswell-Brown" userId="3518c4a0-5c99-4880-b127-cb60ccf11a39" providerId="ADAL" clId="{C3D91145-E558-4A2A-989B-1CF702DDD049}" dt="2019-05-10T14:31:02.951" v="671" actId="208"/>
          <ac:cxnSpMkLst>
            <pc:docMk/>
            <pc:sldMk cId="1328666858" sldId="432"/>
            <ac:cxnSpMk id="17" creationId="{D08F9BE2-C695-46EA-8549-DDE05BDB049B}"/>
          </ac:cxnSpMkLst>
        </pc:cxnChg>
        <pc:cxnChg chg="add mod">
          <ac:chgData name="Kyle Tidswell-Brown" userId="3518c4a0-5c99-4880-b127-cb60ccf11a39" providerId="ADAL" clId="{C3D91145-E558-4A2A-989B-1CF702DDD049}" dt="2019-05-10T14:31:04.946" v="672" actId="208"/>
          <ac:cxnSpMkLst>
            <pc:docMk/>
            <pc:sldMk cId="1328666858" sldId="432"/>
            <ac:cxnSpMk id="18" creationId="{B9E8D241-4CB2-4098-9546-82FA735178F0}"/>
          </ac:cxnSpMkLst>
        </pc:cxnChg>
        <pc:cxnChg chg="add mod">
          <ac:chgData name="Kyle Tidswell-Brown" userId="3518c4a0-5c99-4880-b127-cb60ccf11a39" providerId="ADAL" clId="{C3D91145-E558-4A2A-989B-1CF702DDD049}" dt="2019-05-10T14:31:02.951" v="671" actId="208"/>
          <ac:cxnSpMkLst>
            <pc:docMk/>
            <pc:sldMk cId="1328666858" sldId="432"/>
            <ac:cxnSpMk id="20" creationId="{E10F6005-D2AE-4EEA-808D-C3BC0BBBE3B8}"/>
          </ac:cxnSpMkLst>
        </pc:cxnChg>
      </pc:sldChg>
    </pc:docChg>
  </pc:docChgLst>
  <pc:docChgLst>
    <pc:chgData name="Faye Taylor" userId="32266afe-4e54-4012-9703-e1912c09c24c" providerId="ADAL" clId="{90C636E9-64A2-47C4-98B7-928D5804956F}"/>
  </pc:docChgLst>
  <pc:docChgLst>
    <pc:chgData name="Kathryn Hiley" userId="2745fa84-d41e-443a-867d-996e1a007b4a" providerId="ADAL" clId="{ACCD0D09-BA57-4D71-AB9D-60E9A0650C26}"/>
    <pc:docChg chg="modSld">
      <pc:chgData name="Kathryn Hiley" userId="2745fa84-d41e-443a-867d-996e1a007b4a" providerId="ADAL" clId="{ACCD0D09-BA57-4D71-AB9D-60E9A0650C26}" dt="2019-03-18T16:22:28.525" v="1" actId="20577"/>
      <pc:docMkLst>
        <pc:docMk/>
      </pc:docMkLst>
      <pc:sldChg chg="modSp">
        <pc:chgData name="Kathryn Hiley" userId="2745fa84-d41e-443a-867d-996e1a007b4a" providerId="ADAL" clId="{ACCD0D09-BA57-4D71-AB9D-60E9A0650C26}" dt="2019-03-18T16:22:28.525" v="1" actId="20577"/>
        <pc:sldMkLst>
          <pc:docMk/>
          <pc:sldMk cId="332354265" sldId="366"/>
        </pc:sldMkLst>
        <pc:spChg chg="mod">
          <ac:chgData name="Kathryn Hiley" userId="2745fa84-d41e-443a-867d-996e1a007b4a" providerId="ADAL" clId="{ACCD0D09-BA57-4D71-AB9D-60E9A0650C26}" dt="2019-03-18T16:22:28.525" v="1" actId="20577"/>
          <ac:spMkLst>
            <pc:docMk/>
            <pc:sldMk cId="332354265" sldId="366"/>
            <ac:spMk id="19" creationId="{5252A847-DE45-4FA3-A1F8-EEBEB845FF8E}"/>
          </ac:spMkLst>
        </pc:spChg>
      </pc:sldChg>
    </pc:docChg>
  </pc:docChgLst>
  <pc:docChgLst>
    <pc:chgData name="Ashleigh Sobol" userId="8430f2a2-602f-4dde-a79b-412efd9dd8bf" providerId="ADAL" clId="{34758F4D-0547-41DC-A1A9-D0C994561C99}"/>
  </pc:docChgLst>
  <pc:docChgLst>
    <pc:chgData name="Davina Szilvasy" userId="59fb472d-eed4-4f11-9686-c2c8db02a2cd" providerId="ADAL" clId="{27FA3ACD-6882-47AB-8F8F-2FB7F6C491A4}"/>
    <pc:docChg chg="undo modSld">
      <pc:chgData name="Davina Szilvasy" userId="59fb472d-eed4-4f11-9686-c2c8db02a2cd" providerId="ADAL" clId="{27FA3ACD-6882-47AB-8F8F-2FB7F6C491A4}" dt="2019-03-22T14:47:13.037" v="12" actId="20577"/>
      <pc:docMkLst>
        <pc:docMk/>
      </pc:docMkLst>
      <pc:sldChg chg="modSp">
        <pc:chgData name="Davina Szilvasy" userId="59fb472d-eed4-4f11-9686-c2c8db02a2cd" providerId="ADAL" clId="{27FA3ACD-6882-47AB-8F8F-2FB7F6C491A4}" dt="2019-03-22T14:47:13.037" v="12" actId="20577"/>
        <pc:sldMkLst>
          <pc:docMk/>
          <pc:sldMk cId="1669721746" sldId="365"/>
        </pc:sldMkLst>
        <pc:spChg chg="mod">
          <ac:chgData name="Davina Szilvasy" userId="59fb472d-eed4-4f11-9686-c2c8db02a2cd" providerId="ADAL" clId="{27FA3ACD-6882-47AB-8F8F-2FB7F6C491A4}" dt="2019-03-22T14:47:13.037" v="12" actId="20577"/>
          <ac:spMkLst>
            <pc:docMk/>
            <pc:sldMk cId="1669721746" sldId="365"/>
            <ac:spMk id="19" creationId="{5252A847-DE45-4FA3-A1F8-EEBEB845FF8E}"/>
          </ac:spMkLst>
        </pc:spChg>
      </pc:sldChg>
      <pc:sldChg chg="modSp">
        <pc:chgData name="Davina Szilvasy" userId="59fb472d-eed4-4f11-9686-c2c8db02a2cd" providerId="ADAL" clId="{27FA3ACD-6882-47AB-8F8F-2FB7F6C491A4}" dt="2019-03-22T14:46:48.308" v="11" actId="255"/>
        <pc:sldMkLst>
          <pc:docMk/>
          <pc:sldMk cId="332354265" sldId="366"/>
        </pc:sldMkLst>
        <pc:spChg chg="mod">
          <ac:chgData name="Davina Szilvasy" userId="59fb472d-eed4-4f11-9686-c2c8db02a2cd" providerId="ADAL" clId="{27FA3ACD-6882-47AB-8F8F-2FB7F6C491A4}" dt="2019-03-22T14:46:48.308" v="11" actId="255"/>
          <ac:spMkLst>
            <pc:docMk/>
            <pc:sldMk cId="332354265" sldId="366"/>
            <ac:spMk id="19" creationId="{5252A847-DE45-4FA3-A1F8-EEBEB845FF8E}"/>
          </ac:spMkLst>
        </pc:spChg>
      </pc:sldChg>
    </pc:docChg>
  </pc:docChgLst>
  <pc:docChgLst>
    <pc:chgData name="Louise Pezzaioli" userId="360b41a0-b242-48d2-b707-f5fa57585d53" providerId="ADAL" clId="{26F992EB-FC93-4751-B7DF-A8F21B482A43}"/>
  </pc:docChgLst>
  <pc:docChgLst>
    <pc:chgData name="Victoria Worthington" userId="3602fdab-493b-4fe0-87da-353562330a36" providerId="ADAL" clId="{CB92581E-B67B-42AB-9E21-DA69503F7741}"/>
    <pc:docChg chg="modSld">
      <pc:chgData name="Victoria Worthington" userId="3602fdab-493b-4fe0-87da-353562330a36" providerId="ADAL" clId="{CB92581E-B67B-42AB-9E21-DA69503F7741}" dt="2019-04-02T09:43:19.193" v="1" actId="255"/>
      <pc:docMkLst>
        <pc:docMk/>
      </pc:docMkLst>
      <pc:sldChg chg="modSp">
        <pc:chgData name="Victoria Worthington" userId="3602fdab-493b-4fe0-87da-353562330a36" providerId="ADAL" clId="{CB92581E-B67B-42AB-9E21-DA69503F7741}" dt="2019-04-02T09:43:19.193" v="1" actId="255"/>
        <pc:sldMkLst>
          <pc:docMk/>
          <pc:sldMk cId="2637481266" sldId="256"/>
        </pc:sldMkLst>
        <pc:spChg chg="mod">
          <ac:chgData name="Victoria Worthington" userId="3602fdab-493b-4fe0-87da-353562330a36" providerId="ADAL" clId="{CB92581E-B67B-42AB-9E21-DA69503F7741}" dt="2019-04-02T09:43:19.193" v="1" actId="255"/>
          <ac:spMkLst>
            <pc:docMk/>
            <pc:sldMk cId="2637481266" sldId="256"/>
            <ac:spMk id="19" creationId="{5252A847-DE45-4FA3-A1F8-EEBEB845FF8E}"/>
          </ac:spMkLst>
        </pc:spChg>
      </pc:sldChg>
    </pc:docChg>
  </pc:docChgLst>
  <pc:docChgLst>
    <pc:chgData name="Ashleigh Sobol" userId="8430f2a2-602f-4dde-a79b-412efd9dd8bf" providerId="ADAL" clId="{4E762FB4-02C7-4155-A12A-4ED79F828FBE}"/>
  </pc:docChgLst>
  <pc:docChgLst>
    <pc:chgData name="Lindsay Grix" userId="a678036f-2d88-407c-addb-d0af3fea6eec" providerId="ADAL" clId="{77DC8455-D5A8-44EA-865A-D1865883CCB0}"/>
  </pc:docChgLst>
  <pc:docChgLst>
    <pc:chgData name="Nicola Read" userId="f4cbb50c-6e67-4402-b6bd-5fcb6a1deb83" providerId="ADAL" clId="{3A4D4180-C241-4726-848C-89159CE99436}"/>
    <pc:docChg chg="modSld">
      <pc:chgData name="Nicola Read" userId="f4cbb50c-6e67-4402-b6bd-5fcb6a1deb83" providerId="ADAL" clId="{3A4D4180-C241-4726-848C-89159CE99436}" dt="2019-04-11T12:12:53.248" v="11"/>
      <pc:docMkLst>
        <pc:docMk/>
      </pc:docMkLst>
      <pc:sldChg chg="addSp delSp">
        <pc:chgData name="Nicola Read" userId="f4cbb50c-6e67-4402-b6bd-5fcb6a1deb83" providerId="ADAL" clId="{3A4D4180-C241-4726-848C-89159CE99436}" dt="2019-04-11T12:12:34.594" v="1"/>
        <pc:sldMkLst>
          <pc:docMk/>
          <pc:sldMk cId="2637481266" sldId="256"/>
        </pc:sldMkLst>
        <pc:spChg chg="add">
          <ac:chgData name="Nicola Read" userId="f4cbb50c-6e67-4402-b6bd-5fcb6a1deb83" providerId="ADAL" clId="{3A4D4180-C241-4726-848C-89159CE99436}" dt="2019-04-11T12:12:34.594" v="1"/>
          <ac:spMkLst>
            <pc:docMk/>
            <pc:sldMk cId="2637481266" sldId="256"/>
            <ac:spMk id="7" creationId="{ED0F021A-F301-4210-9D09-A5A5BDBC5EB0}"/>
          </ac:spMkLst>
        </pc:spChg>
        <pc:grpChg chg="del">
          <ac:chgData name="Nicola Read" userId="f4cbb50c-6e67-4402-b6bd-5fcb6a1deb83" providerId="ADAL" clId="{3A4D4180-C241-4726-848C-89159CE99436}" dt="2019-04-11T12:12:32.848" v="0" actId="478"/>
          <ac:grpSpMkLst>
            <pc:docMk/>
            <pc:sldMk cId="2637481266" sldId="256"/>
            <ac:grpSpMk id="6" creationId="{F48D1577-DF7B-42CD-A5F9-E392C94F47A5}"/>
          </ac:grpSpMkLst>
        </pc:grpChg>
        <pc:picChg chg="add">
          <ac:chgData name="Nicola Read" userId="f4cbb50c-6e67-4402-b6bd-5fcb6a1deb83" providerId="ADAL" clId="{3A4D4180-C241-4726-848C-89159CE99436}" dt="2019-04-11T12:12:34.594" v="1"/>
          <ac:picMkLst>
            <pc:docMk/>
            <pc:sldMk cId="2637481266" sldId="256"/>
            <ac:picMk id="11" creationId="{F62B195C-800B-4F7B-AA76-94AE22ED8DA9}"/>
          </ac:picMkLst>
        </pc:picChg>
      </pc:sldChg>
      <pc:sldChg chg="addSp delSp">
        <pc:chgData name="Nicola Read" userId="f4cbb50c-6e67-4402-b6bd-5fcb6a1deb83" providerId="ADAL" clId="{3A4D4180-C241-4726-848C-89159CE99436}" dt="2019-04-11T12:12:53.248" v="11"/>
        <pc:sldMkLst>
          <pc:docMk/>
          <pc:sldMk cId="636014570" sldId="314"/>
        </pc:sldMkLst>
        <pc:spChg chg="add">
          <ac:chgData name="Nicola Read" userId="f4cbb50c-6e67-4402-b6bd-5fcb6a1deb83" providerId="ADAL" clId="{3A4D4180-C241-4726-848C-89159CE99436}" dt="2019-04-11T12:12:53.248" v="11"/>
          <ac:spMkLst>
            <pc:docMk/>
            <pc:sldMk cId="636014570" sldId="314"/>
            <ac:spMk id="7" creationId="{68FD9AE6-B64A-4174-861D-820A2C122D67}"/>
          </ac:spMkLst>
        </pc:spChg>
        <pc:grpChg chg="del">
          <ac:chgData name="Nicola Read" userId="f4cbb50c-6e67-4402-b6bd-5fcb6a1deb83" providerId="ADAL" clId="{3A4D4180-C241-4726-848C-89159CE99436}" dt="2019-04-11T12:12:51.850" v="10" actId="478"/>
          <ac:grpSpMkLst>
            <pc:docMk/>
            <pc:sldMk cId="636014570" sldId="314"/>
            <ac:grpSpMk id="6" creationId="{E01EE6DE-A413-43E2-A2A9-EB6D5C7EA66E}"/>
          </ac:grpSpMkLst>
        </pc:grpChg>
        <pc:picChg chg="add">
          <ac:chgData name="Nicola Read" userId="f4cbb50c-6e67-4402-b6bd-5fcb6a1deb83" providerId="ADAL" clId="{3A4D4180-C241-4726-848C-89159CE99436}" dt="2019-04-11T12:12:53.248" v="11"/>
          <ac:picMkLst>
            <pc:docMk/>
            <pc:sldMk cId="636014570" sldId="314"/>
            <ac:picMk id="11" creationId="{60DC66A9-9CA6-47D2-9819-1ABA6511863D}"/>
          </ac:picMkLst>
        </pc:picChg>
      </pc:sldChg>
      <pc:sldChg chg="addSp delSp">
        <pc:chgData name="Nicola Read" userId="f4cbb50c-6e67-4402-b6bd-5fcb6a1deb83" providerId="ADAL" clId="{3A4D4180-C241-4726-848C-89159CE99436}" dt="2019-04-11T12:12:49.409" v="9"/>
        <pc:sldMkLst>
          <pc:docMk/>
          <pc:sldMk cId="1071900124" sldId="355"/>
        </pc:sldMkLst>
        <pc:spChg chg="add">
          <ac:chgData name="Nicola Read" userId="f4cbb50c-6e67-4402-b6bd-5fcb6a1deb83" providerId="ADAL" clId="{3A4D4180-C241-4726-848C-89159CE99436}" dt="2019-04-11T12:12:49.409" v="9"/>
          <ac:spMkLst>
            <pc:docMk/>
            <pc:sldMk cId="1071900124" sldId="355"/>
            <ac:spMk id="7" creationId="{9BCA4BD9-3DFF-4F93-8AD5-23C0C839FEEA}"/>
          </ac:spMkLst>
        </pc:spChg>
        <pc:grpChg chg="del">
          <ac:chgData name="Nicola Read" userId="f4cbb50c-6e67-4402-b6bd-5fcb6a1deb83" providerId="ADAL" clId="{3A4D4180-C241-4726-848C-89159CE99436}" dt="2019-04-11T12:12:48.206" v="8" actId="478"/>
          <ac:grpSpMkLst>
            <pc:docMk/>
            <pc:sldMk cId="1071900124" sldId="355"/>
            <ac:grpSpMk id="6" creationId="{EFAEB690-040A-40E5-BFC5-7F2C83D0EC6A}"/>
          </ac:grpSpMkLst>
        </pc:grpChg>
        <pc:picChg chg="add">
          <ac:chgData name="Nicola Read" userId="f4cbb50c-6e67-4402-b6bd-5fcb6a1deb83" providerId="ADAL" clId="{3A4D4180-C241-4726-848C-89159CE99436}" dt="2019-04-11T12:12:49.409" v="9"/>
          <ac:picMkLst>
            <pc:docMk/>
            <pc:sldMk cId="1071900124" sldId="355"/>
            <ac:picMk id="11" creationId="{D45FF84D-B458-4CF3-9F46-85A88571965C}"/>
          </ac:picMkLst>
        </pc:picChg>
      </pc:sldChg>
      <pc:sldChg chg="addSp delSp">
        <pc:chgData name="Nicola Read" userId="f4cbb50c-6e67-4402-b6bd-5fcb6a1deb83" providerId="ADAL" clId="{3A4D4180-C241-4726-848C-89159CE99436}" dt="2019-04-11T12:12:46.185" v="7"/>
        <pc:sldMkLst>
          <pc:docMk/>
          <pc:sldMk cId="36917022" sldId="360"/>
        </pc:sldMkLst>
        <pc:spChg chg="add">
          <ac:chgData name="Nicola Read" userId="f4cbb50c-6e67-4402-b6bd-5fcb6a1deb83" providerId="ADAL" clId="{3A4D4180-C241-4726-848C-89159CE99436}" dt="2019-04-11T12:12:46.185" v="7"/>
          <ac:spMkLst>
            <pc:docMk/>
            <pc:sldMk cId="36917022" sldId="360"/>
            <ac:spMk id="7" creationId="{F759C90F-8EDC-4919-AE7B-EA3B723605F3}"/>
          </ac:spMkLst>
        </pc:spChg>
        <pc:grpChg chg="del">
          <ac:chgData name="Nicola Read" userId="f4cbb50c-6e67-4402-b6bd-5fcb6a1deb83" providerId="ADAL" clId="{3A4D4180-C241-4726-848C-89159CE99436}" dt="2019-04-11T12:12:44.763" v="6" actId="478"/>
          <ac:grpSpMkLst>
            <pc:docMk/>
            <pc:sldMk cId="36917022" sldId="360"/>
            <ac:grpSpMk id="6" creationId="{5B95FEEE-48EE-41C9-9F6D-015057418F5E}"/>
          </ac:grpSpMkLst>
        </pc:grpChg>
        <pc:picChg chg="add">
          <ac:chgData name="Nicola Read" userId="f4cbb50c-6e67-4402-b6bd-5fcb6a1deb83" providerId="ADAL" clId="{3A4D4180-C241-4726-848C-89159CE99436}" dt="2019-04-11T12:12:46.185" v="7"/>
          <ac:picMkLst>
            <pc:docMk/>
            <pc:sldMk cId="36917022" sldId="360"/>
            <ac:picMk id="11" creationId="{CCF91E99-4E98-4442-BA01-6BFA00AEEFEE}"/>
          </ac:picMkLst>
        </pc:picChg>
      </pc:sldChg>
      <pc:sldChg chg="addSp delSp">
        <pc:chgData name="Nicola Read" userId="f4cbb50c-6e67-4402-b6bd-5fcb6a1deb83" providerId="ADAL" clId="{3A4D4180-C241-4726-848C-89159CE99436}" dt="2019-04-11T12:12:42.169" v="5"/>
        <pc:sldMkLst>
          <pc:docMk/>
          <pc:sldMk cId="1669721746" sldId="365"/>
        </pc:sldMkLst>
        <pc:spChg chg="add">
          <ac:chgData name="Nicola Read" userId="f4cbb50c-6e67-4402-b6bd-5fcb6a1deb83" providerId="ADAL" clId="{3A4D4180-C241-4726-848C-89159CE99436}" dt="2019-04-11T12:12:42.169" v="5"/>
          <ac:spMkLst>
            <pc:docMk/>
            <pc:sldMk cId="1669721746" sldId="365"/>
            <ac:spMk id="7" creationId="{97C99D06-90D0-49B5-BAC5-176EDB2B6D18}"/>
          </ac:spMkLst>
        </pc:spChg>
        <pc:grpChg chg="del">
          <ac:chgData name="Nicola Read" userId="f4cbb50c-6e67-4402-b6bd-5fcb6a1deb83" providerId="ADAL" clId="{3A4D4180-C241-4726-848C-89159CE99436}" dt="2019-04-11T12:12:41.067" v="4" actId="478"/>
          <ac:grpSpMkLst>
            <pc:docMk/>
            <pc:sldMk cId="1669721746" sldId="365"/>
            <ac:grpSpMk id="6" creationId="{E7C0849F-AAB2-46E6-8030-2AEA6181EE8A}"/>
          </ac:grpSpMkLst>
        </pc:grpChg>
        <pc:picChg chg="add">
          <ac:chgData name="Nicola Read" userId="f4cbb50c-6e67-4402-b6bd-5fcb6a1deb83" providerId="ADAL" clId="{3A4D4180-C241-4726-848C-89159CE99436}" dt="2019-04-11T12:12:42.169" v="5"/>
          <ac:picMkLst>
            <pc:docMk/>
            <pc:sldMk cId="1669721746" sldId="365"/>
            <ac:picMk id="11" creationId="{D29AA39B-363B-465C-8BD1-ED02BDDB08BD}"/>
          </ac:picMkLst>
        </pc:picChg>
      </pc:sldChg>
      <pc:sldChg chg="addSp delSp">
        <pc:chgData name="Nicola Read" userId="f4cbb50c-6e67-4402-b6bd-5fcb6a1deb83" providerId="ADAL" clId="{3A4D4180-C241-4726-848C-89159CE99436}" dt="2019-04-11T12:12:38.832" v="3"/>
        <pc:sldMkLst>
          <pc:docMk/>
          <pc:sldMk cId="332354265" sldId="366"/>
        </pc:sldMkLst>
        <pc:spChg chg="add">
          <ac:chgData name="Nicola Read" userId="f4cbb50c-6e67-4402-b6bd-5fcb6a1deb83" providerId="ADAL" clId="{3A4D4180-C241-4726-848C-89159CE99436}" dt="2019-04-11T12:12:38.832" v="3"/>
          <ac:spMkLst>
            <pc:docMk/>
            <pc:sldMk cId="332354265" sldId="366"/>
            <ac:spMk id="7" creationId="{312E183A-E423-4F9B-A302-285177BDBBE2}"/>
          </ac:spMkLst>
        </pc:spChg>
        <pc:grpChg chg="del">
          <ac:chgData name="Nicola Read" userId="f4cbb50c-6e67-4402-b6bd-5fcb6a1deb83" providerId="ADAL" clId="{3A4D4180-C241-4726-848C-89159CE99436}" dt="2019-04-11T12:12:37.419" v="2" actId="478"/>
          <ac:grpSpMkLst>
            <pc:docMk/>
            <pc:sldMk cId="332354265" sldId="366"/>
            <ac:grpSpMk id="6" creationId="{C4A245D4-FB7C-4612-93B5-535DD6A6F422}"/>
          </ac:grpSpMkLst>
        </pc:grpChg>
        <pc:picChg chg="add">
          <ac:chgData name="Nicola Read" userId="f4cbb50c-6e67-4402-b6bd-5fcb6a1deb83" providerId="ADAL" clId="{3A4D4180-C241-4726-848C-89159CE99436}" dt="2019-04-11T12:12:38.832" v="3"/>
          <ac:picMkLst>
            <pc:docMk/>
            <pc:sldMk cId="332354265" sldId="366"/>
            <ac:picMk id="11" creationId="{D5E1A0DD-2D9C-4466-8029-CB00B95D951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horizontal-and-vertical-year-3-properties-of-shape-resource-pack/" TargetMode="External"/><Relationship Id="rId4" Type="http://schemas.openxmlformats.org/officeDocument/2006/relationships/hyperlink" Target="https://classroomsecrets.co.uk/category/maths/year-3/summer-block-3-properties-of-shap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2F9008-250E-4A1F-B1A1-249D09B82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Fill in the table below.</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18" name="Table 17">
            <a:extLst>
              <a:ext uri="{FF2B5EF4-FFF2-40B4-BE49-F238E27FC236}">
                <a16:creationId xmlns:a16="http://schemas.microsoft.com/office/drawing/2014/main" id="{524ECD0D-75AB-46E0-9DA4-4E2D15076B10}"/>
              </a:ext>
            </a:extLst>
          </p:cNvPr>
          <p:cNvGraphicFramePr>
            <a:graphicFrameLocks noGrp="1"/>
          </p:cNvGraphicFramePr>
          <p:nvPr>
            <p:extLst>
              <p:ext uri="{D42A27DB-BD31-4B8C-83A1-F6EECF244321}">
                <p14:modId xmlns:p14="http://schemas.microsoft.com/office/powerpoint/2010/main" val="4113825662"/>
              </p:ext>
            </p:extLst>
          </p:nvPr>
        </p:nvGraphicFramePr>
        <p:xfrm>
          <a:off x="2272016" y="1817564"/>
          <a:ext cx="4599968" cy="3741740"/>
        </p:xfrm>
        <a:graphic>
          <a:graphicData uri="http://schemas.openxmlformats.org/drawingml/2006/table">
            <a:tbl>
              <a:tblPr firstRow="1" bandRow="1">
                <a:tableStyleId>{5940675A-B579-460E-94D1-54222C63F5DA}</a:tableStyleId>
              </a:tblPr>
              <a:tblGrid>
                <a:gridCol w="2299984">
                  <a:extLst>
                    <a:ext uri="{9D8B030D-6E8A-4147-A177-3AD203B41FA5}">
                      <a16:colId xmlns:a16="http://schemas.microsoft.com/office/drawing/2014/main" val="3207523691"/>
                    </a:ext>
                  </a:extLst>
                </a:gridCol>
                <a:gridCol w="2299984">
                  <a:extLst>
                    <a:ext uri="{9D8B030D-6E8A-4147-A177-3AD203B41FA5}">
                      <a16:colId xmlns:a16="http://schemas.microsoft.com/office/drawing/2014/main" val="3160370231"/>
                    </a:ext>
                  </a:extLst>
                </a:gridCol>
              </a:tblGrid>
              <a:tr h="827697">
                <a:tc>
                  <a:txBody>
                    <a:bodyPr/>
                    <a:lstStyle/>
                    <a:p>
                      <a:pPr algn="ctr"/>
                      <a:r>
                        <a:rPr lang="en-GB" sz="2000" b="1" u="none" dirty="0">
                          <a:latin typeface="Century Gothic" panose="020B0502020202020204" pitchFamily="34" charset="0"/>
                        </a:rPr>
                        <a:t>Object</a:t>
                      </a: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u="none" dirty="0">
                          <a:latin typeface="Century Gothic" panose="020B0502020202020204" pitchFamily="34" charset="0"/>
                        </a:rPr>
                        <a:t>Type of lines –horizontal, vertical or both?</a:t>
                      </a: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249085"/>
                  </a:ext>
                </a:extLst>
              </a:tr>
              <a:tr h="673414">
                <a:tc>
                  <a:txBody>
                    <a:bodyPr/>
                    <a:lstStyle/>
                    <a:p>
                      <a:pPr algn="ctr"/>
                      <a:endParaRPr lang="en-GB" sz="2000" b="1" dirty="0">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both</a:t>
                      </a: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4356232"/>
                  </a:ext>
                </a:extLst>
              </a:tr>
              <a:tr h="673414">
                <a:tc>
                  <a:txBody>
                    <a:bodyPr/>
                    <a:lstStyle/>
                    <a:p>
                      <a:pPr algn="ctr"/>
                      <a:endParaRPr lang="en-GB" sz="2000" b="1" dirty="0">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vertical</a:t>
                      </a: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213163"/>
                  </a:ext>
                </a:extLst>
              </a:tr>
              <a:tr h="673414">
                <a:tc>
                  <a:txBody>
                    <a:bodyPr/>
                    <a:lstStyle/>
                    <a:p>
                      <a:pPr algn="ctr"/>
                      <a:endParaRPr lang="en-GB" sz="2000" b="1" dirty="0">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horizontal</a:t>
                      </a: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245938"/>
                  </a:ext>
                </a:extLst>
              </a:tr>
              <a:tr h="673414">
                <a:tc>
                  <a:txBody>
                    <a:bodyPr/>
                    <a:lstStyle/>
                    <a:p>
                      <a:pPr algn="ctr"/>
                      <a:endParaRPr lang="en-GB" sz="2000" b="1" dirty="0">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both</a:t>
                      </a: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8020598"/>
                  </a:ext>
                </a:extLst>
              </a:tr>
            </a:tbl>
          </a:graphicData>
        </a:graphic>
      </p:graphicFrame>
      <p:sp>
        <p:nvSpPr>
          <p:cNvPr id="2" name="Rectangle: Top Corners Snipped 1">
            <a:extLst>
              <a:ext uri="{FF2B5EF4-FFF2-40B4-BE49-F238E27FC236}">
                <a16:creationId xmlns:a16="http://schemas.microsoft.com/office/drawing/2014/main" id="{DE278CD2-B2F0-4070-AC56-2623A6EE220D}"/>
              </a:ext>
            </a:extLst>
          </p:cNvPr>
          <p:cNvSpPr/>
          <p:nvPr/>
        </p:nvSpPr>
        <p:spPr>
          <a:xfrm>
            <a:off x="3028334" y="2930010"/>
            <a:ext cx="786581" cy="530942"/>
          </a:xfrm>
          <a:prstGeom prst="snip2SameRect">
            <a:avLst>
              <a:gd name="adj1" fmla="val 44445"/>
              <a:gd name="adj2"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161FC0C5-E7C6-4AB9-8E2A-E14AA0E2B3AA}"/>
              </a:ext>
            </a:extLst>
          </p:cNvPr>
          <p:cNvSpPr/>
          <p:nvPr/>
        </p:nvSpPr>
        <p:spPr>
          <a:xfrm rot="16200000">
            <a:off x="3151624" y="3292995"/>
            <a:ext cx="540000" cy="11520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rapezoid 3">
            <a:extLst>
              <a:ext uri="{FF2B5EF4-FFF2-40B4-BE49-F238E27FC236}">
                <a16:creationId xmlns:a16="http://schemas.microsoft.com/office/drawing/2014/main" id="{55B3BD81-7536-4A53-8C9F-4A4CA3456AB9}"/>
              </a:ext>
            </a:extLst>
          </p:cNvPr>
          <p:cNvSpPr/>
          <p:nvPr/>
        </p:nvSpPr>
        <p:spPr>
          <a:xfrm>
            <a:off x="2684205" y="4277037"/>
            <a:ext cx="1474839" cy="493686"/>
          </a:xfrm>
          <a:prstGeom prst="trapezoi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ross 4">
            <a:extLst>
              <a:ext uri="{FF2B5EF4-FFF2-40B4-BE49-F238E27FC236}">
                <a16:creationId xmlns:a16="http://schemas.microsoft.com/office/drawing/2014/main" id="{62E956ED-8479-4D04-8EEE-E69539E49F82}"/>
              </a:ext>
            </a:extLst>
          </p:cNvPr>
          <p:cNvSpPr/>
          <p:nvPr/>
        </p:nvSpPr>
        <p:spPr>
          <a:xfrm>
            <a:off x="3151624" y="4947137"/>
            <a:ext cx="540000" cy="540000"/>
          </a:xfrm>
          <a:prstGeom prst="plu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4472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8">
            <a:extLst>
              <a:ext uri="{FF2B5EF4-FFF2-40B4-BE49-F238E27FC236}">
                <a16:creationId xmlns:a16="http://schemas.microsoft.com/office/drawing/2014/main" id="{FD0D3035-2D42-418B-B0AB-3C0BD0623009}"/>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C3DA4671-A56F-4737-9FA1-907115F0B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1" name="Picture 10">
            <a:extLst>
              <a:ext uri="{FF2B5EF4-FFF2-40B4-BE49-F238E27FC236}">
                <a16:creationId xmlns:a16="http://schemas.microsoft.com/office/drawing/2014/main" id="{2FE8AF94-B94D-4DF7-A2C8-B517E73D9A6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12EBDB75-B33F-4B3E-B804-E10E3EB4DFE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of the images below has a vertical line of symmetry?</a:t>
            </a:r>
          </a:p>
          <a:p>
            <a:pPr lvl="0" algn="ctr"/>
            <a:endParaRPr lang="en-GB" sz="2000" b="1" dirty="0">
              <a:solidFill>
                <a:schemeClr val="tx1"/>
              </a:solidFill>
              <a:latin typeface="Century Gothic" panose="020B0502020202020204" pitchFamily="34" charset="0"/>
            </a:endParaRPr>
          </a:p>
        </p:txBody>
      </p:sp>
      <p:sp>
        <p:nvSpPr>
          <p:cNvPr id="15" name="Partial Circle 14">
            <a:extLst>
              <a:ext uri="{FF2B5EF4-FFF2-40B4-BE49-F238E27FC236}">
                <a16:creationId xmlns:a16="http://schemas.microsoft.com/office/drawing/2014/main" id="{9D5EA75D-D7B2-4F52-861F-91AC637306B4}"/>
              </a:ext>
            </a:extLst>
          </p:cNvPr>
          <p:cNvSpPr/>
          <p:nvPr/>
        </p:nvSpPr>
        <p:spPr>
          <a:xfrm>
            <a:off x="5771507" y="1687219"/>
            <a:ext cx="2191046" cy="2191046"/>
          </a:xfrm>
          <a:prstGeom prst="pi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6" name="Picture 15">
            <a:extLst>
              <a:ext uri="{FF2B5EF4-FFF2-40B4-BE49-F238E27FC236}">
                <a16:creationId xmlns:a16="http://schemas.microsoft.com/office/drawing/2014/main" id="{545A213C-D880-4245-86BE-8C13AC73A4E7}"/>
              </a:ext>
            </a:extLst>
          </p:cNvPr>
          <p:cNvPicPr>
            <a:picLocks noChangeAspect="1"/>
          </p:cNvPicPr>
          <p:nvPr/>
        </p:nvPicPr>
        <p:blipFill rotWithShape="1">
          <a:blip r:embed="rId5"/>
          <a:srcRect l="30559" t="23461" r="32859" b="35513"/>
          <a:stretch/>
        </p:blipFill>
        <p:spPr>
          <a:xfrm>
            <a:off x="3742343" y="3804444"/>
            <a:ext cx="1561177" cy="2191046"/>
          </a:xfrm>
          <a:prstGeom prst="rect">
            <a:avLst/>
          </a:prstGeom>
        </p:spPr>
      </p:pic>
    </p:spTree>
    <p:extLst>
      <p:ext uri="{BB962C8B-B14F-4D97-AF65-F5344CB8AC3E}">
        <p14:creationId xmlns:p14="http://schemas.microsoft.com/office/powerpoint/2010/main" val="203851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8">
            <a:extLst>
              <a:ext uri="{FF2B5EF4-FFF2-40B4-BE49-F238E27FC236}">
                <a16:creationId xmlns:a16="http://schemas.microsoft.com/office/drawing/2014/main" id="{FD0D3035-2D42-418B-B0AB-3C0BD0623009}"/>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C3DA4671-A56F-4737-9FA1-907115F0B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1" name="Picture 10">
            <a:extLst>
              <a:ext uri="{FF2B5EF4-FFF2-40B4-BE49-F238E27FC236}">
                <a16:creationId xmlns:a16="http://schemas.microsoft.com/office/drawing/2014/main" id="{2FE8AF94-B94D-4DF7-A2C8-B517E73D9A6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12EBDB75-B33F-4B3E-B804-E10E3EB4DFE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of the images below has a vertical line of symmetry?</a:t>
            </a:r>
          </a:p>
          <a:p>
            <a:pPr lvl="0" algn="ctr"/>
            <a:endParaRPr lang="en-GB" sz="2000" b="1" dirty="0">
              <a:solidFill>
                <a:schemeClr val="tx1"/>
              </a:solidFill>
              <a:latin typeface="Century Gothic" panose="020B0502020202020204" pitchFamily="34" charset="0"/>
            </a:endParaRPr>
          </a:p>
        </p:txBody>
      </p:sp>
      <p:sp>
        <p:nvSpPr>
          <p:cNvPr id="9" name="Partial Circle 8">
            <a:extLst>
              <a:ext uri="{FF2B5EF4-FFF2-40B4-BE49-F238E27FC236}">
                <a16:creationId xmlns:a16="http://schemas.microsoft.com/office/drawing/2014/main" id="{F0E80314-67EA-45DD-90EA-F971E88C5806}"/>
              </a:ext>
            </a:extLst>
          </p:cNvPr>
          <p:cNvSpPr/>
          <p:nvPr/>
        </p:nvSpPr>
        <p:spPr>
          <a:xfrm>
            <a:off x="5771507" y="1687219"/>
            <a:ext cx="2191046" cy="2191046"/>
          </a:xfrm>
          <a:prstGeom prst="pi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a:extLst>
              <a:ext uri="{FF2B5EF4-FFF2-40B4-BE49-F238E27FC236}">
                <a16:creationId xmlns:a16="http://schemas.microsoft.com/office/drawing/2014/main" id="{4383470C-6AF1-4FE1-AF78-BFD9087C7010}"/>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30559" t="23461" r="32859" b="35513"/>
          <a:stretch/>
        </p:blipFill>
        <p:spPr>
          <a:xfrm>
            <a:off x="3742343" y="3804444"/>
            <a:ext cx="1561177" cy="2191046"/>
          </a:xfrm>
          <a:prstGeom prst="rect">
            <a:avLst/>
          </a:prstGeom>
        </p:spPr>
      </p:pic>
      <p:sp>
        <p:nvSpPr>
          <p:cNvPr id="17" name="TextBox 16">
            <a:extLst>
              <a:ext uri="{FF2B5EF4-FFF2-40B4-BE49-F238E27FC236}">
                <a16:creationId xmlns:a16="http://schemas.microsoft.com/office/drawing/2014/main" id="{8D73BD0C-7C8A-4FA7-8690-06093D96F1FA}"/>
              </a:ext>
            </a:extLst>
          </p:cNvPr>
          <p:cNvSpPr txBox="1"/>
          <p:nvPr/>
        </p:nvSpPr>
        <p:spPr>
          <a:xfrm>
            <a:off x="3452038" y="1469142"/>
            <a:ext cx="1131217" cy="1015663"/>
          </a:xfrm>
          <a:prstGeom prst="rect">
            <a:avLst/>
          </a:prstGeom>
          <a:noFill/>
        </p:spPr>
        <p:txBody>
          <a:bodyPr wrap="square" rtlCol="0">
            <a:spAutoFit/>
          </a:bodyPr>
          <a:lstStyle/>
          <a:p>
            <a:pPr algn="ctr"/>
            <a:r>
              <a:rPr lang="en-GB" sz="6000" b="1" dirty="0">
                <a:solidFill>
                  <a:srgbClr val="FF0000"/>
                </a:solidFill>
                <a:latin typeface="Century Gothic" panose="020B0502020202020204" pitchFamily="34" charset="0"/>
                <a:sym typeface="Wingdings 2" panose="05020102010507070707" pitchFamily="18" charset="2"/>
              </a:rPr>
              <a:t></a:t>
            </a:r>
            <a:endParaRPr lang="en-GB" sz="6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55327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2" name="Picture 21">
            <a:extLst>
              <a:ext uri="{FF2B5EF4-FFF2-40B4-BE49-F238E27FC236}">
                <a16:creationId xmlns:a16="http://schemas.microsoft.com/office/drawing/2014/main" id="{43849E0A-A2CA-4CEC-94F6-797B74DB5CC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3" name="Rectangle 22">
            <a:extLst>
              <a:ext uri="{FF2B5EF4-FFF2-40B4-BE49-F238E27FC236}">
                <a16:creationId xmlns:a16="http://schemas.microsoft.com/office/drawing/2014/main" id="{B48C2F0E-41D2-42F1-AC0F-01E7166E808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Ruby is looking for horizontal and vertical lines. The time is now: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she correct? Explain how you know.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28" name="Speech Bubble: Rectangle with Corners Rounded 27">
            <a:extLst>
              <a:ext uri="{FF2B5EF4-FFF2-40B4-BE49-F238E27FC236}">
                <a16:creationId xmlns:a16="http://schemas.microsoft.com/office/drawing/2014/main" id="{506C273A-D6F4-46B5-999D-906D156208FC}"/>
              </a:ext>
            </a:extLst>
          </p:cNvPr>
          <p:cNvSpPr/>
          <p:nvPr/>
        </p:nvSpPr>
        <p:spPr>
          <a:xfrm>
            <a:off x="3607764" y="2232904"/>
            <a:ext cx="2998838" cy="1664440"/>
          </a:xfrm>
          <a:prstGeom prst="wedgeRoundRectCallout">
            <a:avLst>
              <a:gd name="adj1" fmla="val 63429"/>
              <a:gd name="adj2" fmla="val 96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 10 minutes, one hand will be horizontal and one hand will be vertical.</a:t>
            </a:r>
          </a:p>
        </p:txBody>
      </p:sp>
    </p:spTree>
    <p:extLst>
      <p:ext uri="{BB962C8B-B14F-4D97-AF65-F5344CB8AC3E}">
        <p14:creationId xmlns:p14="http://schemas.microsoft.com/office/powerpoint/2010/main" val="10719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2" name="Picture 21">
            <a:extLst>
              <a:ext uri="{FF2B5EF4-FFF2-40B4-BE49-F238E27FC236}">
                <a16:creationId xmlns:a16="http://schemas.microsoft.com/office/drawing/2014/main" id="{43849E0A-A2CA-4CEC-94F6-797B74DB5CC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3" name="Rectangle 22">
            <a:extLst>
              <a:ext uri="{FF2B5EF4-FFF2-40B4-BE49-F238E27FC236}">
                <a16:creationId xmlns:a16="http://schemas.microsoft.com/office/drawing/2014/main" id="{B48C2F0E-41D2-42F1-AC0F-01E7166E808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Ruby is looking for horizontal and vertical lines. The time is now: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she correct? Explain how you know.</a:t>
            </a:r>
          </a:p>
          <a:p>
            <a:pPr lvl="0"/>
            <a:r>
              <a:rPr lang="en-GB" sz="2000" b="1" dirty="0">
                <a:solidFill>
                  <a:schemeClr val="tx1"/>
                </a:solidFill>
                <a:latin typeface="Century Gothic" panose="020B0502020202020204" pitchFamily="34" charset="0"/>
              </a:rPr>
              <a:t>Ruby is correct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28" name="Speech Bubble: Rectangle with Corners Rounded 27">
            <a:extLst>
              <a:ext uri="{FF2B5EF4-FFF2-40B4-BE49-F238E27FC236}">
                <a16:creationId xmlns:a16="http://schemas.microsoft.com/office/drawing/2014/main" id="{506C273A-D6F4-46B5-999D-906D156208FC}"/>
              </a:ext>
            </a:extLst>
          </p:cNvPr>
          <p:cNvSpPr/>
          <p:nvPr/>
        </p:nvSpPr>
        <p:spPr>
          <a:xfrm>
            <a:off x="3607764" y="2232904"/>
            <a:ext cx="2998838" cy="1664440"/>
          </a:xfrm>
          <a:prstGeom prst="wedgeRoundRectCallout">
            <a:avLst>
              <a:gd name="adj1" fmla="val 63429"/>
              <a:gd name="adj2" fmla="val 96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 10 minutes, one hand will be horizontal and one hand will be vertical.</a:t>
            </a:r>
          </a:p>
        </p:txBody>
      </p:sp>
    </p:spTree>
    <p:extLst>
      <p:ext uri="{BB962C8B-B14F-4D97-AF65-F5344CB8AC3E}">
        <p14:creationId xmlns:p14="http://schemas.microsoft.com/office/powerpoint/2010/main" val="89067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7" name="Picture 16">
            <a:extLst>
              <a:ext uri="{FF2B5EF4-FFF2-40B4-BE49-F238E27FC236}">
                <a16:creationId xmlns:a16="http://schemas.microsoft.com/office/drawing/2014/main" id="{F039AF5A-F267-4F3A-801E-02EE241472B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8" name="Rectangle 17">
            <a:extLst>
              <a:ext uri="{FF2B5EF4-FFF2-40B4-BE49-F238E27FC236}">
                <a16:creationId xmlns:a16="http://schemas.microsoft.com/office/drawing/2014/main" id="{64C31895-E064-4A4F-AD6B-E9EE37F4DA3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Ruby is looking for horizontal and vertical lines. The time is now: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she correct? Explain how you know.</a:t>
            </a:r>
          </a:p>
          <a:p>
            <a:pPr lvl="0"/>
            <a:r>
              <a:rPr lang="en-GB" sz="2000" b="1" dirty="0">
                <a:solidFill>
                  <a:srgbClr val="FF0000"/>
                </a:solidFill>
                <a:latin typeface="Century Gothic" panose="020B0502020202020204" pitchFamily="34" charset="0"/>
              </a:rPr>
              <a:t>Ruby is correct because at 3 o’clock the hour hand will be pointing to 3 so it will be horizontal and the minute hand will be pointing at 12 so it will be vertical.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20" name="Speech Bubble: Rectangle with Corners Rounded 19">
            <a:extLst>
              <a:ext uri="{FF2B5EF4-FFF2-40B4-BE49-F238E27FC236}">
                <a16:creationId xmlns:a16="http://schemas.microsoft.com/office/drawing/2014/main" id="{CB9DC5F7-A262-42FF-81A3-A4F01F2B6151}"/>
              </a:ext>
            </a:extLst>
          </p:cNvPr>
          <p:cNvSpPr/>
          <p:nvPr/>
        </p:nvSpPr>
        <p:spPr>
          <a:xfrm>
            <a:off x="3607764" y="2232904"/>
            <a:ext cx="2998838" cy="1664440"/>
          </a:xfrm>
          <a:prstGeom prst="wedgeRoundRectCallout">
            <a:avLst>
              <a:gd name="adj1" fmla="val 63429"/>
              <a:gd name="adj2" fmla="val 96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 10 minutes, one hand will be horizontal and one hand will be vertical.</a:t>
            </a:r>
          </a:p>
        </p:txBody>
      </p:sp>
    </p:spTree>
    <p:extLst>
      <p:ext uri="{BB962C8B-B14F-4D97-AF65-F5344CB8AC3E}">
        <p14:creationId xmlns:p14="http://schemas.microsoft.com/office/powerpoint/2010/main" val="180540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8" name="Picture 17">
            <a:extLst>
              <a:ext uri="{FF2B5EF4-FFF2-40B4-BE49-F238E27FC236}">
                <a16:creationId xmlns:a16="http://schemas.microsoft.com/office/drawing/2014/main" id="{D12006D1-F012-49BA-A9CF-F07AB3A77264}"/>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BF9A345D-6C6A-47FF-804E-8CEFB7E47B9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Anna and her friends are writing their names in capital letters. </a:t>
            </a:r>
          </a:p>
          <a:p>
            <a:pPr algn="ctr"/>
            <a:r>
              <a:rPr lang="en-GB" sz="2000" b="1" dirty="0">
                <a:solidFill>
                  <a:schemeClr val="tx1"/>
                </a:solidFill>
                <a:latin typeface="Century Gothic" panose="020B0502020202020204" pitchFamily="34" charset="0"/>
                <a:sym typeface="Wingdings" panose="05000000000000000000" pitchFamily="2" charset="2"/>
              </a:rPr>
              <a:t>Which friend has more vertical lines in the </a:t>
            </a:r>
          </a:p>
          <a:p>
            <a:pPr algn="ctr"/>
            <a:r>
              <a:rPr lang="en-GB" sz="2000" b="1" dirty="0">
                <a:solidFill>
                  <a:schemeClr val="tx1"/>
                </a:solidFill>
                <a:latin typeface="Century Gothic" panose="020B0502020202020204" pitchFamily="34" charset="0"/>
                <a:sym typeface="Wingdings" panose="05000000000000000000" pitchFamily="2" charset="2"/>
              </a:rPr>
              <a:t>letters of their name than Anna?</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D8FA63EC-E473-4387-B91B-11D58CC5E862}"/>
              </a:ext>
            </a:extLst>
          </p:cNvPr>
          <p:cNvSpPr txBox="1"/>
          <p:nvPr/>
        </p:nvSpPr>
        <p:spPr>
          <a:xfrm>
            <a:off x="544016" y="3154838"/>
            <a:ext cx="2199318" cy="769441"/>
          </a:xfrm>
          <a:prstGeom prst="rect">
            <a:avLst/>
          </a:prstGeom>
          <a:noFill/>
        </p:spPr>
        <p:txBody>
          <a:bodyPr wrap="square" rtlCol="0" anchor="ctr">
            <a:spAutoFit/>
          </a:bodyPr>
          <a:lstStyle/>
          <a:p>
            <a:pPr algn="ctr"/>
            <a:r>
              <a:rPr lang="en-GB" sz="4400" b="1" dirty="0">
                <a:latin typeface="Century Gothic" panose="020B0502020202020204" pitchFamily="34" charset="0"/>
              </a:rPr>
              <a:t>ANNA</a:t>
            </a:r>
          </a:p>
        </p:txBody>
      </p:sp>
      <p:sp>
        <p:nvSpPr>
          <p:cNvPr id="22" name="TextBox 21">
            <a:extLst>
              <a:ext uri="{FF2B5EF4-FFF2-40B4-BE49-F238E27FC236}">
                <a16:creationId xmlns:a16="http://schemas.microsoft.com/office/drawing/2014/main" id="{FD4B2AA6-7D81-45AB-9381-03AC92F64954}"/>
              </a:ext>
            </a:extLst>
          </p:cNvPr>
          <p:cNvSpPr txBox="1"/>
          <p:nvPr/>
        </p:nvSpPr>
        <p:spPr>
          <a:xfrm>
            <a:off x="2649888" y="5368372"/>
            <a:ext cx="2199318" cy="769441"/>
          </a:xfrm>
          <a:prstGeom prst="rect">
            <a:avLst/>
          </a:prstGeom>
          <a:noFill/>
        </p:spPr>
        <p:txBody>
          <a:bodyPr wrap="square" rtlCol="0" anchor="ctr">
            <a:spAutoFit/>
          </a:bodyPr>
          <a:lstStyle/>
          <a:p>
            <a:pPr algn="ctr"/>
            <a:r>
              <a:rPr lang="en-GB" sz="4400" b="1" dirty="0">
                <a:latin typeface="Century Gothic" panose="020B0502020202020204" pitchFamily="34" charset="0"/>
              </a:rPr>
              <a:t>TANYA</a:t>
            </a:r>
          </a:p>
        </p:txBody>
      </p:sp>
      <p:sp>
        <p:nvSpPr>
          <p:cNvPr id="23" name="TextBox 22">
            <a:extLst>
              <a:ext uri="{FF2B5EF4-FFF2-40B4-BE49-F238E27FC236}">
                <a16:creationId xmlns:a16="http://schemas.microsoft.com/office/drawing/2014/main" id="{EA4B153B-7289-4B9A-AC35-1B34059AFDFB}"/>
              </a:ext>
            </a:extLst>
          </p:cNvPr>
          <p:cNvSpPr txBox="1"/>
          <p:nvPr/>
        </p:nvSpPr>
        <p:spPr>
          <a:xfrm>
            <a:off x="6146848" y="5315737"/>
            <a:ext cx="2199318" cy="769441"/>
          </a:xfrm>
          <a:prstGeom prst="rect">
            <a:avLst/>
          </a:prstGeom>
          <a:noFill/>
        </p:spPr>
        <p:txBody>
          <a:bodyPr wrap="square" rtlCol="0" anchor="ctr">
            <a:spAutoFit/>
          </a:bodyPr>
          <a:lstStyle/>
          <a:p>
            <a:pPr algn="ctr"/>
            <a:r>
              <a:rPr lang="en-GB" sz="4400" b="1" dirty="0">
                <a:latin typeface="Century Gothic" panose="020B0502020202020204" pitchFamily="34" charset="0"/>
              </a:rPr>
              <a:t>KYLIE</a:t>
            </a:r>
          </a:p>
        </p:txBody>
      </p:sp>
      <p:sp>
        <p:nvSpPr>
          <p:cNvPr id="24" name="TextBox 23">
            <a:extLst>
              <a:ext uri="{FF2B5EF4-FFF2-40B4-BE49-F238E27FC236}">
                <a16:creationId xmlns:a16="http://schemas.microsoft.com/office/drawing/2014/main" id="{AAFE528B-6621-4D45-9EA9-2C8F22F493E1}"/>
              </a:ext>
            </a:extLst>
          </p:cNvPr>
          <p:cNvSpPr txBox="1"/>
          <p:nvPr/>
        </p:nvSpPr>
        <p:spPr>
          <a:xfrm>
            <a:off x="4314938" y="3211130"/>
            <a:ext cx="2199318" cy="769441"/>
          </a:xfrm>
          <a:prstGeom prst="rect">
            <a:avLst/>
          </a:prstGeom>
          <a:noFill/>
        </p:spPr>
        <p:txBody>
          <a:bodyPr wrap="square" rtlCol="0" anchor="ctr">
            <a:spAutoFit/>
          </a:bodyPr>
          <a:lstStyle/>
          <a:p>
            <a:pPr algn="ctr"/>
            <a:r>
              <a:rPr lang="en-GB" sz="4400" b="1" dirty="0">
                <a:latin typeface="Century Gothic" panose="020B0502020202020204" pitchFamily="34" charset="0"/>
              </a:rPr>
              <a:t>BILL</a:t>
            </a:r>
          </a:p>
        </p:txBody>
      </p:sp>
    </p:spTree>
    <p:extLst>
      <p:ext uri="{BB962C8B-B14F-4D97-AF65-F5344CB8AC3E}">
        <p14:creationId xmlns:p14="http://schemas.microsoft.com/office/powerpoint/2010/main" val="63601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8" name="Picture 17">
            <a:extLst>
              <a:ext uri="{FF2B5EF4-FFF2-40B4-BE49-F238E27FC236}">
                <a16:creationId xmlns:a16="http://schemas.microsoft.com/office/drawing/2014/main" id="{D12006D1-F012-49BA-A9CF-F07AB3A77264}"/>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BF9A345D-6C6A-47FF-804E-8CEFB7E47B9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Anna and her friends are writing their names in capital letters. </a:t>
            </a:r>
          </a:p>
          <a:p>
            <a:pPr algn="ctr"/>
            <a:r>
              <a:rPr lang="en-GB" sz="2000" b="1" dirty="0">
                <a:solidFill>
                  <a:schemeClr val="tx1"/>
                </a:solidFill>
                <a:latin typeface="Century Gothic" panose="020B0502020202020204" pitchFamily="34" charset="0"/>
                <a:sym typeface="Wingdings" panose="05000000000000000000" pitchFamily="2" charset="2"/>
              </a:rPr>
              <a:t>Which friend has more vertical lines in the </a:t>
            </a:r>
          </a:p>
          <a:p>
            <a:pPr algn="ctr"/>
            <a:r>
              <a:rPr lang="en-GB" sz="2000" b="1" dirty="0">
                <a:solidFill>
                  <a:schemeClr val="tx1"/>
                </a:solidFill>
                <a:latin typeface="Century Gothic" panose="020B0502020202020204" pitchFamily="34" charset="0"/>
                <a:sym typeface="Wingdings" panose="05000000000000000000" pitchFamily="2" charset="2"/>
              </a:rPr>
              <a:t>letters of their name than Anna?</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TextBox 11">
            <a:extLst>
              <a:ext uri="{FF2B5EF4-FFF2-40B4-BE49-F238E27FC236}">
                <a16:creationId xmlns:a16="http://schemas.microsoft.com/office/drawing/2014/main" id="{6E7A7E0D-77FA-4E13-8827-47D16107CD5C}"/>
              </a:ext>
            </a:extLst>
          </p:cNvPr>
          <p:cNvSpPr txBox="1"/>
          <p:nvPr/>
        </p:nvSpPr>
        <p:spPr>
          <a:xfrm>
            <a:off x="544016" y="3154838"/>
            <a:ext cx="2199318" cy="769441"/>
          </a:xfrm>
          <a:prstGeom prst="rect">
            <a:avLst/>
          </a:prstGeom>
          <a:noFill/>
        </p:spPr>
        <p:txBody>
          <a:bodyPr wrap="square" rtlCol="0" anchor="ctr">
            <a:spAutoFit/>
          </a:bodyPr>
          <a:lstStyle/>
          <a:p>
            <a:pPr algn="ctr"/>
            <a:r>
              <a:rPr lang="en-GB" sz="4400" b="1" dirty="0">
                <a:latin typeface="Century Gothic" panose="020B0502020202020204" pitchFamily="34" charset="0"/>
              </a:rPr>
              <a:t>ANNA</a:t>
            </a:r>
          </a:p>
        </p:txBody>
      </p:sp>
      <p:sp>
        <p:nvSpPr>
          <p:cNvPr id="13" name="TextBox 12">
            <a:extLst>
              <a:ext uri="{FF2B5EF4-FFF2-40B4-BE49-F238E27FC236}">
                <a16:creationId xmlns:a16="http://schemas.microsoft.com/office/drawing/2014/main" id="{A8284961-99E7-428E-9639-FA857B9BC588}"/>
              </a:ext>
            </a:extLst>
          </p:cNvPr>
          <p:cNvSpPr txBox="1"/>
          <p:nvPr/>
        </p:nvSpPr>
        <p:spPr>
          <a:xfrm>
            <a:off x="2649888" y="5368372"/>
            <a:ext cx="2199318" cy="769441"/>
          </a:xfrm>
          <a:prstGeom prst="rect">
            <a:avLst/>
          </a:prstGeom>
          <a:noFill/>
        </p:spPr>
        <p:txBody>
          <a:bodyPr wrap="square" rtlCol="0" anchor="ctr">
            <a:spAutoFit/>
          </a:bodyPr>
          <a:lstStyle/>
          <a:p>
            <a:pPr algn="ctr"/>
            <a:r>
              <a:rPr lang="en-GB" sz="4400" b="1" dirty="0">
                <a:latin typeface="Century Gothic" panose="020B0502020202020204" pitchFamily="34" charset="0"/>
              </a:rPr>
              <a:t>TANYA</a:t>
            </a:r>
          </a:p>
        </p:txBody>
      </p:sp>
      <p:sp>
        <p:nvSpPr>
          <p:cNvPr id="14" name="TextBox 13">
            <a:extLst>
              <a:ext uri="{FF2B5EF4-FFF2-40B4-BE49-F238E27FC236}">
                <a16:creationId xmlns:a16="http://schemas.microsoft.com/office/drawing/2014/main" id="{BD9E0879-00AB-433D-9779-C3152EBFA5BB}"/>
              </a:ext>
            </a:extLst>
          </p:cNvPr>
          <p:cNvSpPr txBox="1"/>
          <p:nvPr/>
        </p:nvSpPr>
        <p:spPr>
          <a:xfrm>
            <a:off x="6146848" y="5315737"/>
            <a:ext cx="2199318" cy="769441"/>
          </a:xfrm>
          <a:prstGeom prst="rect">
            <a:avLst/>
          </a:prstGeom>
          <a:noFill/>
        </p:spPr>
        <p:txBody>
          <a:bodyPr wrap="square" rtlCol="0" anchor="ctr">
            <a:spAutoFit/>
          </a:bodyPr>
          <a:lstStyle/>
          <a:p>
            <a:pPr algn="ctr"/>
            <a:r>
              <a:rPr lang="en-GB" sz="4400" b="1" dirty="0">
                <a:solidFill>
                  <a:srgbClr val="FF0000"/>
                </a:solidFill>
                <a:latin typeface="Century Gothic" panose="020B0502020202020204" pitchFamily="34" charset="0"/>
              </a:rPr>
              <a:t>KYLIE</a:t>
            </a:r>
          </a:p>
        </p:txBody>
      </p:sp>
      <p:sp>
        <p:nvSpPr>
          <p:cNvPr id="15" name="TextBox 14">
            <a:extLst>
              <a:ext uri="{FF2B5EF4-FFF2-40B4-BE49-F238E27FC236}">
                <a16:creationId xmlns:a16="http://schemas.microsoft.com/office/drawing/2014/main" id="{D49FE76A-7E25-4E0F-BAE2-453719F8F4C1}"/>
              </a:ext>
            </a:extLst>
          </p:cNvPr>
          <p:cNvSpPr txBox="1"/>
          <p:nvPr/>
        </p:nvSpPr>
        <p:spPr>
          <a:xfrm>
            <a:off x="4314938" y="3211130"/>
            <a:ext cx="2199318" cy="769441"/>
          </a:xfrm>
          <a:prstGeom prst="rect">
            <a:avLst/>
          </a:prstGeom>
          <a:noFill/>
        </p:spPr>
        <p:txBody>
          <a:bodyPr wrap="square" rtlCol="0" anchor="ctr">
            <a:spAutoFit/>
          </a:bodyPr>
          <a:lstStyle/>
          <a:p>
            <a:pPr algn="ctr"/>
            <a:r>
              <a:rPr lang="en-GB" sz="4400" b="1" dirty="0">
                <a:latin typeface="Century Gothic" panose="020B0502020202020204" pitchFamily="34" charset="0"/>
              </a:rPr>
              <a:t>BILL</a:t>
            </a:r>
          </a:p>
        </p:txBody>
      </p:sp>
      <p:sp>
        <p:nvSpPr>
          <p:cNvPr id="16" name="TextBox 15">
            <a:extLst>
              <a:ext uri="{FF2B5EF4-FFF2-40B4-BE49-F238E27FC236}">
                <a16:creationId xmlns:a16="http://schemas.microsoft.com/office/drawing/2014/main" id="{5164540C-EA69-4EE3-B463-61F0635EBB3E}"/>
              </a:ext>
            </a:extLst>
          </p:cNvPr>
          <p:cNvSpPr txBox="1"/>
          <p:nvPr/>
        </p:nvSpPr>
        <p:spPr>
          <a:xfrm>
            <a:off x="2328741" y="3073312"/>
            <a:ext cx="452284"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4</a:t>
            </a:r>
          </a:p>
        </p:txBody>
      </p:sp>
      <p:sp>
        <p:nvSpPr>
          <p:cNvPr id="17" name="TextBox 16">
            <a:extLst>
              <a:ext uri="{FF2B5EF4-FFF2-40B4-BE49-F238E27FC236}">
                <a16:creationId xmlns:a16="http://schemas.microsoft.com/office/drawing/2014/main" id="{17FF4D78-9B55-414D-BEE5-F43083050B94}"/>
              </a:ext>
            </a:extLst>
          </p:cNvPr>
          <p:cNvSpPr txBox="1"/>
          <p:nvPr/>
        </p:nvSpPr>
        <p:spPr>
          <a:xfrm>
            <a:off x="5803024" y="3154838"/>
            <a:ext cx="452284"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4</a:t>
            </a:r>
          </a:p>
        </p:txBody>
      </p:sp>
      <p:sp>
        <p:nvSpPr>
          <p:cNvPr id="19" name="TextBox 18">
            <a:extLst>
              <a:ext uri="{FF2B5EF4-FFF2-40B4-BE49-F238E27FC236}">
                <a16:creationId xmlns:a16="http://schemas.microsoft.com/office/drawing/2014/main" id="{AC0E6382-8133-4013-B471-BCF371720EF4}"/>
              </a:ext>
            </a:extLst>
          </p:cNvPr>
          <p:cNvSpPr txBox="1"/>
          <p:nvPr/>
        </p:nvSpPr>
        <p:spPr>
          <a:xfrm>
            <a:off x="4571698" y="5262104"/>
            <a:ext cx="452284"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4</a:t>
            </a:r>
          </a:p>
        </p:txBody>
      </p:sp>
      <p:sp>
        <p:nvSpPr>
          <p:cNvPr id="25" name="TextBox 24">
            <a:extLst>
              <a:ext uri="{FF2B5EF4-FFF2-40B4-BE49-F238E27FC236}">
                <a16:creationId xmlns:a16="http://schemas.microsoft.com/office/drawing/2014/main" id="{F4DCCF6F-E0AC-4EDD-A74B-2198912E4360}"/>
              </a:ext>
            </a:extLst>
          </p:cNvPr>
          <p:cNvSpPr txBox="1"/>
          <p:nvPr/>
        </p:nvSpPr>
        <p:spPr>
          <a:xfrm>
            <a:off x="7947057" y="5177237"/>
            <a:ext cx="452284"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5</a:t>
            </a:r>
          </a:p>
        </p:txBody>
      </p:sp>
    </p:spTree>
    <p:extLst>
      <p:ext uri="{BB962C8B-B14F-4D97-AF65-F5344CB8AC3E}">
        <p14:creationId xmlns:p14="http://schemas.microsoft.com/office/powerpoint/2010/main" val="294455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Considering the lines of symmetry, which shape </a:t>
            </a:r>
          </a:p>
          <a:p>
            <a:pPr algn="ctr"/>
            <a:r>
              <a:rPr lang="en-GB" sz="2000" b="1" dirty="0">
                <a:solidFill>
                  <a:schemeClr val="tx1"/>
                </a:solidFill>
                <a:latin typeface="Century Gothic" panose="020B0502020202020204" pitchFamily="34" charset="0"/>
              </a:rPr>
              <a:t>is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Heart 11">
            <a:extLst>
              <a:ext uri="{FF2B5EF4-FFF2-40B4-BE49-F238E27FC236}">
                <a16:creationId xmlns:a16="http://schemas.microsoft.com/office/drawing/2014/main" id="{6F0AA35B-AFF3-452E-9211-787860C21B8E}"/>
              </a:ext>
            </a:extLst>
          </p:cNvPr>
          <p:cNvSpPr/>
          <p:nvPr/>
        </p:nvSpPr>
        <p:spPr>
          <a:xfrm>
            <a:off x="822467" y="2148351"/>
            <a:ext cx="2044864" cy="1771205"/>
          </a:xfrm>
          <a:prstGeom prst="hear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3" name="Flowchart: Manual Operation 12">
            <a:extLst>
              <a:ext uri="{FF2B5EF4-FFF2-40B4-BE49-F238E27FC236}">
                <a16:creationId xmlns:a16="http://schemas.microsoft.com/office/drawing/2014/main" id="{223C318B-ED73-43BE-AFC7-DA5B25318631}"/>
              </a:ext>
            </a:extLst>
          </p:cNvPr>
          <p:cNvSpPr/>
          <p:nvPr/>
        </p:nvSpPr>
        <p:spPr>
          <a:xfrm flipH="1" flipV="1">
            <a:off x="5846232" y="3378969"/>
            <a:ext cx="2619341" cy="1792715"/>
          </a:xfrm>
          <a:prstGeom prst="flowChartManualOperati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C506F4D-3779-4F3E-810E-57DC133B25A2}"/>
              </a:ext>
            </a:extLst>
          </p:cNvPr>
          <p:cNvSpPr txBox="1"/>
          <p:nvPr/>
        </p:nvSpPr>
        <p:spPr>
          <a:xfrm>
            <a:off x="4420259" y="1863215"/>
            <a:ext cx="1476000" cy="2400657"/>
          </a:xfrm>
          <a:prstGeom prst="rect">
            <a:avLst/>
          </a:prstGeom>
          <a:noFill/>
        </p:spPr>
        <p:txBody>
          <a:bodyPr wrap="square" rtlCol="0" anchor="ctr">
            <a:spAutoFit/>
          </a:bodyPr>
          <a:lstStyle/>
          <a:p>
            <a:pPr algn="ctr"/>
            <a:r>
              <a:rPr lang="en-GB" sz="15000" dirty="0">
                <a:solidFill>
                  <a:srgbClr val="7030A0"/>
                </a:solidFill>
                <a:latin typeface="SassoonCRInfantMedium" panose="02000603020000020003" pitchFamily="2" charset="0"/>
              </a:rPr>
              <a:t>T</a:t>
            </a:r>
          </a:p>
        </p:txBody>
      </p:sp>
      <p:sp>
        <p:nvSpPr>
          <p:cNvPr id="15" name="TextBox 14">
            <a:extLst>
              <a:ext uri="{FF2B5EF4-FFF2-40B4-BE49-F238E27FC236}">
                <a16:creationId xmlns:a16="http://schemas.microsoft.com/office/drawing/2014/main" id="{6A7E1F94-1D34-4087-B2E8-4BC5AD477DE1}"/>
              </a:ext>
            </a:extLst>
          </p:cNvPr>
          <p:cNvSpPr txBox="1"/>
          <p:nvPr/>
        </p:nvSpPr>
        <p:spPr>
          <a:xfrm>
            <a:off x="2827137" y="2984485"/>
            <a:ext cx="1476000" cy="2400657"/>
          </a:xfrm>
          <a:prstGeom prst="rect">
            <a:avLst/>
          </a:prstGeom>
          <a:noFill/>
        </p:spPr>
        <p:txBody>
          <a:bodyPr wrap="square" rtlCol="0" anchor="ctr">
            <a:spAutoFit/>
          </a:bodyPr>
          <a:lstStyle/>
          <a:p>
            <a:pPr algn="ctr"/>
            <a:r>
              <a:rPr lang="en-GB" sz="15000" dirty="0">
                <a:solidFill>
                  <a:srgbClr val="00B050"/>
                </a:solidFill>
                <a:latin typeface="SassoonCRInfantMedium" panose="02000603020000020003" pitchFamily="2" charset="0"/>
              </a:rPr>
              <a:t>+</a:t>
            </a:r>
          </a:p>
        </p:txBody>
      </p:sp>
    </p:spTree>
    <p:extLst>
      <p:ext uri="{BB962C8B-B14F-4D97-AF65-F5344CB8AC3E}">
        <p14:creationId xmlns:p14="http://schemas.microsoft.com/office/powerpoint/2010/main" val="325760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Considering the lines of symmetry, which shape </a:t>
            </a:r>
          </a:p>
          <a:p>
            <a:pPr algn="ctr"/>
            <a:r>
              <a:rPr lang="en-GB" sz="2000" b="1" dirty="0">
                <a:solidFill>
                  <a:schemeClr val="tx1"/>
                </a:solidFill>
                <a:latin typeface="Century Gothic" panose="020B0502020202020204" pitchFamily="34" charset="0"/>
              </a:rPr>
              <a:t>is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The cross is the odd one out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Heart 11">
            <a:extLst>
              <a:ext uri="{FF2B5EF4-FFF2-40B4-BE49-F238E27FC236}">
                <a16:creationId xmlns:a16="http://schemas.microsoft.com/office/drawing/2014/main" id="{6F0AA35B-AFF3-452E-9211-787860C21B8E}"/>
              </a:ext>
            </a:extLst>
          </p:cNvPr>
          <p:cNvSpPr/>
          <p:nvPr/>
        </p:nvSpPr>
        <p:spPr>
          <a:xfrm>
            <a:off x="822467" y="2148351"/>
            <a:ext cx="2044864" cy="1771205"/>
          </a:xfrm>
          <a:prstGeom prst="hear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3" name="Flowchart: Manual Operation 12">
            <a:extLst>
              <a:ext uri="{FF2B5EF4-FFF2-40B4-BE49-F238E27FC236}">
                <a16:creationId xmlns:a16="http://schemas.microsoft.com/office/drawing/2014/main" id="{223C318B-ED73-43BE-AFC7-DA5B25318631}"/>
              </a:ext>
            </a:extLst>
          </p:cNvPr>
          <p:cNvSpPr/>
          <p:nvPr/>
        </p:nvSpPr>
        <p:spPr>
          <a:xfrm flipH="1" flipV="1">
            <a:off x="5846232" y="3378969"/>
            <a:ext cx="2619341" cy="1792715"/>
          </a:xfrm>
          <a:prstGeom prst="flowChartManualOperati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C506F4D-3779-4F3E-810E-57DC133B25A2}"/>
              </a:ext>
            </a:extLst>
          </p:cNvPr>
          <p:cNvSpPr txBox="1"/>
          <p:nvPr/>
        </p:nvSpPr>
        <p:spPr>
          <a:xfrm>
            <a:off x="4420259" y="1863215"/>
            <a:ext cx="1476000" cy="2400657"/>
          </a:xfrm>
          <a:prstGeom prst="rect">
            <a:avLst/>
          </a:prstGeom>
          <a:noFill/>
        </p:spPr>
        <p:txBody>
          <a:bodyPr wrap="square" rtlCol="0" anchor="ctr">
            <a:spAutoFit/>
          </a:bodyPr>
          <a:lstStyle/>
          <a:p>
            <a:pPr algn="ctr"/>
            <a:r>
              <a:rPr lang="en-GB" sz="15000" dirty="0">
                <a:solidFill>
                  <a:srgbClr val="7030A0"/>
                </a:solidFill>
                <a:latin typeface="SassoonCRInfantMedium" panose="02000603020000020003" pitchFamily="2" charset="0"/>
              </a:rPr>
              <a:t>T</a:t>
            </a:r>
          </a:p>
        </p:txBody>
      </p:sp>
      <p:sp>
        <p:nvSpPr>
          <p:cNvPr id="15" name="TextBox 14">
            <a:extLst>
              <a:ext uri="{FF2B5EF4-FFF2-40B4-BE49-F238E27FC236}">
                <a16:creationId xmlns:a16="http://schemas.microsoft.com/office/drawing/2014/main" id="{6A7E1F94-1D34-4087-B2E8-4BC5AD477DE1}"/>
              </a:ext>
            </a:extLst>
          </p:cNvPr>
          <p:cNvSpPr txBox="1"/>
          <p:nvPr/>
        </p:nvSpPr>
        <p:spPr>
          <a:xfrm>
            <a:off x="2827137" y="2984485"/>
            <a:ext cx="1476000" cy="2400657"/>
          </a:xfrm>
          <a:prstGeom prst="rect">
            <a:avLst/>
          </a:prstGeom>
          <a:noFill/>
        </p:spPr>
        <p:txBody>
          <a:bodyPr wrap="square" rtlCol="0" anchor="ctr">
            <a:spAutoFit/>
          </a:bodyPr>
          <a:lstStyle/>
          <a:p>
            <a:pPr algn="ctr"/>
            <a:r>
              <a:rPr lang="en-GB" sz="15000" dirty="0">
                <a:solidFill>
                  <a:srgbClr val="FF0000"/>
                </a:solidFill>
                <a:latin typeface="SassoonCRInfantMedium" panose="02000603020000020003" pitchFamily="2" charset="0"/>
              </a:rPr>
              <a:t>+</a:t>
            </a:r>
          </a:p>
        </p:txBody>
      </p:sp>
      <p:sp>
        <p:nvSpPr>
          <p:cNvPr id="2" name="Oval 1">
            <a:extLst>
              <a:ext uri="{FF2B5EF4-FFF2-40B4-BE49-F238E27FC236}">
                <a16:creationId xmlns:a16="http://schemas.microsoft.com/office/drawing/2014/main" id="{038DBA31-4114-49AE-8870-22299C4848BD}"/>
              </a:ext>
            </a:extLst>
          </p:cNvPr>
          <p:cNvSpPr/>
          <p:nvPr/>
        </p:nvSpPr>
        <p:spPr>
          <a:xfrm>
            <a:off x="2852669" y="3589526"/>
            <a:ext cx="1424936" cy="1371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941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Properties of Shapes – Horizontal and Vertical</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3: (3G2) </a:t>
            </a:r>
            <a:r>
              <a:rPr lang="en-GB" sz="1200" b="1" dirty="0">
                <a:latin typeface="Century Gothic" panose="020B0502020202020204" pitchFamily="34" charset="0"/>
                <a:hlinkClick r:id="rId3"/>
              </a:rPr>
              <a:t>Identify horizontal and vertical lines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3 Properties of Shapes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ED0F021A-F301-4210-9D09-A5A5BDBC5EB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62B195C-800B-4F7B-AA76-94AE22ED8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Considering the lines of symmetry, which shape </a:t>
            </a:r>
          </a:p>
          <a:p>
            <a:pPr algn="ctr"/>
            <a:r>
              <a:rPr lang="en-GB" sz="2000" b="1" dirty="0">
                <a:solidFill>
                  <a:schemeClr val="tx1"/>
                </a:solidFill>
                <a:latin typeface="Century Gothic" panose="020B0502020202020204" pitchFamily="34" charset="0"/>
              </a:rPr>
              <a:t>is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The cross is the odd one out because it is the only shape with a horizontal and a vertical line of symmetry.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Heart 11">
            <a:extLst>
              <a:ext uri="{FF2B5EF4-FFF2-40B4-BE49-F238E27FC236}">
                <a16:creationId xmlns:a16="http://schemas.microsoft.com/office/drawing/2014/main" id="{6F0AA35B-AFF3-452E-9211-787860C21B8E}"/>
              </a:ext>
            </a:extLst>
          </p:cNvPr>
          <p:cNvSpPr/>
          <p:nvPr/>
        </p:nvSpPr>
        <p:spPr>
          <a:xfrm>
            <a:off x="822467" y="2148351"/>
            <a:ext cx="2044864" cy="1771205"/>
          </a:xfrm>
          <a:prstGeom prst="hear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3" name="Flowchart: Manual Operation 12">
            <a:extLst>
              <a:ext uri="{FF2B5EF4-FFF2-40B4-BE49-F238E27FC236}">
                <a16:creationId xmlns:a16="http://schemas.microsoft.com/office/drawing/2014/main" id="{223C318B-ED73-43BE-AFC7-DA5B25318631}"/>
              </a:ext>
            </a:extLst>
          </p:cNvPr>
          <p:cNvSpPr/>
          <p:nvPr/>
        </p:nvSpPr>
        <p:spPr>
          <a:xfrm flipH="1" flipV="1">
            <a:off x="5846232" y="3378969"/>
            <a:ext cx="2619341" cy="1792715"/>
          </a:xfrm>
          <a:prstGeom prst="flowChartManualOperati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C506F4D-3779-4F3E-810E-57DC133B25A2}"/>
              </a:ext>
            </a:extLst>
          </p:cNvPr>
          <p:cNvSpPr txBox="1"/>
          <p:nvPr/>
        </p:nvSpPr>
        <p:spPr>
          <a:xfrm>
            <a:off x="4420259" y="1863215"/>
            <a:ext cx="1476000" cy="2400657"/>
          </a:xfrm>
          <a:prstGeom prst="rect">
            <a:avLst/>
          </a:prstGeom>
          <a:noFill/>
        </p:spPr>
        <p:txBody>
          <a:bodyPr wrap="square" rtlCol="0" anchor="ctr">
            <a:spAutoFit/>
          </a:bodyPr>
          <a:lstStyle/>
          <a:p>
            <a:pPr algn="ctr"/>
            <a:r>
              <a:rPr lang="en-GB" sz="15000" dirty="0">
                <a:solidFill>
                  <a:srgbClr val="7030A0"/>
                </a:solidFill>
                <a:latin typeface="SassoonCRInfantMedium" panose="02000603020000020003" pitchFamily="2" charset="0"/>
              </a:rPr>
              <a:t>T</a:t>
            </a:r>
          </a:p>
        </p:txBody>
      </p:sp>
      <p:sp>
        <p:nvSpPr>
          <p:cNvPr id="15" name="TextBox 14">
            <a:extLst>
              <a:ext uri="{FF2B5EF4-FFF2-40B4-BE49-F238E27FC236}">
                <a16:creationId xmlns:a16="http://schemas.microsoft.com/office/drawing/2014/main" id="{6A7E1F94-1D34-4087-B2E8-4BC5AD477DE1}"/>
              </a:ext>
            </a:extLst>
          </p:cNvPr>
          <p:cNvSpPr txBox="1"/>
          <p:nvPr/>
        </p:nvSpPr>
        <p:spPr>
          <a:xfrm>
            <a:off x="2827137" y="2984485"/>
            <a:ext cx="1476000" cy="2400657"/>
          </a:xfrm>
          <a:prstGeom prst="rect">
            <a:avLst/>
          </a:prstGeom>
          <a:noFill/>
        </p:spPr>
        <p:txBody>
          <a:bodyPr wrap="square" rtlCol="0" anchor="ctr">
            <a:spAutoFit/>
          </a:bodyPr>
          <a:lstStyle/>
          <a:p>
            <a:pPr algn="ctr"/>
            <a:r>
              <a:rPr lang="en-GB" sz="15000" dirty="0">
                <a:solidFill>
                  <a:srgbClr val="FF0000"/>
                </a:solidFill>
                <a:latin typeface="SassoonCRInfantMedium" panose="02000603020000020003" pitchFamily="2" charset="0"/>
              </a:rPr>
              <a:t>+</a:t>
            </a:r>
          </a:p>
        </p:txBody>
      </p:sp>
      <p:cxnSp>
        <p:nvCxnSpPr>
          <p:cNvPr id="10" name="Straight Connector 9">
            <a:extLst>
              <a:ext uri="{FF2B5EF4-FFF2-40B4-BE49-F238E27FC236}">
                <a16:creationId xmlns:a16="http://schemas.microsoft.com/office/drawing/2014/main" id="{CC993CE6-5077-4966-A253-2C3F27FDD4AE}"/>
              </a:ext>
            </a:extLst>
          </p:cNvPr>
          <p:cNvCxnSpPr/>
          <p:nvPr/>
        </p:nvCxnSpPr>
        <p:spPr>
          <a:xfrm>
            <a:off x="1844289" y="2020293"/>
            <a:ext cx="0" cy="22435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52D52A-E51D-4E96-BA8E-3D7FD308D3F1}"/>
              </a:ext>
            </a:extLst>
          </p:cNvPr>
          <p:cNvCxnSpPr/>
          <p:nvPr/>
        </p:nvCxnSpPr>
        <p:spPr>
          <a:xfrm>
            <a:off x="5156449" y="1862695"/>
            <a:ext cx="0" cy="22435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8F9BE2-C695-46EA-8549-DDE05BDB049B}"/>
              </a:ext>
            </a:extLst>
          </p:cNvPr>
          <p:cNvCxnSpPr/>
          <p:nvPr/>
        </p:nvCxnSpPr>
        <p:spPr>
          <a:xfrm>
            <a:off x="3561329" y="3497674"/>
            <a:ext cx="0" cy="15323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E8D241-4CB2-4098-9546-82FA735178F0}"/>
              </a:ext>
            </a:extLst>
          </p:cNvPr>
          <p:cNvCxnSpPr>
            <a:cxnSpLocks/>
          </p:cNvCxnSpPr>
          <p:nvPr/>
        </p:nvCxnSpPr>
        <p:spPr>
          <a:xfrm rot="5400000">
            <a:off x="3593334" y="3504507"/>
            <a:ext cx="0" cy="15323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0F6005-D2AE-4EEA-808D-C3BC0BBBE3B8}"/>
              </a:ext>
            </a:extLst>
          </p:cNvPr>
          <p:cNvCxnSpPr/>
          <p:nvPr/>
        </p:nvCxnSpPr>
        <p:spPr>
          <a:xfrm>
            <a:off x="7155902" y="3133564"/>
            <a:ext cx="0" cy="22435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66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3 – Properties of Shapes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 Horizontal and Vertical</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horizontal lines are there?</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vertical lines are there?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cxnSp>
        <p:nvCxnSpPr>
          <p:cNvPr id="6" name="Straight Connector 5">
            <a:extLst>
              <a:ext uri="{FF2B5EF4-FFF2-40B4-BE49-F238E27FC236}">
                <a16:creationId xmlns:a16="http://schemas.microsoft.com/office/drawing/2014/main" id="{65B92454-72AB-49AF-8B44-242F551E1764}"/>
              </a:ext>
            </a:extLst>
          </p:cNvPr>
          <p:cNvCxnSpPr/>
          <p:nvPr/>
        </p:nvCxnSpPr>
        <p:spPr>
          <a:xfrm>
            <a:off x="2746092" y="2019462"/>
            <a:ext cx="0" cy="2847109"/>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073A9C-176D-4DB2-8B78-212914D06C3B}"/>
              </a:ext>
            </a:extLst>
          </p:cNvPr>
          <p:cNvCxnSpPr>
            <a:cxnSpLocks/>
          </p:cNvCxnSpPr>
          <p:nvPr/>
        </p:nvCxnSpPr>
        <p:spPr>
          <a:xfrm>
            <a:off x="4633774" y="3546925"/>
            <a:ext cx="0" cy="1423554"/>
          </a:xfrm>
          <a:prstGeom prst="line">
            <a:avLst/>
          </a:prstGeom>
          <a:ln w="5715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BA5B7C-1476-47B5-8459-EC38AD02B443}"/>
              </a:ext>
            </a:extLst>
          </p:cNvPr>
          <p:cNvCxnSpPr>
            <a:cxnSpLocks/>
          </p:cNvCxnSpPr>
          <p:nvPr/>
        </p:nvCxnSpPr>
        <p:spPr>
          <a:xfrm>
            <a:off x="6053865" y="1759689"/>
            <a:ext cx="0" cy="1846118"/>
          </a:xfrm>
          <a:prstGeom prst="line">
            <a:avLst/>
          </a:prstGeom>
          <a:ln w="5715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FEBBE5-9131-4288-9E71-54749AA623B4}"/>
              </a:ext>
            </a:extLst>
          </p:cNvPr>
          <p:cNvCxnSpPr/>
          <p:nvPr/>
        </p:nvCxnSpPr>
        <p:spPr>
          <a:xfrm>
            <a:off x="3390328" y="2386607"/>
            <a:ext cx="0" cy="2847109"/>
          </a:xfrm>
          <a:prstGeom prst="line">
            <a:avLst/>
          </a:prstGeom>
          <a:ln w="5715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EF274-A017-4486-9EE1-48E46ADC87A8}"/>
              </a:ext>
            </a:extLst>
          </p:cNvPr>
          <p:cNvCxnSpPr/>
          <p:nvPr/>
        </p:nvCxnSpPr>
        <p:spPr>
          <a:xfrm>
            <a:off x="5329964" y="2539007"/>
            <a:ext cx="0" cy="2847109"/>
          </a:xfrm>
          <a:prstGeom prst="line">
            <a:avLst/>
          </a:prstGeom>
          <a:ln w="5715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924D27-2366-4A51-8215-00C098D24B3E}"/>
              </a:ext>
            </a:extLst>
          </p:cNvPr>
          <p:cNvCxnSpPr/>
          <p:nvPr/>
        </p:nvCxnSpPr>
        <p:spPr>
          <a:xfrm>
            <a:off x="3830210" y="1759689"/>
            <a:ext cx="0" cy="2847109"/>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654ACD-9E14-4442-AE7E-BD1A6BA3E8A8}"/>
              </a:ext>
            </a:extLst>
          </p:cNvPr>
          <p:cNvCxnSpPr>
            <a:cxnSpLocks/>
          </p:cNvCxnSpPr>
          <p:nvPr/>
        </p:nvCxnSpPr>
        <p:spPr>
          <a:xfrm flipH="1">
            <a:off x="639560" y="2767607"/>
            <a:ext cx="4213063" cy="0"/>
          </a:xfrm>
          <a:prstGeom prst="line">
            <a:avLst/>
          </a:prstGeom>
          <a:ln w="5715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702FF2-A457-466C-B7C1-54ABF2DC77AB}"/>
              </a:ext>
            </a:extLst>
          </p:cNvPr>
          <p:cNvCxnSpPr>
            <a:cxnSpLocks/>
          </p:cNvCxnSpPr>
          <p:nvPr/>
        </p:nvCxnSpPr>
        <p:spPr>
          <a:xfrm flipH="1">
            <a:off x="2154402" y="3884511"/>
            <a:ext cx="4213063" cy="0"/>
          </a:xfrm>
          <a:prstGeom prst="line">
            <a:avLst/>
          </a:prstGeom>
          <a:ln w="5715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B645D-2829-4338-ACCD-835B94D670F6}"/>
              </a:ext>
            </a:extLst>
          </p:cNvPr>
          <p:cNvCxnSpPr>
            <a:cxnSpLocks/>
          </p:cNvCxnSpPr>
          <p:nvPr/>
        </p:nvCxnSpPr>
        <p:spPr>
          <a:xfrm flipH="1">
            <a:off x="4260933" y="4412692"/>
            <a:ext cx="4213063" cy="0"/>
          </a:xfrm>
          <a:prstGeom prst="line">
            <a:avLst/>
          </a:prstGeom>
          <a:ln w="5715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E57EB8-A7F8-46C2-BC22-3650DF0C3466}"/>
              </a:ext>
            </a:extLst>
          </p:cNvPr>
          <p:cNvCxnSpPr>
            <a:cxnSpLocks/>
          </p:cNvCxnSpPr>
          <p:nvPr/>
        </p:nvCxnSpPr>
        <p:spPr>
          <a:xfrm flipH="1">
            <a:off x="4260933" y="2122516"/>
            <a:ext cx="4213063"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4F2DAD-D9EB-47EC-AEA1-EA7B957BF418}"/>
              </a:ext>
            </a:extLst>
          </p:cNvPr>
          <p:cNvCxnSpPr>
            <a:cxnSpLocks/>
          </p:cNvCxnSpPr>
          <p:nvPr/>
        </p:nvCxnSpPr>
        <p:spPr>
          <a:xfrm flipH="1">
            <a:off x="4876418" y="3226895"/>
            <a:ext cx="3163251" cy="0"/>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horizontal lines are there?</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vertical lines are there?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 horizontal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cxnSp>
        <p:nvCxnSpPr>
          <p:cNvPr id="6" name="Straight Connector 5">
            <a:extLst>
              <a:ext uri="{FF2B5EF4-FFF2-40B4-BE49-F238E27FC236}">
                <a16:creationId xmlns:a16="http://schemas.microsoft.com/office/drawing/2014/main" id="{65B92454-72AB-49AF-8B44-242F551E1764}"/>
              </a:ext>
            </a:extLst>
          </p:cNvPr>
          <p:cNvCxnSpPr/>
          <p:nvPr/>
        </p:nvCxnSpPr>
        <p:spPr>
          <a:xfrm>
            <a:off x="2746092" y="2019462"/>
            <a:ext cx="0" cy="2847109"/>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073A9C-176D-4DB2-8B78-212914D06C3B}"/>
              </a:ext>
            </a:extLst>
          </p:cNvPr>
          <p:cNvCxnSpPr>
            <a:cxnSpLocks/>
          </p:cNvCxnSpPr>
          <p:nvPr/>
        </p:nvCxnSpPr>
        <p:spPr>
          <a:xfrm>
            <a:off x="4633774" y="3546925"/>
            <a:ext cx="0" cy="1423554"/>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BA5B7C-1476-47B5-8459-EC38AD02B443}"/>
              </a:ext>
            </a:extLst>
          </p:cNvPr>
          <p:cNvCxnSpPr>
            <a:cxnSpLocks/>
          </p:cNvCxnSpPr>
          <p:nvPr/>
        </p:nvCxnSpPr>
        <p:spPr>
          <a:xfrm>
            <a:off x="6053865" y="1759689"/>
            <a:ext cx="0" cy="1846118"/>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FEBBE5-9131-4288-9E71-54749AA623B4}"/>
              </a:ext>
            </a:extLst>
          </p:cNvPr>
          <p:cNvCxnSpPr/>
          <p:nvPr/>
        </p:nvCxnSpPr>
        <p:spPr>
          <a:xfrm>
            <a:off x="3390328" y="2386607"/>
            <a:ext cx="0" cy="2847109"/>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EF274-A017-4486-9EE1-48E46ADC87A8}"/>
              </a:ext>
            </a:extLst>
          </p:cNvPr>
          <p:cNvCxnSpPr/>
          <p:nvPr/>
        </p:nvCxnSpPr>
        <p:spPr>
          <a:xfrm>
            <a:off x="5329964" y="2539007"/>
            <a:ext cx="0" cy="2847109"/>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924D27-2366-4A51-8215-00C098D24B3E}"/>
              </a:ext>
            </a:extLst>
          </p:cNvPr>
          <p:cNvCxnSpPr/>
          <p:nvPr/>
        </p:nvCxnSpPr>
        <p:spPr>
          <a:xfrm>
            <a:off x="3830210" y="1759689"/>
            <a:ext cx="0" cy="2847109"/>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654ACD-9E14-4442-AE7E-BD1A6BA3E8A8}"/>
              </a:ext>
            </a:extLst>
          </p:cNvPr>
          <p:cNvCxnSpPr>
            <a:cxnSpLocks/>
          </p:cNvCxnSpPr>
          <p:nvPr/>
        </p:nvCxnSpPr>
        <p:spPr>
          <a:xfrm flipH="1">
            <a:off x="639560" y="2767607"/>
            <a:ext cx="4213063"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702FF2-A457-466C-B7C1-54ABF2DC77AB}"/>
              </a:ext>
            </a:extLst>
          </p:cNvPr>
          <p:cNvCxnSpPr>
            <a:cxnSpLocks/>
          </p:cNvCxnSpPr>
          <p:nvPr/>
        </p:nvCxnSpPr>
        <p:spPr>
          <a:xfrm flipH="1">
            <a:off x="2154402" y="3884511"/>
            <a:ext cx="4213063"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B645D-2829-4338-ACCD-835B94D670F6}"/>
              </a:ext>
            </a:extLst>
          </p:cNvPr>
          <p:cNvCxnSpPr>
            <a:cxnSpLocks/>
          </p:cNvCxnSpPr>
          <p:nvPr/>
        </p:nvCxnSpPr>
        <p:spPr>
          <a:xfrm flipH="1">
            <a:off x="4260933" y="4412692"/>
            <a:ext cx="4213063"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E57EB8-A7F8-46C2-BC22-3650DF0C3466}"/>
              </a:ext>
            </a:extLst>
          </p:cNvPr>
          <p:cNvCxnSpPr>
            <a:cxnSpLocks/>
          </p:cNvCxnSpPr>
          <p:nvPr/>
        </p:nvCxnSpPr>
        <p:spPr>
          <a:xfrm flipH="1">
            <a:off x="4260933" y="2122516"/>
            <a:ext cx="4213063"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4F2DAD-D9EB-47EC-AEA1-EA7B957BF418}"/>
              </a:ext>
            </a:extLst>
          </p:cNvPr>
          <p:cNvCxnSpPr>
            <a:cxnSpLocks/>
          </p:cNvCxnSpPr>
          <p:nvPr/>
        </p:nvCxnSpPr>
        <p:spPr>
          <a:xfrm flipH="1">
            <a:off x="4876418" y="3226895"/>
            <a:ext cx="3163251"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56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horizontal lines are there?</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vertical lines are there?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 vertical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cxnSp>
        <p:nvCxnSpPr>
          <p:cNvPr id="6" name="Straight Connector 5">
            <a:extLst>
              <a:ext uri="{FF2B5EF4-FFF2-40B4-BE49-F238E27FC236}">
                <a16:creationId xmlns:a16="http://schemas.microsoft.com/office/drawing/2014/main" id="{65B92454-72AB-49AF-8B44-242F551E1764}"/>
              </a:ext>
            </a:extLst>
          </p:cNvPr>
          <p:cNvCxnSpPr/>
          <p:nvPr/>
        </p:nvCxnSpPr>
        <p:spPr>
          <a:xfrm>
            <a:off x="2746092" y="2019462"/>
            <a:ext cx="0" cy="2847109"/>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073A9C-176D-4DB2-8B78-212914D06C3B}"/>
              </a:ext>
            </a:extLst>
          </p:cNvPr>
          <p:cNvCxnSpPr>
            <a:cxnSpLocks/>
          </p:cNvCxnSpPr>
          <p:nvPr/>
        </p:nvCxnSpPr>
        <p:spPr>
          <a:xfrm>
            <a:off x="4633774" y="3546925"/>
            <a:ext cx="0" cy="1423554"/>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BA5B7C-1476-47B5-8459-EC38AD02B443}"/>
              </a:ext>
            </a:extLst>
          </p:cNvPr>
          <p:cNvCxnSpPr>
            <a:cxnSpLocks/>
          </p:cNvCxnSpPr>
          <p:nvPr/>
        </p:nvCxnSpPr>
        <p:spPr>
          <a:xfrm>
            <a:off x="6053865" y="1759689"/>
            <a:ext cx="0" cy="184611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FEBBE5-9131-4288-9E71-54749AA623B4}"/>
              </a:ext>
            </a:extLst>
          </p:cNvPr>
          <p:cNvCxnSpPr/>
          <p:nvPr/>
        </p:nvCxnSpPr>
        <p:spPr>
          <a:xfrm>
            <a:off x="3390328" y="2386607"/>
            <a:ext cx="0" cy="2847109"/>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EF274-A017-4486-9EE1-48E46ADC87A8}"/>
              </a:ext>
            </a:extLst>
          </p:cNvPr>
          <p:cNvCxnSpPr/>
          <p:nvPr/>
        </p:nvCxnSpPr>
        <p:spPr>
          <a:xfrm>
            <a:off x="5329964" y="2539007"/>
            <a:ext cx="0" cy="2847109"/>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924D27-2366-4A51-8215-00C098D24B3E}"/>
              </a:ext>
            </a:extLst>
          </p:cNvPr>
          <p:cNvCxnSpPr/>
          <p:nvPr/>
        </p:nvCxnSpPr>
        <p:spPr>
          <a:xfrm>
            <a:off x="3830210" y="1759689"/>
            <a:ext cx="0" cy="2847109"/>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654ACD-9E14-4442-AE7E-BD1A6BA3E8A8}"/>
              </a:ext>
            </a:extLst>
          </p:cNvPr>
          <p:cNvCxnSpPr>
            <a:cxnSpLocks/>
          </p:cNvCxnSpPr>
          <p:nvPr/>
        </p:nvCxnSpPr>
        <p:spPr>
          <a:xfrm flipH="1">
            <a:off x="639560" y="2767607"/>
            <a:ext cx="4213063"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702FF2-A457-466C-B7C1-54ABF2DC77AB}"/>
              </a:ext>
            </a:extLst>
          </p:cNvPr>
          <p:cNvCxnSpPr>
            <a:cxnSpLocks/>
          </p:cNvCxnSpPr>
          <p:nvPr/>
        </p:nvCxnSpPr>
        <p:spPr>
          <a:xfrm flipH="1">
            <a:off x="2154402" y="3884511"/>
            <a:ext cx="4213063"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B645D-2829-4338-ACCD-835B94D670F6}"/>
              </a:ext>
            </a:extLst>
          </p:cNvPr>
          <p:cNvCxnSpPr>
            <a:cxnSpLocks/>
          </p:cNvCxnSpPr>
          <p:nvPr/>
        </p:nvCxnSpPr>
        <p:spPr>
          <a:xfrm flipH="1">
            <a:off x="4260933" y="4412692"/>
            <a:ext cx="4213063"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E57EB8-A7F8-46C2-BC22-3650DF0C3466}"/>
              </a:ext>
            </a:extLst>
          </p:cNvPr>
          <p:cNvCxnSpPr>
            <a:cxnSpLocks/>
          </p:cNvCxnSpPr>
          <p:nvPr/>
        </p:nvCxnSpPr>
        <p:spPr>
          <a:xfrm flipH="1">
            <a:off x="4260933" y="2122516"/>
            <a:ext cx="4213063"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4F2DAD-D9EB-47EC-AEA1-EA7B957BF418}"/>
              </a:ext>
            </a:extLst>
          </p:cNvPr>
          <p:cNvCxnSpPr>
            <a:cxnSpLocks/>
          </p:cNvCxnSpPr>
          <p:nvPr/>
        </p:nvCxnSpPr>
        <p:spPr>
          <a:xfrm flipH="1">
            <a:off x="4876418" y="3226895"/>
            <a:ext cx="3163251"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50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the vertical lines of symmetry in these objects.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Pentagon 11">
            <a:extLst>
              <a:ext uri="{FF2B5EF4-FFF2-40B4-BE49-F238E27FC236}">
                <a16:creationId xmlns:a16="http://schemas.microsoft.com/office/drawing/2014/main" id="{469DAD09-A375-423C-B035-59067707F82C}"/>
              </a:ext>
            </a:extLst>
          </p:cNvPr>
          <p:cNvSpPr/>
          <p:nvPr/>
        </p:nvSpPr>
        <p:spPr>
          <a:xfrm>
            <a:off x="1382259" y="1938513"/>
            <a:ext cx="1879101" cy="1712027"/>
          </a:xfrm>
          <a:prstGeom prst="pentagon">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lus Sign 12">
            <a:extLst>
              <a:ext uri="{FF2B5EF4-FFF2-40B4-BE49-F238E27FC236}">
                <a16:creationId xmlns:a16="http://schemas.microsoft.com/office/drawing/2014/main" id="{7B59D6BC-2C5D-4127-99CA-5CF413A0978D}"/>
              </a:ext>
            </a:extLst>
          </p:cNvPr>
          <p:cNvSpPr/>
          <p:nvPr/>
        </p:nvSpPr>
        <p:spPr>
          <a:xfrm>
            <a:off x="5576737" y="1537863"/>
            <a:ext cx="2185005" cy="2513327"/>
          </a:xfrm>
          <a:prstGeom prst="mathPlus">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9933"/>
              </a:solidFill>
            </a:endParaRPr>
          </a:p>
        </p:txBody>
      </p:sp>
      <p:sp>
        <p:nvSpPr>
          <p:cNvPr id="14" name="TextBox 13">
            <a:extLst>
              <a:ext uri="{FF2B5EF4-FFF2-40B4-BE49-F238E27FC236}">
                <a16:creationId xmlns:a16="http://schemas.microsoft.com/office/drawing/2014/main" id="{157DCC05-D6FF-47C9-A635-4B2323F18DF0}"/>
              </a:ext>
            </a:extLst>
          </p:cNvPr>
          <p:cNvSpPr txBox="1"/>
          <p:nvPr/>
        </p:nvSpPr>
        <p:spPr>
          <a:xfrm>
            <a:off x="3632580" y="3705916"/>
            <a:ext cx="2057034" cy="1862048"/>
          </a:xfrm>
          <a:prstGeom prst="rect">
            <a:avLst/>
          </a:prstGeom>
          <a:noFill/>
        </p:spPr>
        <p:txBody>
          <a:bodyPr wrap="square" rtlCol="0" anchor="ctr">
            <a:spAutoFit/>
          </a:bodyPr>
          <a:lstStyle/>
          <a:p>
            <a:pPr algn="ctr"/>
            <a:r>
              <a:rPr lang="en-GB" sz="11500" dirty="0">
                <a:solidFill>
                  <a:srgbClr val="4472C4"/>
                </a:solidFill>
                <a:latin typeface="SassoonCRInfantMedium" panose="02000603020000020003" pitchFamily="2" charset="0"/>
              </a:rPr>
              <a:t>W</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the vertical lines of symmetry in these objects.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Pentagon 11">
            <a:extLst>
              <a:ext uri="{FF2B5EF4-FFF2-40B4-BE49-F238E27FC236}">
                <a16:creationId xmlns:a16="http://schemas.microsoft.com/office/drawing/2014/main" id="{469DAD09-A375-423C-B035-59067707F82C}"/>
              </a:ext>
            </a:extLst>
          </p:cNvPr>
          <p:cNvSpPr/>
          <p:nvPr/>
        </p:nvSpPr>
        <p:spPr>
          <a:xfrm>
            <a:off x="1382259" y="1938513"/>
            <a:ext cx="1879101" cy="1712027"/>
          </a:xfrm>
          <a:prstGeom prst="pentagon">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lus Sign 12">
            <a:extLst>
              <a:ext uri="{FF2B5EF4-FFF2-40B4-BE49-F238E27FC236}">
                <a16:creationId xmlns:a16="http://schemas.microsoft.com/office/drawing/2014/main" id="{7B59D6BC-2C5D-4127-99CA-5CF413A0978D}"/>
              </a:ext>
            </a:extLst>
          </p:cNvPr>
          <p:cNvSpPr/>
          <p:nvPr/>
        </p:nvSpPr>
        <p:spPr>
          <a:xfrm>
            <a:off x="5576737" y="1537863"/>
            <a:ext cx="2185005" cy="2513327"/>
          </a:xfrm>
          <a:prstGeom prst="mathPlus">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9933"/>
              </a:solidFill>
            </a:endParaRPr>
          </a:p>
        </p:txBody>
      </p:sp>
      <p:sp>
        <p:nvSpPr>
          <p:cNvPr id="14" name="TextBox 13">
            <a:extLst>
              <a:ext uri="{FF2B5EF4-FFF2-40B4-BE49-F238E27FC236}">
                <a16:creationId xmlns:a16="http://schemas.microsoft.com/office/drawing/2014/main" id="{157DCC05-D6FF-47C9-A635-4B2323F18DF0}"/>
              </a:ext>
            </a:extLst>
          </p:cNvPr>
          <p:cNvSpPr txBox="1"/>
          <p:nvPr/>
        </p:nvSpPr>
        <p:spPr>
          <a:xfrm>
            <a:off x="3632580" y="3705916"/>
            <a:ext cx="2057034" cy="1862048"/>
          </a:xfrm>
          <a:prstGeom prst="rect">
            <a:avLst/>
          </a:prstGeom>
          <a:noFill/>
        </p:spPr>
        <p:txBody>
          <a:bodyPr wrap="square" rtlCol="0" anchor="ctr">
            <a:spAutoFit/>
          </a:bodyPr>
          <a:lstStyle/>
          <a:p>
            <a:pPr algn="ctr"/>
            <a:r>
              <a:rPr lang="en-GB" sz="11500" dirty="0">
                <a:solidFill>
                  <a:srgbClr val="4472C4"/>
                </a:solidFill>
                <a:latin typeface="SassoonCRInfantMedium" panose="02000603020000020003" pitchFamily="2" charset="0"/>
              </a:rPr>
              <a:t>W</a:t>
            </a:r>
          </a:p>
        </p:txBody>
      </p:sp>
      <p:cxnSp>
        <p:nvCxnSpPr>
          <p:cNvPr id="3" name="Straight Connector 2">
            <a:extLst>
              <a:ext uri="{FF2B5EF4-FFF2-40B4-BE49-F238E27FC236}">
                <a16:creationId xmlns:a16="http://schemas.microsoft.com/office/drawing/2014/main" id="{18923983-4F6B-48E7-BD93-2EB45BA4598F}"/>
              </a:ext>
            </a:extLst>
          </p:cNvPr>
          <p:cNvCxnSpPr/>
          <p:nvPr/>
        </p:nvCxnSpPr>
        <p:spPr>
          <a:xfrm>
            <a:off x="2321809" y="1677971"/>
            <a:ext cx="0" cy="22435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74A7F6-D3CE-4398-BFC2-8B020D26D41B}"/>
              </a:ext>
            </a:extLst>
          </p:cNvPr>
          <p:cNvCxnSpPr/>
          <p:nvPr/>
        </p:nvCxnSpPr>
        <p:spPr>
          <a:xfrm>
            <a:off x="6669239" y="1677971"/>
            <a:ext cx="0" cy="22435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2AFCEC-BBC5-4A46-9EE7-ACEFDCC7948A}"/>
              </a:ext>
            </a:extLst>
          </p:cNvPr>
          <p:cNvCxnSpPr/>
          <p:nvPr/>
        </p:nvCxnSpPr>
        <p:spPr>
          <a:xfrm>
            <a:off x="4661097" y="3324385"/>
            <a:ext cx="0" cy="22435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01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Fill in the table below.</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18" name="Table 17">
            <a:extLst>
              <a:ext uri="{FF2B5EF4-FFF2-40B4-BE49-F238E27FC236}">
                <a16:creationId xmlns:a16="http://schemas.microsoft.com/office/drawing/2014/main" id="{524ECD0D-75AB-46E0-9DA4-4E2D15076B10}"/>
              </a:ext>
            </a:extLst>
          </p:cNvPr>
          <p:cNvGraphicFramePr>
            <a:graphicFrameLocks noGrp="1"/>
          </p:cNvGraphicFramePr>
          <p:nvPr>
            <p:extLst>
              <p:ext uri="{D42A27DB-BD31-4B8C-83A1-F6EECF244321}">
                <p14:modId xmlns:p14="http://schemas.microsoft.com/office/powerpoint/2010/main" val="2971632857"/>
              </p:ext>
            </p:extLst>
          </p:nvPr>
        </p:nvGraphicFramePr>
        <p:xfrm>
          <a:off x="2272016" y="1817564"/>
          <a:ext cx="4599968" cy="3741740"/>
        </p:xfrm>
        <a:graphic>
          <a:graphicData uri="http://schemas.openxmlformats.org/drawingml/2006/table">
            <a:tbl>
              <a:tblPr firstRow="1" bandRow="1">
                <a:tableStyleId>{5940675A-B579-460E-94D1-54222C63F5DA}</a:tableStyleId>
              </a:tblPr>
              <a:tblGrid>
                <a:gridCol w="2299984">
                  <a:extLst>
                    <a:ext uri="{9D8B030D-6E8A-4147-A177-3AD203B41FA5}">
                      <a16:colId xmlns:a16="http://schemas.microsoft.com/office/drawing/2014/main" val="3207523691"/>
                    </a:ext>
                  </a:extLst>
                </a:gridCol>
                <a:gridCol w="2299984">
                  <a:extLst>
                    <a:ext uri="{9D8B030D-6E8A-4147-A177-3AD203B41FA5}">
                      <a16:colId xmlns:a16="http://schemas.microsoft.com/office/drawing/2014/main" val="3160370231"/>
                    </a:ext>
                  </a:extLst>
                </a:gridCol>
              </a:tblGrid>
              <a:tr h="827697">
                <a:tc>
                  <a:txBody>
                    <a:bodyPr/>
                    <a:lstStyle/>
                    <a:p>
                      <a:pPr algn="ctr"/>
                      <a:r>
                        <a:rPr lang="en-GB" sz="2000" b="1" u="none" dirty="0">
                          <a:latin typeface="Century Gothic" panose="020B0502020202020204" pitchFamily="34" charset="0"/>
                        </a:rPr>
                        <a:t>Object</a:t>
                      </a: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u="none" dirty="0">
                          <a:latin typeface="Century Gothic" panose="020B0502020202020204" pitchFamily="34" charset="0"/>
                        </a:rPr>
                        <a:t>Type of lines – horizontal, vertical or both?</a:t>
                      </a: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249085"/>
                  </a:ext>
                </a:extLst>
              </a:tr>
              <a:tr h="673414">
                <a:tc>
                  <a:txBody>
                    <a:bodyPr/>
                    <a:lstStyle/>
                    <a:p>
                      <a:pPr algn="ctr"/>
                      <a:endParaRPr lang="en-GB" sz="2000" b="1" dirty="0">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4356232"/>
                  </a:ext>
                </a:extLst>
              </a:tr>
              <a:tr h="673414">
                <a:tc>
                  <a:txBody>
                    <a:bodyPr/>
                    <a:lstStyle/>
                    <a:p>
                      <a:pPr algn="ctr"/>
                      <a:endParaRPr lang="en-GB" sz="2000" b="1" dirty="0">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213163"/>
                  </a:ext>
                </a:extLst>
              </a:tr>
              <a:tr h="673414">
                <a:tc>
                  <a:txBody>
                    <a:bodyPr/>
                    <a:lstStyle/>
                    <a:p>
                      <a:pPr algn="ctr"/>
                      <a:endParaRPr lang="en-GB" sz="2000" b="1" dirty="0">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245938"/>
                  </a:ext>
                </a:extLst>
              </a:tr>
              <a:tr h="673414">
                <a:tc>
                  <a:txBody>
                    <a:bodyPr/>
                    <a:lstStyle/>
                    <a:p>
                      <a:pPr algn="ctr"/>
                      <a:endParaRPr lang="en-GB" sz="2000" b="1" dirty="0">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133683" marR="133683" marT="66842" marB="668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8020598"/>
                  </a:ext>
                </a:extLst>
              </a:tr>
            </a:tbl>
          </a:graphicData>
        </a:graphic>
      </p:graphicFrame>
      <p:sp>
        <p:nvSpPr>
          <p:cNvPr id="2" name="Rectangle: Top Corners Snipped 1">
            <a:extLst>
              <a:ext uri="{FF2B5EF4-FFF2-40B4-BE49-F238E27FC236}">
                <a16:creationId xmlns:a16="http://schemas.microsoft.com/office/drawing/2014/main" id="{DE278CD2-B2F0-4070-AC56-2623A6EE220D}"/>
              </a:ext>
            </a:extLst>
          </p:cNvPr>
          <p:cNvSpPr/>
          <p:nvPr/>
        </p:nvSpPr>
        <p:spPr>
          <a:xfrm>
            <a:off x="3028334" y="2930010"/>
            <a:ext cx="786581" cy="530942"/>
          </a:xfrm>
          <a:prstGeom prst="snip2SameRect">
            <a:avLst>
              <a:gd name="adj1" fmla="val 44445"/>
              <a:gd name="adj2"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161FC0C5-E7C6-4AB9-8E2A-E14AA0E2B3AA}"/>
              </a:ext>
            </a:extLst>
          </p:cNvPr>
          <p:cNvSpPr/>
          <p:nvPr/>
        </p:nvSpPr>
        <p:spPr>
          <a:xfrm rot="16200000">
            <a:off x="3151624" y="3292995"/>
            <a:ext cx="540000" cy="11520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rapezoid 3">
            <a:extLst>
              <a:ext uri="{FF2B5EF4-FFF2-40B4-BE49-F238E27FC236}">
                <a16:creationId xmlns:a16="http://schemas.microsoft.com/office/drawing/2014/main" id="{55B3BD81-7536-4A53-8C9F-4A4CA3456AB9}"/>
              </a:ext>
            </a:extLst>
          </p:cNvPr>
          <p:cNvSpPr/>
          <p:nvPr/>
        </p:nvSpPr>
        <p:spPr>
          <a:xfrm>
            <a:off x="2684205" y="4277037"/>
            <a:ext cx="1474839" cy="493686"/>
          </a:xfrm>
          <a:prstGeom prst="trapezoi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ross 4">
            <a:extLst>
              <a:ext uri="{FF2B5EF4-FFF2-40B4-BE49-F238E27FC236}">
                <a16:creationId xmlns:a16="http://schemas.microsoft.com/office/drawing/2014/main" id="{62E956ED-8479-4D04-8EEE-E69539E49F82}"/>
              </a:ext>
            </a:extLst>
          </p:cNvPr>
          <p:cNvSpPr/>
          <p:nvPr/>
        </p:nvSpPr>
        <p:spPr>
          <a:xfrm>
            <a:off x="3151624" y="4947137"/>
            <a:ext cx="540000" cy="540000"/>
          </a:xfrm>
          <a:prstGeom prst="plu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267242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1CB20F71-7A1B-42B0-9FF9-BAC235DA4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1406</TotalTime>
  <Words>722</Words>
  <Application>Microsoft Office PowerPoint</Application>
  <PresentationFormat>On-screen Show (4:3)</PresentationFormat>
  <Paragraphs>435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2</cp:revision>
  <dcterms:created xsi:type="dcterms:W3CDTF">2018-03-17T10:08:43Z</dcterms:created>
  <dcterms:modified xsi:type="dcterms:W3CDTF">2019-05-13T09:09:55Z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536">
    <vt:lpwstr>268</vt:lpwstr>
  </property>
</Properties>
</file>