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28" r:id="rId5"/>
    <p:sldId id="256" r:id="rId6"/>
    <p:sldId id="392" r:id="rId7"/>
    <p:sldId id="390" r:id="rId8"/>
    <p:sldId id="361" r:id="rId9"/>
    <p:sldId id="393" r:id="rId10"/>
    <p:sldId id="394" r:id="rId11"/>
    <p:sldId id="416" r:id="rId12"/>
    <p:sldId id="395" r:id="rId13"/>
    <p:sldId id="396" r:id="rId14"/>
    <p:sldId id="397" r:id="rId15"/>
    <p:sldId id="417" r:id="rId16"/>
    <p:sldId id="399" r:id="rId17"/>
    <p:sldId id="400" r:id="rId18"/>
    <p:sldId id="386" r:id="rId19"/>
    <p:sldId id="401" r:id="rId20"/>
    <p:sldId id="402" r:id="rId21"/>
    <p:sldId id="314" r:id="rId22"/>
    <p:sldId id="403" r:id="rId23"/>
    <p:sldId id="413" r:id="rId24"/>
    <p:sldId id="414" r:id="rId25"/>
    <p:sldId id="41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ooper" userId="daecdff2-2c86-45d5-9dc5-33d360948956" providerId="ADAL" clId="{E6CA31B2-5E25-4524-89FD-D2F79A8D18D9}"/>
    <pc:docChg chg="custSel addSld delSld modSld sldOrd">
      <pc:chgData name="Josh Cooper" userId="daecdff2-2c86-45d5-9dc5-33d360948956" providerId="ADAL" clId="{E6CA31B2-5E25-4524-89FD-D2F79A8D18D9}" dt="2020-02-20T10:11:19.364" v="495" actId="20577"/>
      <pc:docMkLst>
        <pc:docMk/>
      </pc:docMkLst>
      <pc:sldChg chg="modSp mod ord">
        <pc:chgData name="Josh Cooper" userId="daecdff2-2c86-45d5-9dc5-33d360948956" providerId="ADAL" clId="{E6CA31B2-5E25-4524-89FD-D2F79A8D18D9}" dt="2020-02-18T12:30:02.585" v="454"/>
        <pc:sldMkLst>
          <pc:docMk/>
          <pc:sldMk cId="2637481266" sldId="256"/>
        </pc:sldMkLst>
        <pc:spChg chg="mod">
          <ac:chgData name="Josh Cooper" userId="daecdff2-2c86-45d5-9dc5-33d360948956" providerId="ADAL" clId="{E6CA31B2-5E25-4524-89FD-D2F79A8D18D9}" dt="2020-02-17T23:03:13.665" v="7" actId="20577"/>
          <ac:spMkLst>
            <pc:docMk/>
            <pc:sldMk cId="2637481266" sldId="256"/>
            <ac:spMk id="17" creationId="{0F18B4CD-798D-4EA5-92CF-7A4BB6DD9812}"/>
          </ac:spMkLst>
        </pc:spChg>
      </pc:sldChg>
      <pc:sldChg chg="modSp mod">
        <pc:chgData name="Josh Cooper" userId="daecdff2-2c86-45d5-9dc5-33d360948956" providerId="ADAL" clId="{E6CA31B2-5E25-4524-89FD-D2F79A8D18D9}" dt="2020-02-18T12:33:01.768" v="457" actId="20577"/>
        <pc:sldMkLst>
          <pc:docMk/>
          <pc:sldMk cId="310986706" sldId="386"/>
        </pc:sldMkLst>
        <pc:spChg chg="mod">
          <ac:chgData name="Josh Cooper" userId="daecdff2-2c86-45d5-9dc5-33d360948956" providerId="ADAL" clId="{E6CA31B2-5E25-4524-89FD-D2F79A8D18D9}" dt="2020-02-18T12:33:01.768" v="457" actId="20577"/>
          <ac:spMkLst>
            <pc:docMk/>
            <pc:sldMk cId="310986706" sldId="386"/>
            <ac:spMk id="19" creationId="{5252A847-DE45-4FA3-A1F8-EEBEB845FF8E}"/>
          </ac:spMkLst>
        </pc:spChg>
      </pc:sldChg>
      <pc:sldChg chg="modSp mod">
        <pc:chgData name="Josh Cooper" userId="daecdff2-2c86-45d5-9dc5-33d360948956" providerId="ADAL" clId="{E6CA31B2-5E25-4524-89FD-D2F79A8D18D9}" dt="2020-02-17T23:20:14.700" v="435" actId="20577"/>
        <pc:sldMkLst>
          <pc:docMk/>
          <pc:sldMk cId="1252069069" sldId="394"/>
        </pc:sldMkLst>
        <pc:spChg chg="mod">
          <ac:chgData name="Josh Cooper" userId="daecdff2-2c86-45d5-9dc5-33d360948956" providerId="ADAL" clId="{E6CA31B2-5E25-4524-89FD-D2F79A8D18D9}" dt="2020-02-17T23:20:14.700" v="435" actId="20577"/>
          <ac:spMkLst>
            <pc:docMk/>
            <pc:sldMk cId="1252069069" sldId="394"/>
            <ac:spMk id="19" creationId="{5252A847-DE45-4FA3-A1F8-EEBEB845FF8E}"/>
          </ac:spMkLst>
        </pc:spChg>
      </pc:sldChg>
      <pc:sldChg chg="addSp modSp mod">
        <pc:chgData name="Josh Cooper" userId="daecdff2-2c86-45d5-9dc5-33d360948956" providerId="ADAL" clId="{E6CA31B2-5E25-4524-89FD-D2F79A8D18D9}" dt="2020-02-17T23:13:00.658" v="339" actId="404"/>
        <pc:sldMkLst>
          <pc:docMk/>
          <pc:sldMk cId="60273043" sldId="397"/>
        </pc:sldMkLst>
        <pc:spChg chg="mod ord">
          <ac:chgData name="Josh Cooper" userId="daecdff2-2c86-45d5-9dc5-33d360948956" providerId="ADAL" clId="{E6CA31B2-5E25-4524-89FD-D2F79A8D18D9}" dt="2020-02-17T23:09:55.076" v="319" actId="171"/>
          <ac:spMkLst>
            <pc:docMk/>
            <pc:sldMk cId="60273043" sldId="397"/>
            <ac:spMk id="19" creationId="{5252A847-DE45-4FA3-A1F8-EEBEB845FF8E}"/>
          </ac:spMkLst>
        </pc:spChg>
        <pc:graphicFrameChg chg="add mod ord modGraphic">
          <ac:chgData name="Josh Cooper" userId="daecdff2-2c86-45d5-9dc5-33d360948956" providerId="ADAL" clId="{E6CA31B2-5E25-4524-89FD-D2F79A8D18D9}" dt="2020-02-17T23:13:00.658" v="339" actId="404"/>
          <ac:graphicFrameMkLst>
            <pc:docMk/>
            <pc:sldMk cId="60273043" sldId="397"/>
            <ac:graphicFrameMk id="2" creationId="{891FA637-EACF-4035-966F-7D1E0008B9A2}"/>
          </ac:graphicFrameMkLst>
        </pc:graphicFrameChg>
      </pc:sldChg>
      <pc:sldChg chg="del">
        <pc:chgData name="Josh Cooper" userId="daecdff2-2c86-45d5-9dc5-33d360948956" providerId="ADAL" clId="{E6CA31B2-5E25-4524-89FD-D2F79A8D18D9}" dt="2020-02-17T23:12:44.136" v="335" actId="47"/>
        <pc:sldMkLst>
          <pc:docMk/>
          <pc:sldMk cId="1221066036" sldId="398"/>
        </pc:sldMkLst>
      </pc:sldChg>
      <pc:sldChg chg="modSp mod">
        <pc:chgData name="Josh Cooper" userId="daecdff2-2c86-45d5-9dc5-33d360948956" providerId="ADAL" clId="{E6CA31B2-5E25-4524-89FD-D2F79A8D18D9}" dt="2020-02-18T12:33:22.343" v="461" actId="20577"/>
        <pc:sldMkLst>
          <pc:docMk/>
          <pc:sldMk cId="4246905650" sldId="399"/>
        </pc:sldMkLst>
        <pc:spChg chg="mod">
          <ac:chgData name="Josh Cooper" userId="daecdff2-2c86-45d5-9dc5-33d360948956" providerId="ADAL" clId="{E6CA31B2-5E25-4524-89FD-D2F79A8D18D9}" dt="2020-02-18T12:33:22.343" v="461" actId="20577"/>
          <ac:spMkLst>
            <pc:docMk/>
            <pc:sldMk cId="4246905650" sldId="399"/>
            <ac:spMk id="19" creationId="{5252A847-DE45-4FA3-A1F8-EEBEB845FF8E}"/>
          </ac:spMkLst>
        </pc:spChg>
      </pc:sldChg>
      <pc:sldChg chg="modSp mod">
        <pc:chgData name="Josh Cooper" userId="daecdff2-2c86-45d5-9dc5-33d360948956" providerId="ADAL" clId="{E6CA31B2-5E25-4524-89FD-D2F79A8D18D9}" dt="2020-02-18T12:33:10.580" v="459" actId="20577"/>
        <pc:sldMkLst>
          <pc:docMk/>
          <pc:sldMk cId="3494980072" sldId="400"/>
        </pc:sldMkLst>
        <pc:spChg chg="mod">
          <ac:chgData name="Josh Cooper" userId="daecdff2-2c86-45d5-9dc5-33d360948956" providerId="ADAL" clId="{E6CA31B2-5E25-4524-89FD-D2F79A8D18D9}" dt="2020-02-18T12:33:10.580" v="459" actId="20577"/>
          <ac:spMkLst>
            <pc:docMk/>
            <pc:sldMk cId="3494980072" sldId="400"/>
            <ac:spMk id="19" creationId="{5252A847-DE45-4FA3-A1F8-EEBEB845FF8E}"/>
          </ac:spMkLst>
        </pc:spChg>
      </pc:sldChg>
      <pc:sldChg chg="modSp mod">
        <pc:chgData name="Josh Cooper" userId="daecdff2-2c86-45d5-9dc5-33d360948956" providerId="ADAL" clId="{E6CA31B2-5E25-4524-89FD-D2F79A8D18D9}" dt="2020-02-18T12:33:54.038" v="469" actId="20577"/>
        <pc:sldMkLst>
          <pc:docMk/>
          <pc:sldMk cId="1487685356" sldId="401"/>
        </pc:sldMkLst>
        <pc:spChg chg="mod">
          <ac:chgData name="Josh Cooper" userId="daecdff2-2c86-45d5-9dc5-33d360948956" providerId="ADAL" clId="{E6CA31B2-5E25-4524-89FD-D2F79A8D18D9}" dt="2020-02-18T12:33:54.038" v="469" actId="20577"/>
          <ac:spMkLst>
            <pc:docMk/>
            <pc:sldMk cId="1487685356" sldId="401"/>
            <ac:spMk id="19" creationId="{5252A847-DE45-4FA3-A1F8-EEBEB845FF8E}"/>
          </ac:spMkLst>
        </pc:spChg>
      </pc:sldChg>
      <pc:sldChg chg="modSp mod">
        <pc:chgData name="Josh Cooper" userId="daecdff2-2c86-45d5-9dc5-33d360948956" providerId="ADAL" clId="{E6CA31B2-5E25-4524-89FD-D2F79A8D18D9}" dt="2020-02-20T10:11:19.364" v="495" actId="20577"/>
        <pc:sldMkLst>
          <pc:docMk/>
          <pc:sldMk cId="416297401" sldId="402"/>
        </pc:sldMkLst>
        <pc:spChg chg="mod">
          <ac:chgData name="Josh Cooper" userId="daecdff2-2c86-45d5-9dc5-33d360948956" providerId="ADAL" clId="{E6CA31B2-5E25-4524-89FD-D2F79A8D18D9}" dt="2020-02-20T10:11:19.364" v="495" actId="20577"/>
          <ac:spMkLst>
            <pc:docMk/>
            <pc:sldMk cId="416297401" sldId="402"/>
            <ac:spMk id="19" creationId="{5252A847-DE45-4FA3-A1F8-EEBEB845FF8E}"/>
          </ac:spMkLst>
        </pc:spChg>
      </pc:sldChg>
      <pc:sldChg chg="modSp mod">
        <pc:chgData name="Josh Cooper" userId="daecdff2-2c86-45d5-9dc5-33d360948956" providerId="ADAL" clId="{E6CA31B2-5E25-4524-89FD-D2F79A8D18D9}" dt="2020-02-18T12:34:29.264" v="494" actId="20577"/>
        <pc:sldMkLst>
          <pc:docMk/>
          <pc:sldMk cId="95037247" sldId="403"/>
        </pc:sldMkLst>
        <pc:spChg chg="mod">
          <ac:chgData name="Josh Cooper" userId="daecdff2-2c86-45d5-9dc5-33d360948956" providerId="ADAL" clId="{E6CA31B2-5E25-4524-89FD-D2F79A8D18D9}" dt="2020-02-18T12:34:29.264" v="494" actId="20577"/>
          <ac:spMkLst>
            <pc:docMk/>
            <pc:sldMk cId="95037247" sldId="403"/>
            <ac:spMk id="19" creationId="{5252A847-DE45-4FA3-A1F8-EEBEB845FF8E}"/>
          </ac:spMkLst>
        </pc:spChg>
      </pc:sldChg>
      <pc:sldChg chg="modSp mod">
        <pc:chgData name="Josh Cooper" userId="daecdff2-2c86-45d5-9dc5-33d360948956" providerId="ADAL" clId="{E6CA31B2-5E25-4524-89FD-D2F79A8D18D9}" dt="2020-02-17T23:19:27.026" v="418" actId="20577"/>
        <pc:sldMkLst>
          <pc:docMk/>
          <pc:sldMk cId="2765500950" sldId="413"/>
        </pc:sldMkLst>
        <pc:spChg chg="mod">
          <ac:chgData name="Josh Cooper" userId="daecdff2-2c86-45d5-9dc5-33d360948956" providerId="ADAL" clId="{E6CA31B2-5E25-4524-89FD-D2F79A8D18D9}" dt="2020-02-17T23:19:27.026" v="418" actId="20577"/>
          <ac:spMkLst>
            <pc:docMk/>
            <pc:sldMk cId="2765500950" sldId="413"/>
            <ac:spMk id="10" creationId="{7B121C69-C186-441F-B534-9CA6B067480D}"/>
          </ac:spMkLst>
        </pc:spChg>
      </pc:sldChg>
      <pc:sldChg chg="modSp mod">
        <pc:chgData name="Josh Cooper" userId="daecdff2-2c86-45d5-9dc5-33d360948956" providerId="ADAL" clId="{E6CA31B2-5E25-4524-89FD-D2F79A8D18D9}" dt="2020-02-17T23:19:21.321" v="409" actId="20577"/>
        <pc:sldMkLst>
          <pc:docMk/>
          <pc:sldMk cId="973863946" sldId="414"/>
        </pc:sldMkLst>
        <pc:spChg chg="mod">
          <ac:chgData name="Josh Cooper" userId="daecdff2-2c86-45d5-9dc5-33d360948956" providerId="ADAL" clId="{E6CA31B2-5E25-4524-89FD-D2F79A8D18D9}" dt="2020-02-17T23:19:21.321" v="409" actId="20577"/>
          <ac:spMkLst>
            <pc:docMk/>
            <pc:sldMk cId="973863946" sldId="414"/>
            <ac:spMk id="10" creationId="{7B121C69-C186-441F-B534-9CA6B067480D}"/>
          </ac:spMkLst>
        </pc:spChg>
      </pc:sldChg>
      <pc:sldChg chg="modSp mod">
        <pc:chgData name="Josh Cooper" userId="daecdff2-2c86-45d5-9dc5-33d360948956" providerId="ADAL" clId="{E6CA31B2-5E25-4524-89FD-D2F79A8D18D9}" dt="2020-02-17T23:18:52.118" v="400" actId="20577"/>
        <pc:sldMkLst>
          <pc:docMk/>
          <pc:sldMk cId="1111511666" sldId="415"/>
        </pc:sldMkLst>
        <pc:spChg chg="mod">
          <ac:chgData name="Josh Cooper" userId="daecdff2-2c86-45d5-9dc5-33d360948956" providerId="ADAL" clId="{E6CA31B2-5E25-4524-89FD-D2F79A8D18D9}" dt="2020-02-17T23:18:52.118" v="400" actId="20577"/>
          <ac:spMkLst>
            <pc:docMk/>
            <pc:sldMk cId="1111511666" sldId="415"/>
            <ac:spMk id="10" creationId="{7B121C69-C186-441F-B534-9CA6B067480D}"/>
          </ac:spMkLst>
        </pc:spChg>
      </pc:sldChg>
      <pc:sldChg chg="modSp mod">
        <pc:chgData name="Josh Cooper" userId="daecdff2-2c86-45d5-9dc5-33d360948956" providerId="ADAL" clId="{E6CA31B2-5E25-4524-89FD-D2F79A8D18D9}" dt="2020-02-17T23:20:23.184" v="452" actId="20577"/>
        <pc:sldMkLst>
          <pc:docMk/>
          <pc:sldMk cId="3468979545" sldId="416"/>
        </pc:sldMkLst>
        <pc:spChg chg="mod">
          <ac:chgData name="Josh Cooper" userId="daecdff2-2c86-45d5-9dc5-33d360948956" providerId="ADAL" clId="{E6CA31B2-5E25-4524-89FD-D2F79A8D18D9}" dt="2020-02-17T23:20:23.184" v="452" actId="20577"/>
          <ac:spMkLst>
            <pc:docMk/>
            <pc:sldMk cId="3468979545" sldId="416"/>
            <ac:spMk id="19" creationId="{5252A847-DE45-4FA3-A1F8-EEBEB845FF8E}"/>
          </ac:spMkLst>
        </pc:spChg>
      </pc:sldChg>
      <pc:sldChg chg="modSp add mod">
        <pc:chgData name="Josh Cooper" userId="daecdff2-2c86-45d5-9dc5-33d360948956" providerId="ADAL" clId="{E6CA31B2-5E25-4524-89FD-D2F79A8D18D9}" dt="2020-02-18T12:33:29.929" v="463" actId="20577"/>
        <pc:sldMkLst>
          <pc:docMk/>
          <pc:sldMk cId="2054888489" sldId="417"/>
        </pc:sldMkLst>
        <pc:spChg chg="mod">
          <ac:chgData name="Josh Cooper" userId="daecdff2-2c86-45d5-9dc5-33d360948956" providerId="ADAL" clId="{E6CA31B2-5E25-4524-89FD-D2F79A8D18D9}" dt="2020-02-18T12:33:29.929" v="463" actId="20577"/>
          <ac:spMkLst>
            <pc:docMk/>
            <pc:sldMk cId="2054888489" sldId="417"/>
            <ac:spMk id="19" creationId="{5252A847-DE45-4FA3-A1F8-EEBEB845FF8E}"/>
          </ac:spMkLst>
        </pc:spChg>
        <pc:graphicFrameChg chg="modGraphic">
          <ac:chgData name="Josh Cooper" userId="daecdff2-2c86-45d5-9dc5-33d360948956" providerId="ADAL" clId="{E6CA31B2-5E25-4524-89FD-D2F79A8D18D9}" dt="2020-02-17T23:13:05.474" v="340" actId="207"/>
          <ac:graphicFrameMkLst>
            <pc:docMk/>
            <pc:sldMk cId="2054888489" sldId="417"/>
            <ac:graphicFrameMk id="2" creationId="{891FA637-EACF-4035-966F-7D1E0008B9A2}"/>
          </ac:graphicFrameMkLst>
        </pc:graphicFrameChg>
      </pc:sldChg>
    </pc:docChg>
  </pc:docChgLst>
  <pc:docChgLst>
    <pc:chgData name="Victoria Worthington" userId="3602fdab-493b-4fe0-87da-353562330a36" providerId="ADAL" clId="{1542E452-3F8B-4D73-A283-B7C13B0A3495}"/>
    <pc:docChg chg="modSld">
      <pc:chgData name="Victoria Worthington" userId="3602fdab-493b-4fe0-87da-353562330a36" providerId="ADAL" clId="{1542E452-3F8B-4D73-A283-B7C13B0A3495}" dt="2020-02-19T16:03:15.684" v="10" actId="20577"/>
      <pc:docMkLst>
        <pc:docMk/>
      </pc:docMkLst>
      <pc:sldChg chg="modSp">
        <pc:chgData name="Victoria Worthington" userId="3602fdab-493b-4fe0-87da-353562330a36" providerId="ADAL" clId="{1542E452-3F8B-4D73-A283-B7C13B0A3495}" dt="2020-02-19T15:59:22.992" v="5" actId="20577"/>
        <pc:sldMkLst>
          <pc:docMk/>
          <pc:sldMk cId="1035052751" sldId="361"/>
        </pc:sldMkLst>
        <pc:spChg chg="mod">
          <ac:chgData name="Victoria Worthington" userId="3602fdab-493b-4fe0-87da-353562330a36" providerId="ADAL" clId="{1542E452-3F8B-4D73-A283-B7C13B0A3495}" dt="2020-02-19T15:59:22.992" v="5" actId="20577"/>
          <ac:spMkLst>
            <pc:docMk/>
            <pc:sldMk cId="1035052751" sldId="361"/>
            <ac:spMk id="19" creationId="{5252A847-DE45-4FA3-A1F8-EEBEB845FF8E}"/>
          </ac:spMkLst>
        </pc:spChg>
      </pc:sldChg>
      <pc:sldChg chg="modSp">
        <pc:chgData name="Victoria Worthington" userId="3602fdab-493b-4fe0-87da-353562330a36" providerId="ADAL" clId="{1542E452-3F8B-4D73-A283-B7C13B0A3495}" dt="2020-02-19T15:59:19.968" v="3" actId="20577"/>
        <pc:sldMkLst>
          <pc:docMk/>
          <pc:sldMk cId="2377900134" sldId="393"/>
        </pc:sldMkLst>
        <pc:spChg chg="mod">
          <ac:chgData name="Victoria Worthington" userId="3602fdab-493b-4fe0-87da-353562330a36" providerId="ADAL" clId="{1542E452-3F8B-4D73-A283-B7C13B0A3495}" dt="2020-02-19T15:59:19.968" v="3" actId="20577"/>
          <ac:spMkLst>
            <pc:docMk/>
            <pc:sldMk cId="2377900134" sldId="393"/>
            <ac:spMk id="19" creationId="{5252A847-DE45-4FA3-A1F8-EEBEB845FF8E}"/>
          </ac:spMkLst>
        </pc:spChg>
      </pc:sldChg>
      <pc:sldChg chg="modSp">
        <pc:chgData name="Victoria Worthington" userId="3602fdab-493b-4fe0-87da-353562330a36" providerId="ADAL" clId="{1542E452-3F8B-4D73-A283-B7C13B0A3495}" dt="2020-02-19T16:00:27.234" v="9" actId="20577"/>
        <pc:sldMkLst>
          <pc:docMk/>
          <pc:sldMk cId="60273043" sldId="397"/>
        </pc:sldMkLst>
        <pc:graphicFrameChg chg="modGraphic">
          <ac:chgData name="Victoria Worthington" userId="3602fdab-493b-4fe0-87da-353562330a36" providerId="ADAL" clId="{1542E452-3F8B-4D73-A283-B7C13B0A3495}" dt="2020-02-19T16:00:27.234" v="9" actId="20577"/>
          <ac:graphicFrameMkLst>
            <pc:docMk/>
            <pc:sldMk cId="60273043" sldId="397"/>
            <ac:graphicFrameMk id="2" creationId="{891FA637-EACF-4035-966F-7D1E0008B9A2}"/>
          </ac:graphicFrameMkLst>
        </pc:graphicFrameChg>
      </pc:sldChg>
      <pc:sldChg chg="modSp">
        <pc:chgData name="Victoria Worthington" userId="3602fdab-493b-4fe0-87da-353562330a36" providerId="ADAL" clId="{1542E452-3F8B-4D73-A283-B7C13B0A3495}" dt="2020-02-19T16:03:15.684" v="10" actId="20577"/>
        <pc:sldMkLst>
          <pc:docMk/>
          <pc:sldMk cId="1487685356" sldId="401"/>
        </pc:sldMkLst>
        <pc:spChg chg="mod">
          <ac:chgData name="Victoria Worthington" userId="3602fdab-493b-4fe0-87da-353562330a36" providerId="ADAL" clId="{1542E452-3F8B-4D73-A283-B7C13B0A3495}" dt="2020-02-19T16:03:15.684" v="10" actId="20577"/>
          <ac:spMkLst>
            <pc:docMk/>
            <pc:sldMk cId="1487685356" sldId="401"/>
            <ac:spMk id="19" creationId="{5252A847-DE45-4FA3-A1F8-EEBEB845FF8E}"/>
          </ac:spMkLst>
        </pc:spChg>
      </pc:sldChg>
      <pc:sldChg chg="modSp">
        <pc:chgData name="Victoria Worthington" userId="3602fdab-493b-4fe0-87da-353562330a36" providerId="ADAL" clId="{1542E452-3F8B-4D73-A283-B7C13B0A3495}" dt="2020-02-19T16:00:24.457" v="7" actId="20577"/>
        <pc:sldMkLst>
          <pc:docMk/>
          <pc:sldMk cId="2054888489" sldId="417"/>
        </pc:sldMkLst>
        <pc:graphicFrameChg chg="modGraphic">
          <ac:chgData name="Victoria Worthington" userId="3602fdab-493b-4fe0-87da-353562330a36" providerId="ADAL" clId="{1542E452-3F8B-4D73-A283-B7C13B0A3495}" dt="2020-02-19T16:00:24.457" v="7" actId="20577"/>
          <ac:graphicFrameMkLst>
            <pc:docMk/>
            <pc:sldMk cId="2054888489" sldId="417"/>
            <ac:graphicFrameMk id="2" creationId="{891FA637-EACF-4035-966F-7D1E0008B9A2}"/>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20/02/2020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20/02/2020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20/02/2020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20/02/2020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20/02/2020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20/02/2020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g3.2"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classroomsecrets.co.uk/modifying-adjectives-and-nouns-year-4-noun-phrases-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09DC3-0F35-4BC2-9F96-6C0733FD2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rPr>
              <a:t>LIFE/work balance</a:t>
            </a:r>
            <a:endParaRPr kumimoji="0" lang="en-GB" sz="1600" b="1" i="0" u="none" strike="noStrike" kern="1200" cap="none" spc="0" normalizeH="0" baseline="0" noProof="0">
              <a:ln>
                <a:noFill/>
              </a:ln>
              <a:solidFill>
                <a:srgbClr val="E7E6E6">
                  <a:lumMod val="25000"/>
                </a:srgb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have started a #</a:t>
            </a:r>
            <a:r>
              <a:rPr kumimoji="0" lang="en-GB" sz="16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LIFEworkbalance</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campaign and we need your help to complete our LIFE/work balance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We hope to publish the results soon, so please give 15 minutes of your time to help us get a true picture of school life.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Want to be a part of this campaign? Take the </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hlinkClick r:id="rId3"/>
              </a:rPr>
              <a:t>survey</a:t>
            </a: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on our website and share it with your colleagues!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A51FCC74-6304-48DF-B914-C7BEE83DD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7720D4E5-DC33-4F97-AAFA-467DA974E90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675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three modifiers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The </a:t>
            </a:r>
            <a:r>
              <a:rPr lang="en-GB" sz="2800" b="1" u="sng" dirty="0">
                <a:solidFill>
                  <a:srgbClr val="FF0000"/>
                </a:solidFill>
                <a:latin typeface="Century Gothic" panose="020B0502020202020204" pitchFamily="34" charset="0"/>
              </a:rPr>
              <a:t>elegant</a:t>
            </a:r>
            <a:r>
              <a:rPr lang="en-GB" sz="2800" b="1" dirty="0">
                <a:solidFill>
                  <a:schemeClr val="tx1"/>
                </a:solidFill>
                <a:latin typeface="Century Gothic" panose="020B0502020202020204" pitchFamily="34" charset="0"/>
              </a:rPr>
              <a:t> swan glided gracefully across the </a:t>
            </a:r>
            <a:r>
              <a:rPr lang="en-GB" sz="2800" b="1" u="sng" dirty="0">
                <a:solidFill>
                  <a:srgbClr val="FF0000"/>
                </a:solidFill>
                <a:latin typeface="Century Gothic" panose="020B0502020202020204" pitchFamily="34" charset="0"/>
              </a:rPr>
              <a:t>wide</a:t>
            </a:r>
            <a:r>
              <a:rPr lang="en-GB" sz="2800" b="1" dirty="0">
                <a:solidFill>
                  <a:schemeClr val="tx1"/>
                </a:solidFill>
                <a:latin typeface="Century Gothic" panose="020B0502020202020204" pitchFamily="34" charset="0"/>
              </a:rPr>
              <a:t> </a:t>
            </a:r>
            <a:r>
              <a:rPr lang="en-GB" sz="2800" b="1" u="sng" dirty="0">
                <a:solidFill>
                  <a:srgbClr val="FF0000"/>
                </a:solidFill>
                <a:latin typeface="Century Gothic" panose="020B0502020202020204" pitchFamily="34" charset="0"/>
              </a:rPr>
              <a:t>mountain</a:t>
            </a:r>
            <a:r>
              <a:rPr lang="en-GB" sz="2800" b="1" dirty="0">
                <a:solidFill>
                  <a:schemeClr val="tx1"/>
                </a:solidFill>
                <a:latin typeface="Century Gothic" panose="020B0502020202020204" pitchFamily="34" charset="0"/>
              </a:rPr>
              <a:t> lake as it waited patiently for its </a:t>
            </a:r>
            <a:r>
              <a:rPr lang="en-GB" sz="2800" b="1" u="sng" dirty="0">
                <a:solidFill>
                  <a:srgbClr val="FF0000"/>
                </a:solidFill>
                <a:latin typeface="Century Gothic" panose="020B0502020202020204" pitchFamily="34" charset="0"/>
              </a:rPr>
              <a:t>female</a:t>
            </a:r>
            <a:r>
              <a:rPr lang="en-GB" sz="2800" b="1" dirty="0">
                <a:solidFill>
                  <a:schemeClr val="tx1"/>
                </a:solidFill>
                <a:latin typeface="Century Gothic" panose="020B0502020202020204" pitchFamily="34" charset="0"/>
              </a:rPr>
              <a:t> mate to return. </a:t>
            </a:r>
          </a:p>
          <a:p>
            <a:pPr>
              <a:lnSpc>
                <a:spcPct val="150000"/>
              </a:lnSpc>
            </a:pPr>
            <a:endParaRPr lang="en-GB" sz="2800" b="1" dirty="0">
              <a:solidFill>
                <a:schemeClr val="tx1"/>
              </a:solidFill>
              <a:latin typeface="Century Gothic" panose="020B0502020202020204" pitchFamily="34" charset="0"/>
            </a:endParaRPr>
          </a:p>
          <a:p>
            <a:pPr>
              <a:lnSpc>
                <a:spcPct val="150000"/>
              </a:lnSpc>
            </a:pPr>
            <a:endParaRPr lang="en-GB" sz="32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Any three of the following: elegant, wide, mountain, female.</a:t>
            </a:r>
          </a:p>
        </p:txBody>
      </p:sp>
    </p:spTree>
    <p:extLst>
      <p:ext uri="{BB962C8B-B14F-4D97-AF65-F5344CB8AC3E}">
        <p14:creationId xmlns:p14="http://schemas.microsoft.com/office/powerpoint/2010/main" val="227496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675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contains a modifier?</a:t>
            </a: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 </a:t>
            </a:r>
          </a:p>
          <a:p>
            <a:endParaRPr lang="en-GB" sz="2800" b="1" dirty="0">
              <a:solidFill>
                <a:schemeClr val="tx1"/>
              </a:solidFill>
              <a:latin typeface="Century Gothic" panose="020B0502020202020204" pitchFamily="34" charset="0"/>
            </a:endParaRPr>
          </a:p>
        </p:txBody>
      </p:sp>
      <p:graphicFrame>
        <p:nvGraphicFramePr>
          <p:cNvPr id="2" name="Table 2">
            <a:extLst>
              <a:ext uri="{FF2B5EF4-FFF2-40B4-BE49-F238E27FC236}">
                <a16:creationId xmlns:a16="http://schemas.microsoft.com/office/drawing/2014/main" id="{891FA637-EACF-4035-966F-7D1E0008B9A2}"/>
              </a:ext>
            </a:extLst>
          </p:cNvPr>
          <p:cNvGraphicFramePr>
            <a:graphicFrameLocks noGrp="1"/>
          </p:cNvGraphicFramePr>
          <p:nvPr>
            <p:extLst>
              <p:ext uri="{D42A27DB-BD31-4B8C-83A1-F6EECF244321}">
                <p14:modId xmlns:p14="http://schemas.microsoft.com/office/powerpoint/2010/main" val="1044174151"/>
              </p:ext>
            </p:extLst>
          </p:nvPr>
        </p:nvGraphicFramePr>
        <p:xfrm>
          <a:off x="275302" y="1790894"/>
          <a:ext cx="8432600" cy="2881440"/>
        </p:xfrm>
        <a:graphic>
          <a:graphicData uri="http://schemas.openxmlformats.org/drawingml/2006/table">
            <a:tbl>
              <a:tblPr firstRow="1" bandRow="1">
                <a:tableStyleId>{5940675A-B579-460E-94D1-54222C63F5DA}</a:tableStyleId>
              </a:tblPr>
              <a:tblGrid>
                <a:gridCol w="605985">
                  <a:extLst>
                    <a:ext uri="{9D8B030D-6E8A-4147-A177-3AD203B41FA5}">
                      <a16:colId xmlns:a16="http://schemas.microsoft.com/office/drawing/2014/main" val="3015163121"/>
                    </a:ext>
                  </a:extLst>
                </a:gridCol>
                <a:gridCol w="7826615">
                  <a:extLst>
                    <a:ext uri="{9D8B030D-6E8A-4147-A177-3AD203B41FA5}">
                      <a16:colId xmlns:a16="http://schemas.microsoft.com/office/drawing/2014/main" val="3952338690"/>
                    </a:ext>
                  </a:extLst>
                </a:gridCol>
              </a:tblGrid>
              <a:tr h="842629">
                <a:tc>
                  <a:txBody>
                    <a:bodyPr/>
                    <a:lstStyle/>
                    <a:p>
                      <a:r>
                        <a:rPr lang="en-GB" sz="2400" b="1" dirty="0">
                          <a:latin typeface="Century Gothic" panose="020B0502020202020204"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After lunch, the sleepy office worker, who had got up early, dozed off in his chair.</a:t>
                      </a:r>
                    </a:p>
                    <a:p>
                      <a:endParaRPr lang="en-GB" sz="24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6426679"/>
                  </a:ext>
                </a:extLst>
              </a:tr>
              <a:tr h="504000">
                <a:tc>
                  <a:txBody>
                    <a:bodyPr/>
                    <a:lstStyle/>
                    <a:p>
                      <a:endParaRPr lang="en-GB" sz="24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4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7580963"/>
                  </a:ext>
                </a:extLst>
              </a:tr>
              <a:tr h="842629">
                <a:tc>
                  <a:txBody>
                    <a:bodyPr/>
                    <a:lstStyle/>
                    <a:p>
                      <a:r>
                        <a:rPr lang="en-GB" sz="2400" b="1" dirty="0">
                          <a:latin typeface="Century Gothic" panose="020B0502020202020204"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Despite the risk, the mouse crept silently around the cat in search of food.</a:t>
                      </a:r>
                    </a:p>
                    <a:p>
                      <a:endParaRPr lang="en-GB" sz="24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0390682"/>
                  </a:ext>
                </a:extLst>
              </a:tr>
            </a:tbl>
          </a:graphicData>
        </a:graphic>
      </p:graphicFrame>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6027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675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contains a modifier?</a:t>
            </a: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 </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p:txBody>
      </p:sp>
      <p:graphicFrame>
        <p:nvGraphicFramePr>
          <p:cNvPr id="2" name="Table 2">
            <a:extLst>
              <a:ext uri="{FF2B5EF4-FFF2-40B4-BE49-F238E27FC236}">
                <a16:creationId xmlns:a16="http://schemas.microsoft.com/office/drawing/2014/main" id="{891FA637-EACF-4035-966F-7D1E0008B9A2}"/>
              </a:ext>
            </a:extLst>
          </p:cNvPr>
          <p:cNvGraphicFramePr>
            <a:graphicFrameLocks noGrp="1"/>
          </p:cNvGraphicFramePr>
          <p:nvPr>
            <p:extLst>
              <p:ext uri="{D42A27DB-BD31-4B8C-83A1-F6EECF244321}">
                <p14:modId xmlns:p14="http://schemas.microsoft.com/office/powerpoint/2010/main" val="2867914430"/>
              </p:ext>
            </p:extLst>
          </p:nvPr>
        </p:nvGraphicFramePr>
        <p:xfrm>
          <a:off x="275302" y="1790894"/>
          <a:ext cx="8432600" cy="2881440"/>
        </p:xfrm>
        <a:graphic>
          <a:graphicData uri="http://schemas.openxmlformats.org/drawingml/2006/table">
            <a:tbl>
              <a:tblPr firstRow="1" bandRow="1">
                <a:tableStyleId>{5940675A-B579-460E-94D1-54222C63F5DA}</a:tableStyleId>
              </a:tblPr>
              <a:tblGrid>
                <a:gridCol w="605985">
                  <a:extLst>
                    <a:ext uri="{9D8B030D-6E8A-4147-A177-3AD203B41FA5}">
                      <a16:colId xmlns:a16="http://schemas.microsoft.com/office/drawing/2014/main" val="3015163121"/>
                    </a:ext>
                  </a:extLst>
                </a:gridCol>
                <a:gridCol w="7826615">
                  <a:extLst>
                    <a:ext uri="{9D8B030D-6E8A-4147-A177-3AD203B41FA5}">
                      <a16:colId xmlns:a16="http://schemas.microsoft.com/office/drawing/2014/main" val="3952338690"/>
                    </a:ext>
                  </a:extLst>
                </a:gridCol>
              </a:tblGrid>
              <a:tr h="842629">
                <a:tc>
                  <a:txBody>
                    <a:bodyPr/>
                    <a:lstStyle/>
                    <a:p>
                      <a:r>
                        <a:rPr lang="en-GB" sz="2400" b="1" dirty="0">
                          <a:solidFill>
                            <a:srgbClr val="FF0000"/>
                          </a:solidFill>
                          <a:latin typeface="Century Gothic" panose="020B0502020202020204"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entury Gothic" panose="020B0502020202020204" pitchFamily="34" charset="0"/>
                        </a:rPr>
                        <a:t>After lunch, the sleepy office worker, who had got up early, dozed off in his chair.</a:t>
                      </a:r>
                    </a:p>
                    <a:p>
                      <a:endParaRPr lang="en-GB" sz="24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16426679"/>
                  </a:ext>
                </a:extLst>
              </a:tr>
              <a:tr h="504000">
                <a:tc>
                  <a:txBody>
                    <a:bodyPr/>
                    <a:lstStyle/>
                    <a:p>
                      <a:endParaRPr lang="en-GB" sz="24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4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7580963"/>
                  </a:ext>
                </a:extLst>
              </a:tr>
              <a:tr h="842629">
                <a:tc>
                  <a:txBody>
                    <a:bodyPr/>
                    <a:lstStyle/>
                    <a:p>
                      <a:r>
                        <a:rPr lang="en-GB" sz="2400" b="1" dirty="0">
                          <a:latin typeface="Century Gothic" panose="020B0502020202020204"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Despite the risk, the mouse crept silently around the cat in search of food.</a:t>
                      </a:r>
                    </a:p>
                    <a:p>
                      <a:endParaRPr lang="en-GB" sz="24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0390682"/>
                  </a:ext>
                </a:extLst>
              </a:tr>
            </a:tbl>
          </a:graphicData>
        </a:graphic>
      </p:graphicFrame>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05488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675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US" sz="2000" b="1" dirty="0">
                <a:solidFill>
                  <a:schemeClr val="tx1"/>
                </a:solidFill>
                <a:latin typeface="Century Gothic" panose="020B0502020202020204" pitchFamily="34" charset="0"/>
              </a:rPr>
              <a:t>What does the underlined modifier tell us about the sentence?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The </a:t>
            </a:r>
            <a:r>
              <a:rPr lang="en-GB" sz="2800" b="1" u="sng" dirty="0">
                <a:solidFill>
                  <a:schemeClr val="tx1"/>
                </a:solidFill>
                <a:latin typeface="Century Gothic" panose="020B0502020202020204" pitchFamily="34" charset="0"/>
              </a:rPr>
              <a:t>efficient</a:t>
            </a:r>
            <a:r>
              <a:rPr lang="en-GB" sz="2800" b="1" dirty="0">
                <a:solidFill>
                  <a:schemeClr val="tx1"/>
                </a:solidFill>
                <a:latin typeface="Century Gothic" panose="020B0502020202020204" pitchFamily="34" charset="0"/>
              </a:rPr>
              <a:t> emergency nurse, who was on the first night shift, quickly helped the patient onto a bed.</a:t>
            </a:r>
          </a:p>
        </p:txBody>
      </p:sp>
    </p:spTree>
    <p:extLst>
      <p:ext uri="{BB962C8B-B14F-4D97-AF65-F5344CB8AC3E}">
        <p14:creationId xmlns:p14="http://schemas.microsoft.com/office/powerpoint/2010/main" val="4246905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675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US" sz="2000" b="1" dirty="0">
                <a:solidFill>
                  <a:schemeClr val="tx1"/>
                </a:solidFill>
                <a:latin typeface="Century Gothic" panose="020B0502020202020204" pitchFamily="34" charset="0"/>
              </a:rPr>
              <a:t>What does the underlined modifier tell us about the sentence?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The </a:t>
            </a:r>
            <a:r>
              <a:rPr lang="en-GB" sz="2800" b="1" u="sng" dirty="0">
                <a:solidFill>
                  <a:schemeClr val="tx1"/>
                </a:solidFill>
                <a:latin typeface="Century Gothic" panose="020B0502020202020204" pitchFamily="34" charset="0"/>
              </a:rPr>
              <a:t>efficient</a:t>
            </a:r>
            <a:r>
              <a:rPr lang="en-GB" sz="2800" b="1" dirty="0">
                <a:solidFill>
                  <a:schemeClr val="tx1"/>
                </a:solidFill>
                <a:latin typeface="Century Gothic" panose="020B0502020202020204" pitchFamily="34" charset="0"/>
              </a:rPr>
              <a:t> emergency nurse, who was on the first night shift, quickly helped the patient onto a bed.</a:t>
            </a:r>
          </a:p>
          <a:p>
            <a:endParaRPr lang="en-GB" sz="32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Efficient tells us how good the nurse is at their job.</a:t>
            </a:r>
          </a:p>
        </p:txBody>
      </p:sp>
    </p:spTree>
    <p:extLst>
      <p:ext uri="{BB962C8B-B14F-4D97-AF65-F5344CB8AC3E}">
        <p14:creationId xmlns:p14="http://schemas.microsoft.com/office/powerpoint/2010/main" val="349498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would including the word ‘interesting’ to describe the book modify the meaning of the sentence?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lnSpc>
                <a:spcPct val="150000"/>
              </a:lnSpc>
              <a:defRPr/>
            </a:pPr>
            <a:r>
              <a:rPr lang="en-GB" sz="2800" b="1" dirty="0">
                <a:solidFill>
                  <a:schemeClr val="tx1"/>
                </a:solidFill>
                <a:latin typeface="Century Gothic" panose="020B0502020202020204" pitchFamily="34" charset="0"/>
              </a:rPr>
              <a:t>After reading a chapter of his book, Riley paused to think for a while, then put the book down.</a:t>
            </a:r>
          </a:p>
        </p:txBody>
      </p:sp>
    </p:spTree>
    <p:extLst>
      <p:ext uri="{BB962C8B-B14F-4D97-AF65-F5344CB8AC3E}">
        <p14:creationId xmlns:p14="http://schemas.microsoft.com/office/powerpoint/2010/main" val="31098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would including the word ‘interesting’ to describe the book modify the meaning of the sentence?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lnSpc>
                <a:spcPct val="150000"/>
              </a:lnSpc>
              <a:defRPr/>
            </a:pPr>
            <a:r>
              <a:rPr lang="en-GB" sz="2800" b="1" dirty="0">
                <a:solidFill>
                  <a:schemeClr val="tx1"/>
                </a:solidFill>
                <a:latin typeface="Century Gothic" panose="020B0502020202020204" pitchFamily="34" charset="0"/>
              </a:rPr>
              <a:t>After reading a chapter of his book, Riley paused to think for a while, then put the book down.</a:t>
            </a:r>
          </a:p>
          <a:p>
            <a:pPr lvl="0" defTabSz="514350">
              <a:defRPr/>
            </a:pPr>
            <a:endParaRPr lang="en-GB" sz="28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Various possible answers, for example: ‘Interesting’ shows </a:t>
            </a:r>
            <a:r>
              <a:rPr lang="en-GB" sz="2000" b="1">
                <a:solidFill>
                  <a:schemeClr val="tx1"/>
                </a:solidFill>
                <a:latin typeface="Century Gothic" panose="020B0502020202020204" pitchFamily="34" charset="0"/>
              </a:rPr>
              <a:t>us why…</a:t>
            </a:r>
            <a:endParaRPr lang="en-GB" sz="2000"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148768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How would including the word ‘interesting’ to describe the book modify the meaning of the sentence?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lnSpc>
                <a:spcPct val="150000"/>
              </a:lnSpc>
              <a:defRPr/>
            </a:pPr>
            <a:r>
              <a:rPr lang="en-GB" sz="2800" b="1" dirty="0">
                <a:solidFill>
                  <a:schemeClr val="tx1"/>
                </a:solidFill>
                <a:latin typeface="Century Gothic" panose="020B0502020202020204" pitchFamily="34" charset="0"/>
              </a:rPr>
              <a:t>After reading a chapter of his book, Riley paused to think for a while, then put the book down.</a:t>
            </a:r>
          </a:p>
          <a:p>
            <a:pPr lvl="0" defTabSz="514350">
              <a:defRPr/>
            </a:pPr>
            <a:endParaRPr lang="en-GB" sz="28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Various answers, for example: ‘Interesting’ shows us why Riley paused to think about it.</a:t>
            </a:r>
            <a:endParaRPr lang="en-GB" sz="2000" dirty="0">
              <a:solidFill>
                <a:schemeClr val="tx1"/>
              </a:solidFill>
              <a:latin typeface="Century Gothic" panose="020B0502020202020204" pitchFamily="34"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41629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Improve the sentence below by adding two modifiers.</a:t>
            </a:r>
          </a:p>
          <a:p>
            <a:endParaRPr lang="en-GB" sz="1600" b="1" dirty="0">
              <a:solidFill>
                <a:schemeClr val="tx1"/>
              </a:solidFill>
              <a:latin typeface="Century Gothic" panose="020B0502020202020204" pitchFamily="34" charset="0"/>
              <a:sym typeface="Wingdings" panose="05000000000000000000" pitchFamily="2" charset="2"/>
            </a:endParaRPr>
          </a:p>
          <a:p>
            <a:endParaRPr lang="en-GB" sz="1600" b="1" dirty="0">
              <a:solidFill>
                <a:schemeClr val="tx1"/>
              </a:solidFill>
              <a:latin typeface="Century Gothic" panose="020B0502020202020204" pitchFamily="34" charset="0"/>
              <a:sym typeface="Wingdings" panose="05000000000000000000" pitchFamily="2" charset="2"/>
            </a:endParaRPr>
          </a:p>
          <a:p>
            <a:endParaRPr lang="en-GB" sz="1600" b="1" dirty="0">
              <a:solidFill>
                <a:schemeClr val="tx1"/>
              </a:solidFill>
              <a:latin typeface="Century Gothic" panose="020B0502020202020204" pitchFamily="34" charset="0"/>
              <a:sym typeface="Wingdings" panose="05000000000000000000" pitchFamily="2" charset="2"/>
            </a:endParaRPr>
          </a:p>
          <a:p>
            <a:pPr>
              <a:lnSpc>
                <a:spcPct val="150000"/>
              </a:lnSpc>
            </a:pPr>
            <a:r>
              <a:rPr lang="en-GB" sz="2800" b="1" dirty="0">
                <a:solidFill>
                  <a:schemeClr val="tx1"/>
                </a:solidFill>
                <a:latin typeface="Century Gothic" panose="020B0502020202020204" pitchFamily="34" charset="0"/>
                <a:sym typeface="Wingdings" panose="05000000000000000000" pitchFamily="2" charset="2"/>
              </a:rPr>
              <a:t>On Fridays, the family come over to my house and we all have a meal together.</a:t>
            </a:r>
          </a:p>
          <a:p>
            <a:endParaRPr lang="en-GB" sz="2800" b="1" dirty="0">
              <a:solidFill>
                <a:schemeClr val="tx1"/>
              </a:solidFill>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Improve the sentence below by adding two modifiers.</a:t>
            </a:r>
          </a:p>
          <a:p>
            <a:endParaRPr lang="en-GB" sz="1600" b="1" dirty="0">
              <a:solidFill>
                <a:schemeClr val="tx1"/>
              </a:solidFill>
              <a:latin typeface="Century Gothic" panose="020B0502020202020204" pitchFamily="34" charset="0"/>
              <a:sym typeface="Wingdings" panose="05000000000000000000" pitchFamily="2" charset="2"/>
            </a:endParaRPr>
          </a:p>
          <a:p>
            <a:endParaRPr lang="en-GB" sz="1600" b="1" dirty="0">
              <a:solidFill>
                <a:schemeClr val="tx1"/>
              </a:solidFill>
              <a:latin typeface="Century Gothic" panose="020B0502020202020204" pitchFamily="34" charset="0"/>
              <a:sym typeface="Wingdings" panose="05000000000000000000" pitchFamily="2" charset="2"/>
            </a:endParaRPr>
          </a:p>
          <a:p>
            <a:endParaRPr lang="en-GB" sz="1600" b="1" dirty="0">
              <a:solidFill>
                <a:schemeClr val="tx1"/>
              </a:solidFill>
              <a:latin typeface="Century Gothic" panose="020B0502020202020204" pitchFamily="34" charset="0"/>
              <a:sym typeface="Wingdings" panose="05000000000000000000" pitchFamily="2" charset="2"/>
            </a:endParaRPr>
          </a:p>
          <a:p>
            <a:pPr>
              <a:lnSpc>
                <a:spcPct val="150000"/>
              </a:lnSpc>
            </a:pPr>
            <a:r>
              <a:rPr lang="en-GB" sz="2800" b="1" dirty="0">
                <a:solidFill>
                  <a:schemeClr val="tx1"/>
                </a:solidFill>
                <a:latin typeface="Century Gothic" panose="020B0502020202020204" pitchFamily="34" charset="0"/>
                <a:sym typeface="Wingdings" panose="05000000000000000000" pitchFamily="2" charset="2"/>
              </a:rPr>
              <a:t>On Fridays, the family come over to my house and we all have a meal together.</a:t>
            </a:r>
          </a:p>
          <a:p>
            <a:endParaRPr lang="en-GB" sz="2800" b="1" dirty="0">
              <a:solidFill>
                <a:schemeClr val="tx1"/>
              </a:solidFill>
              <a:latin typeface="Century Gothic" panose="020B0502020202020204" pitchFamily="34" charset="0"/>
              <a:sym typeface="Wingdings" panose="05000000000000000000" pitchFamily="2" charset="2"/>
            </a:endParaRPr>
          </a:p>
          <a:p>
            <a:endParaRPr lang="en-GB" sz="28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rPr>
              <a:t>Various possible answers using two modifiers, for example: On Fridays, the extended family come over to my house and we all have a takeaway meal together.</a:t>
            </a:r>
          </a:p>
          <a:p>
            <a:endParaRPr lang="en-GB" sz="2800" b="1" dirty="0">
              <a:solidFill>
                <a:schemeClr val="tx1"/>
              </a:solidFill>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9503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3 – Noun Phrases – Modifying Adjectives and Nouns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US" sz="1200" b="1" dirty="0">
                <a:solidFill>
                  <a:schemeClr val="tx1"/>
                </a:solidFill>
                <a:latin typeface="Century Gothic" panose="020B0502020202020204" pitchFamily="34" charset="0"/>
              </a:rPr>
              <a:t>English Year 4: (4G3.2) </a:t>
            </a:r>
            <a:r>
              <a:rPr lang="en-US" sz="1200" b="1" u="sng" dirty="0">
                <a:latin typeface="Century Gothic" panose="020B0502020202020204" pitchFamily="34" charset="0"/>
                <a:hlinkClick r:id="rId3"/>
              </a:rPr>
              <a:t>Noun phrases expanded by the addition of modifying adjectives, nouns and preposition phrases (e.g. the teacher expanded to: the strict </a:t>
            </a:r>
            <a:r>
              <a:rPr lang="en-US" sz="1200" b="1" u="sng" dirty="0" err="1">
                <a:latin typeface="Century Gothic" panose="020B0502020202020204" pitchFamily="34" charset="0"/>
                <a:hlinkClick r:id="rId3"/>
              </a:rPr>
              <a:t>maths</a:t>
            </a:r>
            <a:r>
              <a:rPr lang="en-US" sz="1200" b="1" u="sng" dirty="0">
                <a:latin typeface="Century Gothic" panose="020B0502020202020204" pitchFamily="34" charset="0"/>
                <a:hlinkClick r:id="rId3"/>
              </a:rPr>
              <a:t> teacher with curly hair)</a:t>
            </a:r>
            <a:r>
              <a:rPr lang="en-US" sz="1200" b="1" dirty="0">
                <a:latin typeface="Century Gothic" panose="020B0502020202020204" pitchFamily="34" charset="0"/>
              </a:rPr>
              <a:t>​</a:t>
            </a: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281ED505-9AAC-4D41-A2C3-FD51ADAAFC5B}"/>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7B121C69-C186-441F-B534-9CA6B067480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Brooke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high chair, which the baby was sitting in, was decorated with pictures of rabbits and teddies and looked adorable.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endParaRPr lang="en-GB" sz="2000"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endParaRPr lang="en-GB" sz="2800" b="1" dirty="0">
              <a:solidFill>
                <a:schemeClr val="tx1"/>
              </a:solidFill>
              <a:latin typeface="Century Gothic" panose="020B0502020202020204" pitchFamily="34" charset="0"/>
              <a:sym typeface="Wingdings" panose="05000000000000000000" pitchFamily="2" charset="2"/>
            </a:endParaRPr>
          </a:p>
        </p:txBody>
      </p:sp>
      <p:sp>
        <p:nvSpPr>
          <p:cNvPr id="11" name="Speech Bubble: Rectangle with Corners Rounded 10">
            <a:extLst>
              <a:ext uri="{FF2B5EF4-FFF2-40B4-BE49-F238E27FC236}">
                <a16:creationId xmlns:a16="http://schemas.microsoft.com/office/drawing/2014/main" id="{6AA43D91-D70C-480E-BBA3-8D103D4BCDC1}"/>
              </a:ext>
            </a:extLst>
          </p:cNvPr>
          <p:cNvSpPr/>
          <p:nvPr/>
        </p:nvSpPr>
        <p:spPr>
          <a:xfrm>
            <a:off x="3799114" y="1208314"/>
            <a:ext cx="4103915" cy="1371600"/>
          </a:xfrm>
          <a:prstGeom prst="wedgeRoundRectCallout">
            <a:avLst>
              <a:gd name="adj1" fmla="val -58234"/>
              <a:gd name="adj2" fmla="val 39484"/>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could add the modifier ‘short’ to the sentence below to describe the high chair. </a:t>
            </a:r>
          </a:p>
        </p:txBody>
      </p:sp>
    </p:spTree>
    <p:extLst>
      <p:ext uri="{BB962C8B-B14F-4D97-AF65-F5344CB8AC3E}">
        <p14:creationId xmlns:p14="http://schemas.microsoft.com/office/powerpoint/2010/main" val="2765500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281ED505-9AAC-4D41-A2C3-FD51ADAAFC5B}"/>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7B121C69-C186-441F-B534-9CA6B067480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Brooke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high chair, which the baby was sitting in, was decorated with pictures of rabbits and teddies and looked adorable.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is not correct because a high chair…</a:t>
            </a:r>
            <a:endParaRPr lang="en-GB" sz="2000" dirty="0">
              <a:solidFill>
                <a:schemeClr val="tx1"/>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endParaRPr lang="en-GB" sz="2800" b="1" dirty="0">
              <a:solidFill>
                <a:schemeClr val="tx1"/>
              </a:solidFill>
              <a:latin typeface="Century Gothic" panose="020B0502020202020204" pitchFamily="34" charset="0"/>
              <a:sym typeface="Wingdings" panose="05000000000000000000" pitchFamily="2" charset="2"/>
            </a:endParaRPr>
          </a:p>
        </p:txBody>
      </p:sp>
      <p:sp>
        <p:nvSpPr>
          <p:cNvPr id="11" name="Speech Bubble: Rectangle with Corners Rounded 10">
            <a:extLst>
              <a:ext uri="{FF2B5EF4-FFF2-40B4-BE49-F238E27FC236}">
                <a16:creationId xmlns:a16="http://schemas.microsoft.com/office/drawing/2014/main" id="{6AA43D91-D70C-480E-BBA3-8D103D4BCDC1}"/>
              </a:ext>
            </a:extLst>
          </p:cNvPr>
          <p:cNvSpPr/>
          <p:nvPr/>
        </p:nvSpPr>
        <p:spPr>
          <a:xfrm>
            <a:off x="3799114" y="1208314"/>
            <a:ext cx="4103915" cy="1371600"/>
          </a:xfrm>
          <a:prstGeom prst="wedgeRoundRectCallout">
            <a:avLst>
              <a:gd name="adj1" fmla="val -58234"/>
              <a:gd name="adj2" fmla="val 39484"/>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could add the modifier ‘short’ to the sentence below to describe the high chair. </a:t>
            </a:r>
          </a:p>
        </p:txBody>
      </p:sp>
    </p:spTree>
    <p:extLst>
      <p:ext uri="{BB962C8B-B14F-4D97-AF65-F5344CB8AC3E}">
        <p14:creationId xmlns:p14="http://schemas.microsoft.com/office/powerpoint/2010/main" val="97386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281ED505-9AAC-4D41-A2C3-FD51ADAAFC5B}"/>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7B121C69-C186-441F-B534-9CA6B067480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Brooke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The high chair, which the baby was sitting in, was decorated with pictures of rabbits and teddies and looked adorable.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She is not correct because a high chair wouldn’t be described as short. </a:t>
            </a:r>
            <a:endParaRPr lang="en-GB" sz="2000" b="1" u="sng" dirty="0">
              <a:solidFill>
                <a:srgbClr val="FF0000"/>
              </a:solidFill>
              <a:latin typeface="Century Gothic" panose="020B0502020202020204" pitchFamily="34" charset="0"/>
            </a:endParaRPr>
          </a:p>
          <a:p>
            <a:endParaRPr lang="en-GB" sz="2000"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endParaRPr lang="en-GB" sz="2800" b="1" dirty="0">
              <a:solidFill>
                <a:schemeClr val="tx1"/>
              </a:solidFill>
              <a:latin typeface="Century Gothic" panose="020B0502020202020204" pitchFamily="34" charset="0"/>
              <a:sym typeface="Wingdings" panose="05000000000000000000" pitchFamily="2" charset="2"/>
            </a:endParaRPr>
          </a:p>
        </p:txBody>
      </p:sp>
      <p:sp>
        <p:nvSpPr>
          <p:cNvPr id="11" name="Speech Bubble: Rectangle with Corners Rounded 10">
            <a:extLst>
              <a:ext uri="{FF2B5EF4-FFF2-40B4-BE49-F238E27FC236}">
                <a16:creationId xmlns:a16="http://schemas.microsoft.com/office/drawing/2014/main" id="{6AA43D91-D70C-480E-BBA3-8D103D4BCDC1}"/>
              </a:ext>
            </a:extLst>
          </p:cNvPr>
          <p:cNvSpPr/>
          <p:nvPr/>
        </p:nvSpPr>
        <p:spPr>
          <a:xfrm>
            <a:off x="3799114" y="1208314"/>
            <a:ext cx="4103915" cy="1371600"/>
          </a:xfrm>
          <a:prstGeom prst="wedgeRoundRectCallout">
            <a:avLst>
              <a:gd name="adj1" fmla="val -58234"/>
              <a:gd name="adj2" fmla="val 39484"/>
              <a:gd name="adj3" fmla="val 16667"/>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could add the modifier ‘short’ to the sentence below to describe the high chair. </a:t>
            </a:r>
          </a:p>
        </p:txBody>
      </p:sp>
    </p:spTree>
    <p:extLst>
      <p:ext uri="{BB962C8B-B14F-4D97-AF65-F5344CB8AC3E}">
        <p14:creationId xmlns:p14="http://schemas.microsoft.com/office/powerpoint/2010/main" val="111151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3 – Noun Phrases – Modifying Adjectives and Nouns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Having recapped identifying noun phrases in the previous step, children can now move on to modifying adjectives and nouns.</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A</a:t>
            </a:r>
            <a:r>
              <a:rPr lang="en-US" sz="1200" b="1" i="1" dirty="0">
                <a:solidFill>
                  <a:schemeClr val="tx1"/>
                </a:solidFill>
                <a:latin typeface="Century Gothic" panose="020B0502020202020204" pitchFamily="34" charset="0"/>
              </a:rPr>
              <a:t> modifier </a:t>
            </a:r>
            <a:r>
              <a:rPr lang="en-US" sz="1200" b="1" dirty="0">
                <a:solidFill>
                  <a:schemeClr val="tx1"/>
                </a:solidFill>
                <a:latin typeface="Century Gothic" panose="020B0502020202020204" pitchFamily="34" charset="0"/>
              </a:rPr>
              <a:t>is a word or phrase which is added to a noun or adjective in order to make it more specific. For example: </a:t>
            </a:r>
            <a:r>
              <a:rPr lang="en-US" sz="1200" b="1" i="1" dirty="0">
                <a:solidFill>
                  <a:schemeClr val="tx1"/>
                </a:solidFill>
                <a:latin typeface="Century Gothic" panose="020B0502020202020204" pitchFamily="34" charset="0"/>
              </a:rPr>
              <a:t>Secondary school teacher</a:t>
            </a:r>
            <a:r>
              <a:rPr lang="en-US" sz="1200" b="1" dirty="0">
                <a:solidFill>
                  <a:schemeClr val="tx1"/>
                </a:solidFill>
                <a:latin typeface="Century Gothic" panose="020B0502020202020204" pitchFamily="34" charset="0"/>
              </a:rPr>
              <a:t>. The addition of ‘Secondary school’ to ‘teacher’ tells the reader that the person is a specific kind of teacher therefore modifying the word  ‘teacher’. ’Secondary’ modifies the word ‘school’. </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begin to identify and use adjectives and nouns as modifiers to create specific information.</a:t>
            </a:r>
          </a:p>
          <a:p>
            <a:pPr fontAlgn="base"/>
            <a:endParaRPr lang="en-US" sz="20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marL="355600" indent="-188913" fontAlgn="base"/>
            <a:endParaRPr lang="en-US" sz="20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Which word is the modifier?  </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How has the adjective in this sentence modified the noun?</a:t>
            </a:r>
          </a:p>
          <a:p>
            <a:pPr lvl="0" defTabSz="457200">
              <a:defRPr/>
            </a:pPr>
            <a:endParaRPr lang="en-GB" sz="1600" b="1" i="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3 – Noun Phrases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Modifying Adjectives and Nouns</a:t>
            </a:r>
            <a:endParaRPr lang="en-GB" sz="12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noun phrases in each of the sentences and phrases below.</a:t>
            </a: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crafty raven with jet black feathers.</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tiny box beside the tree.</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scientist identified the miraculous cure after years of research.</a:t>
            </a:r>
          </a:p>
        </p:txBody>
      </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Identify the noun phrases in each of the sentences and phrases below.</a:t>
            </a: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r>
              <a:rPr lang="en-GB" sz="2800" b="1" dirty="0">
                <a:solidFill>
                  <a:srgbClr val="FF0000"/>
                </a:solidFill>
                <a:latin typeface="Century Gothic" panose="020B0502020202020204" pitchFamily="34" charset="0"/>
              </a:rPr>
              <a:t>The crafty raven </a:t>
            </a:r>
            <a:r>
              <a:rPr lang="en-GB" sz="2800" b="1" dirty="0">
                <a:solidFill>
                  <a:schemeClr val="tx1"/>
                </a:solidFill>
                <a:latin typeface="Century Gothic" panose="020B0502020202020204" pitchFamily="34" charset="0"/>
              </a:rPr>
              <a:t>with </a:t>
            </a:r>
            <a:r>
              <a:rPr lang="en-GB" sz="2800" b="1" dirty="0">
                <a:solidFill>
                  <a:srgbClr val="FF0000"/>
                </a:solidFill>
                <a:latin typeface="Century Gothic" panose="020B0502020202020204" pitchFamily="34" charset="0"/>
              </a:rPr>
              <a:t>jet black feathers</a:t>
            </a:r>
            <a:r>
              <a:rPr lang="en-GB" sz="2800" b="1" dirty="0">
                <a:solidFill>
                  <a:schemeClr val="tx1"/>
                </a:solidFill>
                <a:latin typeface="Century Gothic" panose="020B0502020202020204" pitchFamily="34" charset="0"/>
              </a:rPr>
              <a:t>.</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rgbClr val="FF0000"/>
                </a:solidFill>
                <a:latin typeface="Century Gothic" panose="020B0502020202020204" pitchFamily="34" charset="0"/>
              </a:rPr>
              <a:t>The tiny box </a:t>
            </a:r>
            <a:r>
              <a:rPr lang="en-GB" sz="2800" b="1" dirty="0">
                <a:solidFill>
                  <a:schemeClr val="tx1"/>
                </a:solidFill>
                <a:latin typeface="Century Gothic" panose="020B0502020202020204" pitchFamily="34" charset="0"/>
              </a:rPr>
              <a:t>beside </a:t>
            </a:r>
            <a:r>
              <a:rPr lang="en-GB" sz="2800" b="1" dirty="0">
                <a:solidFill>
                  <a:srgbClr val="FF0000"/>
                </a:solidFill>
                <a:latin typeface="Century Gothic" panose="020B0502020202020204" pitchFamily="34" charset="0"/>
              </a:rPr>
              <a:t>the tree</a:t>
            </a:r>
            <a:r>
              <a:rPr lang="en-GB" sz="2800" b="1" dirty="0">
                <a:solidFill>
                  <a:schemeClr val="tx1"/>
                </a:solidFill>
                <a:latin typeface="Century Gothic" panose="020B0502020202020204" pitchFamily="34" charset="0"/>
              </a:rPr>
              <a:t>.</a:t>
            </a: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r>
              <a:rPr lang="en-GB" sz="2800" b="1" dirty="0">
                <a:solidFill>
                  <a:srgbClr val="FF0000"/>
                </a:solidFill>
                <a:latin typeface="Century Gothic" panose="020B0502020202020204" pitchFamily="34" charset="0"/>
              </a:rPr>
              <a:t>The scientist </a:t>
            </a:r>
            <a:r>
              <a:rPr lang="en-GB" sz="2800" b="1" dirty="0">
                <a:solidFill>
                  <a:schemeClr val="tx1"/>
                </a:solidFill>
                <a:latin typeface="Century Gothic" panose="020B0502020202020204" pitchFamily="34" charset="0"/>
              </a:rPr>
              <a:t>identified </a:t>
            </a:r>
            <a:r>
              <a:rPr lang="en-GB" sz="2800" b="1" dirty="0">
                <a:solidFill>
                  <a:srgbClr val="FF0000"/>
                </a:solidFill>
                <a:latin typeface="Century Gothic" panose="020B0502020202020204" pitchFamily="34" charset="0"/>
              </a:rPr>
              <a:t>the miraculous cure </a:t>
            </a:r>
            <a:r>
              <a:rPr lang="en-GB" sz="2800" b="1" dirty="0">
                <a:solidFill>
                  <a:schemeClr val="tx1"/>
                </a:solidFill>
                <a:latin typeface="Century Gothic" panose="020B0502020202020204" pitchFamily="34" charset="0"/>
              </a:rPr>
              <a:t>after </a:t>
            </a:r>
            <a:r>
              <a:rPr lang="en-GB" sz="2800" b="1" dirty="0">
                <a:solidFill>
                  <a:srgbClr val="FF0000"/>
                </a:solidFill>
                <a:latin typeface="Century Gothic" panose="020B0502020202020204" pitchFamily="34" charset="0"/>
              </a:rPr>
              <a:t>years of research</a:t>
            </a:r>
            <a:r>
              <a:rPr lang="en-GB" sz="2800" b="1"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237790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675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US" sz="2000" b="1" dirty="0">
                <a:solidFill>
                  <a:schemeClr val="tx1"/>
                </a:solidFill>
                <a:latin typeface="Century Gothic" panose="020B0502020202020204" pitchFamily="34" charset="0"/>
              </a:rPr>
              <a:t>Which modifier is the most suitable to be added to each noun in the sentence below?</a:t>
            </a:r>
          </a:p>
          <a:p>
            <a:pPr lvl="0" defTabSz="685800">
              <a:defRPr/>
            </a:pPr>
            <a:endParaRPr lang="en-US" sz="2000" b="1" dirty="0">
              <a:solidFill>
                <a:schemeClr val="tx1"/>
              </a:solidFill>
              <a:latin typeface="Century Gothic" panose="020B0502020202020204" pitchFamily="34" charset="0"/>
            </a:endParaRPr>
          </a:p>
          <a:p>
            <a:pPr lvl="0" defTabSz="685800">
              <a:defRPr/>
            </a:pPr>
            <a:endParaRPr lang="en-US" sz="2000" b="1" dirty="0">
              <a:solidFill>
                <a:schemeClr val="tx1"/>
              </a:solidFill>
              <a:latin typeface="Century Gothic" panose="020B0502020202020204" pitchFamily="34" charset="0"/>
            </a:endParaRPr>
          </a:p>
          <a:p>
            <a:pPr lvl="0" defTabSz="685800">
              <a:defRPr/>
            </a:pPr>
            <a:endParaRPr lang="en-US" sz="2000" b="1" dirty="0">
              <a:solidFill>
                <a:schemeClr val="tx1"/>
              </a:solidFill>
              <a:latin typeface="Century Gothic" panose="020B0502020202020204" pitchFamily="34" charset="0"/>
            </a:endParaRPr>
          </a:p>
          <a:p>
            <a:pPr lvl="0" defTabSz="685800">
              <a:defRPr/>
            </a:pPr>
            <a:r>
              <a:rPr lang="en-US" sz="2800" b="1" dirty="0">
                <a:solidFill>
                  <a:schemeClr val="tx1"/>
                </a:solidFill>
                <a:latin typeface="Century Gothic" panose="020B0502020202020204" pitchFamily="34" charset="0"/>
              </a:rPr>
              <a:t>The children ate the cake quickly so they could have more time on the trampoline.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37" name="Group 36">
            <a:extLst>
              <a:ext uri="{FF2B5EF4-FFF2-40B4-BE49-F238E27FC236}">
                <a16:creationId xmlns:a16="http://schemas.microsoft.com/office/drawing/2014/main" id="{2C2EE0E1-AFDF-4CCB-959D-77DB8562C65C}"/>
              </a:ext>
            </a:extLst>
          </p:cNvPr>
          <p:cNvGrpSpPr/>
          <p:nvPr/>
        </p:nvGrpSpPr>
        <p:grpSpPr>
          <a:xfrm>
            <a:off x="640818" y="4435781"/>
            <a:ext cx="7862364" cy="771693"/>
            <a:chOff x="-640954" y="1819076"/>
            <a:chExt cx="4881908" cy="360000"/>
          </a:xfrm>
        </p:grpSpPr>
        <p:grpSp>
          <p:nvGrpSpPr>
            <p:cNvPr id="38" name="Group 37">
              <a:extLst>
                <a:ext uri="{FF2B5EF4-FFF2-40B4-BE49-F238E27FC236}">
                  <a16:creationId xmlns:a16="http://schemas.microsoft.com/office/drawing/2014/main" id="{84E0B8AE-ECB1-4ADA-B586-FA9BEDF92485}"/>
                </a:ext>
              </a:extLst>
            </p:cNvPr>
            <p:cNvGrpSpPr/>
            <p:nvPr/>
          </p:nvGrpSpPr>
          <p:grpSpPr>
            <a:xfrm>
              <a:off x="-640954" y="1819076"/>
              <a:ext cx="4881908" cy="360000"/>
              <a:chOff x="-640954" y="1819076"/>
              <a:chExt cx="4881908" cy="360000"/>
            </a:xfrm>
          </p:grpSpPr>
          <p:sp>
            <p:nvSpPr>
              <p:cNvPr id="40" name="Rectangle: Rounded Corners 39">
                <a:extLst>
                  <a:ext uri="{FF2B5EF4-FFF2-40B4-BE49-F238E27FC236}">
                    <a16:creationId xmlns:a16="http://schemas.microsoft.com/office/drawing/2014/main" id="{711EF2CE-F737-4A49-8BF2-8C12F4ED6FA3}"/>
                  </a:ext>
                </a:extLst>
              </p:cNvPr>
              <p:cNvSpPr/>
              <p:nvPr/>
            </p:nvSpPr>
            <p:spPr>
              <a:xfrm>
                <a:off x="-640954" y="1819076"/>
                <a:ext cx="1476000" cy="360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huge</a:t>
                </a:r>
                <a:endParaRPr lang="en-GB" sz="1200" b="1" dirty="0">
                  <a:solidFill>
                    <a:schemeClr val="tx1"/>
                  </a:solidFill>
                  <a:latin typeface="Century Gothic" panose="020B0502020202020204" pitchFamily="34" charset="0"/>
                </a:endParaRPr>
              </a:p>
            </p:txBody>
          </p:sp>
          <p:sp>
            <p:nvSpPr>
              <p:cNvPr id="41" name="Rectangle: Rounded Corners 40">
                <a:extLst>
                  <a:ext uri="{FF2B5EF4-FFF2-40B4-BE49-F238E27FC236}">
                    <a16:creationId xmlns:a16="http://schemas.microsoft.com/office/drawing/2014/main" id="{2A8331DC-06FF-4855-934F-C46794B6EE83}"/>
                  </a:ext>
                </a:extLst>
              </p:cNvPr>
              <p:cNvSpPr/>
              <p:nvPr/>
            </p:nvSpPr>
            <p:spPr>
              <a:xfrm>
                <a:off x="2764954" y="1819076"/>
                <a:ext cx="1476000" cy="360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birthday</a:t>
                </a:r>
              </a:p>
            </p:txBody>
          </p:sp>
        </p:grpSp>
        <p:sp>
          <p:nvSpPr>
            <p:cNvPr id="39" name="Rectangle: Rounded Corners 38">
              <a:extLst>
                <a:ext uri="{FF2B5EF4-FFF2-40B4-BE49-F238E27FC236}">
                  <a16:creationId xmlns:a16="http://schemas.microsoft.com/office/drawing/2014/main" id="{4F5D6CEF-4170-4B23-B074-FB1601F831BD}"/>
                </a:ext>
              </a:extLst>
            </p:cNvPr>
            <p:cNvSpPr/>
            <p:nvPr/>
          </p:nvSpPr>
          <p:spPr>
            <a:xfrm>
              <a:off x="1062000" y="1819076"/>
              <a:ext cx="1476000" cy="360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excited</a:t>
              </a:r>
            </a:p>
          </p:txBody>
        </p:sp>
      </p:grpSp>
    </p:spTree>
    <p:extLst>
      <p:ext uri="{BB962C8B-B14F-4D97-AF65-F5344CB8AC3E}">
        <p14:creationId xmlns:p14="http://schemas.microsoft.com/office/powerpoint/2010/main" val="125206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675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US" sz="2000" b="1" dirty="0">
                <a:solidFill>
                  <a:schemeClr val="tx1"/>
                </a:solidFill>
                <a:latin typeface="Century Gothic" panose="020B0502020202020204" pitchFamily="34" charset="0"/>
              </a:rPr>
              <a:t>Which modifier is the most </a:t>
            </a:r>
            <a:r>
              <a:rPr lang="en-US" sz="2000" b="1">
                <a:solidFill>
                  <a:schemeClr val="tx1"/>
                </a:solidFill>
                <a:latin typeface="Century Gothic" panose="020B0502020202020204" pitchFamily="34" charset="0"/>
              </a:rPr>
              <a:t>suitable to be added to </a:t>
            </a:r>
            <a:r>
              <a:rPr lang="en-US" sz="2000" b="1" dirty="0">
                <a:solidFill>
                  <a:schemeClr val="tx1"/>
                </a:solidFill>
                <a:latin typeface="Century Gothic" panose="020B0502020202020204" pitchFamily="34" charset="0"/>
              </a:rPr>
              <a:t>each noun in the sentence below?</a:t>
            </a:r>
          </a:p>
          <a:p>
            <a:pPr lvl="0" defTabSz="685800">
              <a:defRPr/>
            </a:pPr>
            <a:endParaRPr lang="en-US" sz="2000" b="1" dirty="0">
              <a:solidFill>
                <a:schemeClr val="tx1"/>
              </a:solidFill>
              <a:latin typeface="Century Gothic" panose="020B0502020202020204" pitchFamily="34" charset="0"/>
            </a:endParaRPr>
          </a:p>
          <a:p>
            <a:pPr lvl="0" defTabSz="685800">
              <a:defRPr/>
            </a:pPr>
            <a:endParaRPr lang="en-US" sz="2000" b="1" dirty="0">
              <a:solidFill>
                <a:schemeClr val="tx1"/>
              </a:solidFill>
              <a:latin typeface="Century Gothic" panose="020B0502020202020204" pitchFamily="34" charset="0"/>
            </a:endParaRPr>
          </a:p>
          <a:p>
            <a:pPr lvl="0" defTabSz="685800">
              <a:defRPr/>
            </a:pPr>
            <a:endParaRPr lang="en-US" sz="2000" b="1" dirty="0">
              <a:solidFill>
                <a:schemeClr val="tx1"/>
              </a:solidFill>
              <a:latin typeface="Century Gothic" panose="020B0502020202020204" pitchFamily="34" charset="0"/>
            </a:endParaRPr>
          </a:p>
          <a:p>
            <a:pPr lvl="0" defTabSz="685800">
              <a:defRPr/>
            </a:pPr>
            <a:r>
              <a:rPr lang="en-US" sz="2800" b="1" dirty="0">
                <a:solidFill>
                  <a:schemeClr val="tx1"/>
                </a:solidFill>
                <a:latin typeface="Century Gothic" panose="020B0502020202020204" pitchFamily="34" charset="0"/>
              </a:rPr>
              <a:t>The </a:t>
            </a:r>
            <a:r>
              <a:rPr lang="en-US" sz="2800" b="1" dirty="0">
                <a:solidFill>
                  <a:srgbClr val="FF0000"/>
                </a:solidFill>
                <a:latin typeface="Century Gothic" panose="020B0502020202020204" pitchFamily="34" charset="0"/>
              </a:rPr>
              <a:t>excited</a:t>
            </a:r>
            <a:r>
              <a:rPr lang="en-US" sz="2800" b="1" dirty="0">
                <a:solidFill>
                  <a:schemeClr val="tx1"/>
                </a:solidFill>
                <a:latin typeface="Century Gothic" panose="020B0502020202020204" pitchFamily="34" charset="0"/>
              </a:rPr>
              <a:t> children ate the </a:t>
            </a:r>
            <a:r>
              <a:rPr lang="en-US" sz="2800" b="1" dirty="0">
                <a:solidFill>
                  <a:srgbClr val="FF0000"/>
                </a:solidFill>
                <a:latin typeface="Century Gothic" panose="020B0502020202020204" pitchFamily="34" charset="0"/>
              </a:rPr>
              <a:t>birthday</a:t>
            </a:r>
            <a:r>
              <a:rPr lang="en-US" sz="2800" b="1" dirty="0">
                <a:solidFill>
                  <a:schemeClr val="tx1"/>
                </a:solidFill>
                <a:latin typeface="Century Gothic" panose="020B0502020202020204" pitchFamily="34" charset="0"/>
              </a:rPr>
              <a:t> cake quickly so they could have more time on the </a:t>
            </a:r>
            <a:r>
              <a:rPr lang="en-US" sz="2800" b="1" dirty="0">
                <a:solidFill>
                  <a:srgbClr val="FF0000"/>
                </a:solidFill>
                <a:latin typeface="Century Gothic" panose="020B0502020202020204" pitchFamily="34" charset="0"/>
              </a:rPr>
              <a:t>huge</a:t>
            </a:r>
            <a:r>
              <a:rPr lang="en-US" sz="2800" b="1" dirty="0">
                <a:solidFill>
                  <a:schemeClr val="tx1"/>
                </a:solidFill>
                <a:latin typeface="Century Gothic" panose="020B0502020202020204" pitchFamily="34" charset="0"/>
              </a:rPr>
              <a:t> trampoline.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32" name="Group 31">
            <a:extLst>
              <a:ext uri="{FF2B5EF4-FFF2-40B4-BE49-F238E27FC236}">
                <a16:creationId xmlns:a16="http://schemas.microsoft.com/office/drawing/2014/main" id="{9556EC2D-C491-469F-96CA-67AE7A8EDE38}"/>
              </a:ext>
            </a:extLst>
          </p:cNvPr>
          <p:cNvGrpSpPr/>
          <p:nvPr/>
        </p:nvGrpSpPr>
        <p:grpSpPr>
          <a:xfrm>
            <a:off x="640818" y="4435781"/>
            <a:ext cx="7862364" cy="771693"/>
            <a:chOff x="-640954" y="1819076"/>
            <a:chExt cx="4881908" cy="360000"/>
          </a:xfrm>
        </p:grpSpPr>
        <p:grpSp>
          <p:nvGrpSpPr>
            <p:cNvPr id="33" name="Group 32">
              <a:extLst>
                <a:ext uri="{FF2B5EF4-FFF2-40B4-BE49-F238E27FC236}">
                  <a16:creationId xmlns:a16="http://schemas.microsoft.com/office/drawing/2014/main" id="{DDE74A24-2DDC-48D5-B2F4-C9171C9B3F9B}"/>
                </a:ext>
              </a:extLst>
            </p:cNvPr>
            <p:cNvGrpSpPr/>
            <p:nvPr/>
          </p:nvGrpSpPr>
          <p:grpSpPr>
            <a:xfrm>
              <a:off x="-640954" y="1819076"/>
              <a:ext cx="4881908" cy="360000"/>
              <a:chOff x="-640954" y="1819076"/>
              <a:chExt cx="4881908" cy="360000"/>
            </a:xfrm>
          </p:grpSpPr>
          <p:sp>
            <p:nvSpPr>
              <p:cNvPr id="35" name="Rectangle: Rounded Corners 34">
                <a:extLst>
                  <a:ext uri="{FF2B5EF4-FFF2-40B4-BE49-F238E27FC236}">
                    <a16:creationId xmlns:a16="http://schemas.microsoft.com/office/drawing/2014/main" id="{47AB6699-3D47-4013-9446-65E6D9B1EC0D}"/>
                  </a:ext>
                </a:extLst>
              </p:cNvPr>
              <p:cNvSpPr/>
              <p:nvPr/>
            </p:nvSpPr>
            <p:spPr>
              <a:xfrm>
                <a:off x="-640954" y="1819076"/>
                <a:ext cx="1476000" cy="360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huge</a:t>
                </a:r>
                <a:endParaRPr lang="en-GB" sz="1200" b="1" dirty="0">
                  <a:solidFill>
                    <a:schemeClr val="tx1"/>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F298DE7E-E40C-45B8-B7A7-6001F6EF6BC9}"/>
                  </a:ext>
                </a:extLst>
              </p:cNvPr>
              <p:cNvSpPr/>
              <p:nvPr/>
            </p:nvSpPr>
            <p:spPr>
              <a:xfrm>
                <a:off x="2764954" y="1819076"/>
                <a:ext cx="1476000" cy="360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birthday</a:t>
                </a:r>
              </a:p>
            </p:txBody>
          </p:sp>
        </p:grpSp>
        <p:sp>
          <p:nvSpPr>
            <p:cNvPr id="34" name="Rectangle: Rounded Corners 33">
              <a:extLst>
                <a:ext uri="{FF2B5EF4-FFF2-40B4-BE49-F238E27FC236}">
                  <a16:creationId xmlns:a16="http://schemas.microsoft.com/office/drawing/2014/main" id="{7B329203-5040-49A9-A106-DE9159B97188}"/>
                </a:ext>
              </a:extLst>
            </p:cNvPr>
            <p:cNvSpPr/>
            <p:nvPr/>
          </p:nvSpPr>
          <p:spPr>
            <a:xfrm>
              <a:off x="1062000" y="1819076"/>
              <a:ext cx="1476000" cy="360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excited</a:t>
              </a:r>
            </a:p>
          </p:txBody>
        </p:sp>
      </p:grpSp>
    </p:spTree>
    <p:extLst>
      <p:ext uri="{BB962C8B-B14F-4D97-AF65-F5344CB8AC3E}">
        <p14:creationId xmlns:p14="http://schemas.microsoft.com/office/powerpoint/2010/main" val="346897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6755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three modifiers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The elegant swan glided gracefully across the wide mountain lake as it waited patiently for its female mate to return. </a:t>
            </a:r>
          </a:p>
        </p:txBody>
      </p:sp>
    </p:spTree>
    <p:extLst>
      <p:ext uri="{BB962C8B-B14F-4D97-AF65-F5344CB8AC3E}">
        <p14:creationId xmlns:p14="http://schemas.microsoft.com/office/powerpoint/2010/main" val="1191457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sharepoint/v3"/>
    <ds:schemaRef ds:uri="http://purl.org/dc/dcmitype/"/>
    <ds:schemaRef ds:uri="http://schemas.microsoft.com/office/2006/documentManagement/types"/>
    <ds:schemaRef ds:uri="86144f90-c7b6-48d0-aae5-f5e9e48cc3df"/>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0f0ae0ff-29c4-4766-b250-c1a9bee8d430"/>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3D3EBBFD-B279-4A83-8D88-1A23B2D2D077}"/>
</file>

<file path=docProps/app.xml><?xml version="1.0" encoding="utf-8"?>
<Properties xmlns="http://schemas.openxmlformats.org/officeDocument/2006/extended-properties" xmlns:vt="http://schemas.openxmlformats.org/officeDocument/2006/docPropsVTypes">
  <Template>Office Theme</Template>
  <TotalTime>365</TotalTime>
  <Words>1357</Words>
  <Application>Microsoft Office PowerPoint</Application>
  <PresentationFormat>On-screen Show (4:3)</PresentationFormat>
  <Paragraphs>265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Modifying Adjectives and Nouns</dc:title>
  <dc:creator>Ashleigh Sobol</dc:creator>
  <cp:lastModifiedBy>Josh Cooper</cp:lastModifiedBy>
  <cp:revision>10</cp:revision>
  <dcterms:created xsi:type="dcterms:W3CDTF">2018-03-17T10:08:43Z</dcterms:created>
  <dcterms:modified xsi:type="dcterms:W3CDTF">2020-02-20T10:11:28Z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
    <vt:lpwstr>184</vt:lpwstr>
  </property>
</Properties>
</file>