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91" r:id="rId6"/>
    <p:sldId id="390" r:id="rId7"/>
    <p:sldId id="361" r:id="rId8"/>
    <p:sldId id="392" r:id="rId9"/>
    <p:sldId id="360" r:id="rId10"/>
    <p:sldId id="406" r:id="rId11"/>
    <p:sldId id="393" r:id="rId12"/>
    <p:sldId id="397" r:id="rId13"/>
    <p:sldId id="394" r:id="rId14"/>
    <p:sldId id="398" r:id="rId15"/>
    <p:sldId id="395" r:id="rId16"/>
    <p:sldId id="407" r:id="rId17"/>
    <p:sldId id="314" r:id="rId18"/>
    <p:sldId id="401" r:id="rId19"/>
    <p:sldId id="386" r:id="rId20"/>
    <p:sldId id="402" r:id="rId21"/>
    <p:sldId id="403" r:id="rId22"/>
    <p:sldId id="400" r:id="rId23"/>
    <p:sldId id="408" r:id="rId24"/>
    <p:sldId id="40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252"/>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BF72BB-5E99-406C-BCBB-05BA32D14AF9}" v="114" dt="2019-02-14T15:40:54.503"/>
    <p1510:client id="{23459742-16DC-4778-807D-9925D2BECE76}" v="1" dt="2019-02-15T08:28:33.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4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7C00B47A-7E03-4469-90E7-86FADE2F6481}"/>
  </pc:docChgLst>
  <pc:docChgLst>
    <pc:chgData name="Siàn Stebbings" userId="e14ea2a2-07d0-4302-97b9-16dc822a37cc" providerId="ADAL" clId="{06CCBD24-7A88-4826-A0E2-2A367853DBB9}"/>
  </pc:docChgLst>
  <pc:docChgLst>
    <pc:chgData name="Lindsay Grix" userId="a678036f-2d88-407c-addb-d0af3fea6eec" providerId="ADAL" clId="{2285D5AF-67FE-4751-8776-35DD2EA83B84}"/>
    <pc:docChg chg="custSel modSld">
      <pc:chgData name="Lindsay Grix" userId="a678036f-2d88-407c-addb-d0af3fea6eec" providerId="ADAL" clId="{2285D5AF-67FE-4751-8776-35DD2EA83B84}" dt="2019-02-05T13:51:27.251" v="35"/>
      <pc:docMkLst>
        <pc:docMk/>
      </pc:docMkLst>
      <pc:sldChg chg="modSp">
        <pc:chgData name="Lindsay Grix" userId="a678036f-2d88-407c-addb-d0af3fea6eec" providerId="ADAL" clId="{2285D5AF-67FE-4751-8776-35DD2EA83B84}" dt="2019-02-05T13:51:03.323" v="23" actId="12788"/>
        <pc:sldMkLst>
          <pc:docMk/>
          <pc:sldMk cId="2637481266" sldId="256"/>
        </pc:sldMkLst>
        <pc:spChg chg="mod">
          <ac:chgData name="Lindsay Grix" userId="a678036f-2d88-407c-addb-d0af3fea6eec" providerId="ADAL" clId="{2285D5AF-67FE-4751-8776-35DD2EA83B84}" dt="2019-02-05T13:51:03.323" v="23" actId="12788"/>
          <ac:spMkLst>
            <pc:docMk/>
            <pc:sldMk cId="2637481266" sldId="256"/>
            <ac:spMk id="17" creationId="{0F18B4CD-798D-4EA5-92CF-7A4BB6DD9812}"/>
          </ac:spMkLst>
        </pc:spChg>
        <pc:grpChg chg="mod">
          <ac:chgData name="Lindsay Grix" userId="a678036f-2d88-407c-addb-d0af3fea6eec" providerId="ADAL" clId="{2285D5AF-67FE-4751-8776-35DD2EA83B84}" dt="2019-02-05T13:51:03.323" v="23" actId="12788"/>
          <ac:grpSpMkLst>
            <pc:docMk/>
            <pc:sldMk cId="2637481266" sldId="256"/>
            <ac:grpSpMk id="16" creationId="{B31300A9-E3C5-4701-8EF1-45ED088A04DD}"/>
          </ac:grpSpMkLst>
        </pc:grpChg>
        <pc:picChg chg="mod">
          <ac:chgData name="Lindsay Grix" userId="a678036f-2d88-407c-addb-d0af3fea6eec" providerId="ADAL" clId="{2285D5AF-67FE-4751-8776-35DD2EA83B84}" dt="2019-02-05T13:51:03.323" v="23" actId="12788"/>
          <ac:picMkLst>
            <pc:docMk/>
            <pc:sldMk cId="2637481266" sldId="256"/>
            <ac:picMk id="18" creationId="{AF62330C-AB9B-43BE-82E4-98A7F5B9D6D1}"/>
          </ac:picMkLst>
        </pc:picChg>
      </pc:sldChg>
      <pc:sldChg chg="addSp delSp">
        <pc:chgData name="Lindsay Grix" userId="a678036f-2d88-407c-addb-d0af3fea6eec" providerId="ADAL" clId="{2285D5AF-67FE-4751-8776-35DD2EA83B84}" dt="2019-02-05T13:51:22.826" v="33"/>
        <pc:sldMkLst>
          <pc:docMk/>
          <pc:sldMk cId="636014570" sldId="314"/>
        </pc:sldMkLst>
        <pc:grpChg chg="add del">
          <ac:chgData name="Lindsay Grix" userId="a678036f-2d88-407c-addb-d0af3fea6eec" providerId="ADAL" clId="{2285D5AF-67FE-4751-8776-35DD2EA83B84}" dt="2019-02-05T13:51:22.620" v="32" actId="478"/>
          <ac:grpSpMkLst>
            <pc:docMk/>
            <pc:sldMk cId="636014570" sldId="314"/>
            <ac:grpSpMk id="6" creationId="{BBC4B17A-3936-4727-9897-1445E803B286}"/>
          </ac:grpSpMkLst>
        </pc:grpChg>
        <pc:grpChg chg="add">
          <ac:chgData name="Lindsay Grix" userId="a678036f-2d88-407c-addb-d0af3fea6eec" providerId="ADAL" clId="{2285D5AF-67FE-4751-8776-35DD2EA83B84}" dt="2019-02-05T13:51:22.826" v="33"/>
          <ac:grpSpMkLst>
            <pc:docMk/>
            <pc:sldMk cId="636014570" sldId="314"/>
            <ac:grpSpMk id="9" creationId="{144D2ECC-E0DF-46FC-A608-1741C5018732}"/>
          </ac:grpSpMkLst>
        </pc:grpChg>
        <pc:grpChg chg="del">
          <ac:chgData name="Lindsay Grix" userId="a678036f-2d88-407c-addb-d0af3fea6eec" providerId="ADAL" clId="{2285D5AF-67FE-4751-8776-35DD2EA83B84}" dt="2019-02-05T13:49:08.173" v="13" actId="478"/>
          <ac:grpSpMkLst>
            <pc:docMk/>
            <pc:sldMk cId="636014570" sldId="314"/>
            <ac:grpSpMk id="16" creationId="{B31300A9-E3C5-4701-8EF1-45ED088A04DD}"/>
          </ac:grpSpMkLst>
        </pc:grpChg>
      </pc:sldChg>
      <pc:sldChg chg="addSp delSp">
        <pc:chgData name="Lindsay Grix" userId="a678036f-2d88-407c-addb-d0af3fea6eec" providerId="ADAL" clId="{2285D5AF-67FE-4751-8776-35DD2EA83B84}" dt="2019-02-05T13:51:20.490" v="31"/>
        <pc:sldMkLst>
          <pc:docMk/>
          <pc:sldMk cId="36917022" sldId="360"/>
        </pc:sldMkLst>
        <pc:grpChg chg="add del">
          <ac:chgData name="Lindsay Grix" userId="a678036f-2d88-407c-addb-d0af3fea6eec" providerId="ADAL" clId="{2285D5AF-67FE-4751-8776-35DD2EA83B84}" dt="2019-02-05T13:51:20.252" v="30" actId="478"/>
          <ac:grpSpMkLst>
            <pc:docMk/>
            <pc:sldMk cId="36917022" sldId="360"/>
            <ac:grpSpMk id="6" creationId="{EB8F6079-54DC-40F3-B7F2-D99C93BDA643}"/>
          </ac:grpSpMkLst>
        </pc:grpChg>
        <pc:grpChg chg="add">
          <ac:chgData name="Lindsay Grix" userId="a678036f-2d88-407c-addb-d0af3fea6eec" providerId="ADAL" clId="{2285D5AF-67FE-4751-8776-35DD2EA83B84}" dt="2019-02-05T13:51:20.490" v="31"/>
          <ac:grpSpMkLst>
            <pc:docMk/>
            <pc:sldMk cId="36917022" sldId="360"/>
            <ac:grpSpMk id="9" creationId="{8D37A7FF-D549-4CB7-BAE7-C87713376D6C}"/>
          </ac:grpSpMkLst>
        </pc:grpChg>
        <pc:grpChg chg="del">
          <ac:chgData name="Lindsay Grix" userId="a678036f-2d88-407c-addb-d0af3fea6eec" providerId="ADAL" clId="{2285D5AF-67FE-4751-8776-35DD2EA83B84}" dt="2019-02-05T13:49:04.633" v="11" actId="478"/>
          <ac:grpSpMkLst>
            <pc:docMk/>
            <pc:sldMk cId="36917022" sldId="360"/>
            <ac:grpSpMk id="16" creationId="{B31300A9-E3C5-4701-8EF1-45ED088A04DD}"/>
          </ac:grpSpMkLst>
        </pc:grpChg>
      </pc:sldChg>
      <pc:sldChg chg="addSp delSp">
        <pc:chgData name="Lindsay Grix" userId="a678036f-2d88-407c-addb-d0af3fea6eec" providerId="ADAL" clId="{2285D5AF-67FE-4751-8776-35DD2EA83B84}" dt="2019-02-05T13:51:17.704" v="29"/>
        <pc:sldMkLst>
          <pc:docMk/>
          <pc:sldMk cId="1035052751" sldId="361"/>
        </pc:sldMkLst>
        <pc:grpChg chg="add del">
          <ac:chgData name="Lindsay Grix" userId="a678036f-2d88-407c-addb-d0af3fea6eec" providerId="ADAL" clId="{2285D5AF-67FE-4751-8776-35DD2EA83B84}" dt="2019-02-05T13:51:17.553" v="28" actId="478"/>
          <ac:grpSpMkLst>
            <pc:docMk/>
            <pc:sldMk cId="1035052751" sldId="361"/>
            <ac:grpSpMk id="8" creationId="{27CAC317-0655-4F5D-8924-036A8F026387}"/>
          </ac:grpSpMkLst>
        </pc:grpChg>
        <pc:grpChg chg="add">
          <ac:chgData name="Lindsay Grix" userId="a678036f-2d88-407c-addb-d0af3fea6eec" providerId="ADAL" clId="{2285D5AF-67FE-4751-8776-35DD2EA83B84}" dt="2019-02-05T13:51:17.704" v="29"/>
          <ac:grpSpMkLst>
            <pc:docMk/>
            <pc:sldMk cId="1035052751" sldId="361"/>
            <ac:grpSpMk id="11" creationId="{FB9B2EC4-4E1F-43E1-9D45-FB673A00C275}"/>
          </ac:grpSpMkLst>
        </pc:grpChg>
        <pc:grpChg chg="del">
          <ac:chgData name="Lindsay Grix" userId="a678036f-2d88-407c-addb-d0af3fea6eec" providerId="ADAL" clId="{2285D5AF-67FE-4751-8776-35DD2EA83B84}" dt="2019-02-05T13:48:53.473" v="9" actId="478"/>
          <ac:grpSpMkLst>
            <pc:docMk/>
            <pc:sldMk cId="1035052751" sldId="361"/>
            <ac:grpSpMk id="16" creationId="{B31300A9-E3C5-4701-8EF1-45ED088A04DD}"/>
          </ac:grpSpMkLst>
        </pc:grpChg>
      </pc:sldChg>
      <pc:sldChg chg="addSp delSp">
        <pc:chgData name="Lindsay Grix" userId="a678036f-2d88-407c-addb-d0af3fea6eec" providerId="ADAL" clId="{2285D5AF-67FE-4751-8776-35DD2EA83B84}" dt="2019-02-05T13:51:27.251" v="35"/>
        <pc:sldMkLst>
          <pc:docMk/>
          <pc:sldMk cId="310986706" sldId="386"/>
        </pc:sldMkLst>
        <pc:grpChg chg="add del">
          <ac:chgData name="Lindsay Grix" userId="a678036f-2d88-407c-addb-d0af3fea6eec" providerId="ADAL" clId="{2285D5AF-67FE-4751-8776-35DD2EA83B84}" dt="2019-02-05T13:51:27.011" v="34" actId="478"/>
          <ac:grpSpMkLst>
            <pc:docMk/>
            <pc:sldMk cId="310986706" sldId="386"/>
            <ac:grpSpMk id="7" creationId="{301A0DDB-F72F-4497-8D68-7EDE0CE9119F}"/>
          </ac:grpSpMkLst>
        </pc:grpChg>
        <pc:grpChg chg="add">
          <ac:chgData name="Lindsay Grix" userId="a678036f-2d88-407c-addb-d0af3fea6eec" providerId="ADAL" clId="{2285D5AF-67FE-4751-8776-35DD2EA83B84}" dt="2019-02-05T13:51:27.251" v="35"/>
          <ac:grpSpMkLst>
            <pc:docMk/>
            <pc:sldMk cId="310986706" sldId="386"/>
            <ac:grpSpMk id="10" creationId="{7D546838-123D-4001-AF8F-DAB8211E90B7}"/>
          </ac:grpSpMkLst>
        </pc:grpChg>
        <pc:grpChg chg="del">
          <ac:chgData name="Lindsay Grix" userId="a678036f-2d88-407c-addb-d0af3fea6eec" providerId="ADAL" clId="{2285D5AF-67FE-4751-8776-35DD2EA83B84}" dt="2019-02-05T13:49:12.651" v="15" actId="478"/>
          <ac:grpSpMkLst>
            <pc:docMk/>
            <pc:sldMk cId="310986706" sldId="386"/>
            <ac:grpSpMk id="16" creationId="{B31300A9-E3C5-4701-8EF1-45ED088A04DD}"/>
          </ac:grpSpMkLst>
        </pc:grpChg>
      </pc:sldChg>
      <pc:sldChg chg="addSp delSp">
        <pc:chgData name="Lindsay Grix" userId="a678036f-2d88-407c-addb-d0af3fea6eec" providerId="ADAL" clId="{2285D5AF-67FE-4751-8776-35DD2EA83B84}" dt="2019-02-05T13:51:13.297" v="27"/>
        <pc:sldMkLst>
          <pc:docMk/>
          <pc:sldMk cId="3401100034" sldId="390"/>
        </pc:sldMkLst>
        <pc:grpChg chg="add del">
          <ac:chgData name="Lindsay Grix" userId="a678036f-2d88-407c-addb-d0af3fea6eec" providerId="ADAL" clId="{2285D5AF-67FE-4751-8776-35DD2EA83B84}" dt="2019-02-05T13:51:13.054" v="26" actId="478"/>
          <ac:grpSpMkLst>
            <pc:docMk/>
            <pc:sldMk cId="3401100034" sldId="390"/>
            <ac:grpSpMk id="6" creationId="{763C49EB-8E3B-4370-9CBA-4BA523FF9D89}"/>
          </ac:grpSpMkLst>
        </pc:grpChg>
        <pc:grpChg chg="add">
          <ac:chgData name="Lindsay Grix" userId="a678036f-2d88-407c-addb-d0af3fea6eec" providerId="ADAL" clId="{2285D5AF-67FE-4751-8776-35DD2EA83B84}" dt="2019-02-05T13:51:13.297" v="27"/>
          <ac:grpSpMkLst>
            <pc:docMk/>
            <pc:sldMk cId="3401100034" sldId="390"/>
            <ac:grpSpMk id="10" creationId="{DADC5498-3D3C-446A-8F76-3A539900CE00}"/>
          </ac:grpSpMkLst>
        </pc:grpChg>
        <pc:grpChg chg="del">
          <ac:chgData name="Lindsay Grix" userId="a678036f-2d88-407c-addb-d0af3fea6eec" providerId="ADAL" clId="{2285D5AF-67FE-4751-8776-35DD2EA83B84}" dt="2019-02-05T13:48:50.148" v="7" actId="478"/>
          <ac:grpSpMkLst>
            <pc:docMk/>
            <pc:sldMk cId="3401100034" sldId="390"/>
            <ac:grpSpMk id="16" creationId="{B31300A9-E3C5-4701-8EF1-45ED088A04DD}"/>
          </ac:grpSpMkLst>
        </pc:grpChg>
      </pc:sldChg>
      <pc:sldChg chg="addSp delSp">
        <pc:chgData name="Lindsay Grix" userId="a678036f-2d88-407c-addb-d0af3fea6eec" providerId="ADAL" clId="{2285D5AF-67FE-4751-8776-35DD2EA83B84}" dt="2019-02-05T13:51:10.049" v="25"/>
        <pc:sldMkLst>
          <pc:docMk/>
          <pc:sldMk cId="2075266808" sldId="391"/>
        </pc:sldMkLst>
        <pc:grpChg chg="add del">
          <ac:chgData name="Lindsay Grix" userId="a678036f-2d88-407c-addb-d0af3fea6eec" providerId="ADAL" clId="{2285D5AF-67FE-4751-8776-35DD2EA83B84}" dt="2019-02-05T13:51:09.623" v="24" actId="478"/>
          <ac:grpSpMkLst>
            <pc:docMk/>
            <pc:sldMk cId="2075266808" sldId="391"/>
            <ac:grpSpMk id="6" creationId="{8DBEAADC-2B63-4159-8A4D-EFCE539BEE0D}"/>
          </ac:grpSpMkLst>
        </pc:grpChg>
        <pc:grpChg chg="add">
          <ac:chgData name="Lindsay Grix" userId="a678036f-2d88-407c-addb-d0af3fea6eec" providerId="ADAL" clId="{2285D5AF-67FE-4751-8776-35DD2EA83B84}" dt="2019-02-05T13:51:10.049" v="25"/>
          <ac:grpSpMkLst>
            <pc:docMk/>
            <pc:sldMk cId="2075266808" sldId="391"/>
            <ac:grpSpMk id="9" creationId="{23555F72-B7A6-4094-8EAF-89D92759D3B8}"/>
          </ac:grpSpMkLst>
        </pc:grpChg>
        <pc:grpChg chg="del">
          <ac:chgData name="Lindsay Grix" userId="a678036f-2d88-407c-addb-d0af3fea6eec" providerId="ADAL" clId="{2285D5AF-67FE-4751-8776-35DD2EA83B84}" dt="2019-02-05T13:48:46.942" v="5" actId="478"/>
          <ac:grpSpMkLst>
            <pc:docMk/>
            <pc:sldMk cId="2075266808" sldId="391"/>
            <ac:grpSpMk id="16" creationId="{B31300A9-E3C5-4701-8EF1-45ED088A04DD}"/>
          </ac:grpSpMkLst>
        </pc:grpChg>
      </pc:sldChg>
    </pc:docChg>
  </pc:docChgLst>
  <pc:docChgLst>
    <pc:chgData name="Davina Szilvasy" userId="59fb472d-eed4-4f11-9686-c2c8db02a2cd" providerId="ADAL" clId="{23459742-16DC-4778-807D-9925D2BECE76}"/>
    <pc:docChg chg="custSel modSld">
      <pc:chgData name="Davina Szilvasy" userId="59fb472d-eed4-4f11-9686-c2c8db02a2cd" providerId="ADAL" clId="{23459742-16DC-4778-807D-9925D2BECE76}" dt="2019-02-15T08:38:14.864" v="5" actId="20577"/>
      <pc:docMkLst>
        <pc:docMk/>
      </pc:docMkLst>
      <pc:sldChg chg="delSp modSp">
        <pc:chgData name="Davina Szilvasy" userId="59fb472d-eed4-4f11-9686-c2c8db02a2cd" providerId="ADAL" clId="{23459742-16DC-4778-807D-9925D2BECE76}" dt="2019-02-15T08:29:08.521" v="3" actId="313"/>
        <pc:sldMkLst>
          <pc:docMk/>
          <pc:sldMk cId="2075266808" sldId="391"/>
        </pc:sldMkLst>
        <pc:spChg chg="del">
          <ac:chgData name="Davina Szilvasy" userId="59fb472d-eed4-4f11-9686-c2c8db02a2cd" providerId="ADAL" clId="{23459742-16DC-4778-807D-9925D2BECE76}" dt="2019-02-15T08:28:54.900" v="0" actId="478"/>
          <ac:spMkLst>
            <pc:docMk/>
            <pc:sldMk cId="2075266808" sldId="391"/>
            <ac:spMk id="2" creationId="{0B377881-F903-47D6-96DA-DAA104EE7E7D}"/>
          </ac:spMkLst>
        </pc:spChg>
        <pc:spChg chg="mod">
          <ac:chgData name="Davina Szilvasy" userId="59fb472d-eed4-4f11-9686-c2c8db02a2cd" providerId="ADAL" clId="{23459742-16DC-4778-807D-9925D2BECE76}" dt="2019-02-15T08:29:08.521" v="3" actId="313"/>
          <ac:spMkLst>
            <pc:docMk/>
            <pc:sldMk cId="2075266808" sldId="391"/>
            <ac:spMk id="19" creationId="{5252A847-DE45-4FA3-A1F8-EEBEB845FF8E}"/>
          </ac:spMkLst>
        </pc:spChg>
      </pc:sldChg>
      <pc:sldChg chg="modSp">
        <pc:chgData name="Davina Szilvasy" userId="59fb472d-eed4-4f11-9686-c2c8db02a2cd" providerId="ADAL" clId="{23459742-16DC-4778-807D-9925D2BECE76}" dt="2019-02-15T08:38:10.725" v="4" actId="20577"/>
        <pc:sldMkLst>
          <pc:docMk/>
          <pc:sldMk cId="4148312184" sldId="404"/>
        </pc:sldMkLst>
        <pc:spChg chg="mod">
          <ac:chgData name="Davina Szilvasy" userId="59fb472d-eed4-4f11-9686-c2c8db02a2cd" providerId="ADAL" clId="{23459742-16DC-4778-807D-9925D2BECE76}" dt="2019-02-15T08:38:10.725" v="4" actId="20577"/>
          <ac:spMkLst>
            <pc:docMk/>
            <pc:sldMk cId="4148312184" sldId="404"/>
            <ac:spMk id="19" creationId="{5252A847-DE45-4FA3-A1F8-EEBEB845FF8E}"/>
          </ac:spMkLst>
        </pc:spChg>
      </pc:sldChg>
      <pc:sldChg chg="modSp">
        <pc:chgData name="Davina Szilvasy" userId="59fb472d-eed4-4f11-9686-c2c8db02a2cd" providerId="ADAL" clId="{23459742-16DC-4778-807D-9925D2BECE76}" dt="2019-02-15T08:38:14.864" v="5" actId="20577"/>
        <pc:sldMkLst>
          <pc:docMk/>
          <pc:sldMk cId="1454088400" sldId="405"/>
        </pc:sldMkLst>
        <pc:spChg chg="mod">
          <ac:chgData name="Davina Szilvasy" userId="59fb472d-eed4-4f11-9686-c2c8db02a2cd" providerId="ADAL" clId="{23459742-16DC-4778-807D-9925D2BECE76}" dt="2019-02-15T08:38:14.864" v="5" actId="20577"/>
          <ac:spMkLst>
            <pc:docMk/>
            <pc:sldMk cId="1454088400" sldId="405"/>
            <ac:spMk id="19" creationId="{5252A847-DE45-4FA3-A1F8-EEBEB845FF8E}"/>
          </ac:spMkLst>
        </pc:spChg>
      </pc:sldChg>
    </pc:docChg>
  </pc:docChgLst>
  <pc:docChgLst>
    <pc:chgData name="Siàn Stebbings" userId="e14ea2a2-07d0-4302-97b9-16dc822a37cc" providerId="ADAL" clId="{2C422A96-C8C1-4ADD-ACDD-B6DD6801A1A3}"/>
  </pc:docChgLst>
  <pc:docChgLst>
    <pc:chgData name="Siàn Stebbings" userId="e14ea2a2-07d0-4302-97b9-16dc822a37cc" providerId="ADAL" clId="{95AFACEC-68E8-4018-9E33-CF74DF3E9171}"/>
  </pc:docChgLst>
  <pc:docChgLst>
    <pc:chgData name="Jan Fitzpatrick" userId="d1b284ec-d1dd-4765-b823-b34899491c26" providerId="ADAL" clId="{D412F94D-0932-49F4-8BE4-BCCBC872536C}"/>
    <pc:docChg chg="modSld">
      <pc:chgData name="Jan Fitzpatrick" userId="d1b284ec-d1dd-4765-b823-b34899491c26" providerId="ADAL" clId="{D412F94D-0932-49F4-8BE4-BCCBC872536C}" dt="2019-01-10T09:03:52.990" v="16" actId="403"/>
      <pc:docMkLst>
        <pc:docMk/>
      </pc:docMkLst>
      <pc:sldChg chg="modSp">
        <pc:chgData name="Jan Fitzpatrick" userId="d1b284ec-d1dd-4765-b823-b34899491c26" providerId="ADAL" clId="{D412F94D-0932-49F4-8BE4-BCCBC872536C}" dt="2019-01-10T09:02:33.403" v="2" actId="403"/>
        <pc:sldMkLst>
          <pc:docMk/>
          <pc:sldMk cId="2637481266" sldId="256"/>
        </pc:sldMkLst>
        <pc:spChg chg="mod">
          <ac:chgData name="Jan Fitzpatrick" userId="d1b284ec-d1dd-4765-b823-b34899491c26" providerId="ADAL" clId="{D412F94D-0932-49F4-8BE4-BCCBC872536C}" dt="2019-01-10T09:02:33.403" v="2" actId="403"/>
          <ac:spMkLst>
            <pc:docMk/>
            <pc:sldMk cId="2637481266" sldId="256"/>
            <ac:spMk id="19" creationId="{5252A847-DE45-4FA3-A1F8-EEBEB845FF8E}"/>
          </ac:spMkLst>
        </pc:spChg>
      </pc:sldChg>
      <pc:sldChg chg="modSp">
        <pc:chgData name="Jan Fitzpatrick" userId="d1b284ec-d1dd-4765-b823-b34899491c26" providerId="ADAL" clId="{D412F94D-0932-49F4-8BE4-BCCBC872536C}" dt="2019-01-10T09:03:43.552" v="14" actId="403"/>
        <pc:sldMkLst>
          <pc:docMk/>
          <pc:sldMk cId="636014570" sldId="314"/>
        </pc:sldMkLst>
        <pc:spChg chg="mod">
          <ac:chgData name="Jan Fitzpatrick" userId="d1b284ec-d1dd-4765-b823-b34899491c26" providerId="ADAL" clId="{D412F94D-0932-49F4-8BE4-BCCBC872536C}" dt="2019-01-10T09:03:43.552" v="14" actId="403"/>
          <ac:spMkLst>
            <pc:docMk/>
            <pc:sldMk cId="636014570" sldId="314"/>
            <ac:spMk id="19" creationId="{5252A847-DE45-4FA3-A1F8-EEBEB845FF8E}"/>
          </ac:spMkLst>
        </pc:spChg>
      </pc:sldChg>
      <pc:sldChg chg="modSp">
        <pc:chgData name="Jan Fitzpatrick" userId="d1b284ec-d1dd-4765-b823-b34899491c26" providerId="ADAL" clId="{D412F94D-0932-49F4-8BE4-BCCBC872536C}" dt="2019-01-10T09:03:36.585" v="12" actId="403"/>
        <pc:sldMkLst>
          <pc:docMk/>
          <pc:sldMk cId="36917022" sldId="360"/>
        </pc:sldMkLst>
        <pc:spChg chg="mod">
          <ac:chgData name="Jan Fitzpatrick" userId="d1b284ec-d1dd-4765-b823-b34899491c26" providerId="ADAL" clId="{D412F94D-0932-49F4-8BE4-BCCBC872536C}" dt="2019-01-10T09:03:36.585" v="12" actId="403"/>
          <ac:spMkLst>
            <pc:docMk/>
            <pc:sldMk cId="36917022" sldId="360"/>
            <ac:spMk id="19" creationId="{5252A847-DE45-4FA3-A1F8-EEBEB845FF8E}"/>
          </ac:spMkLst>
        </pc:spChg>
      </pc:sldChg>
      <pc:sldChg chg="modSp">
        <pc:chgData name="Jan Fitzpatrick" userId="d1b284ec-d1dd-4765-b823-b34899491c26" providerId="ADAL" clId="{D412F94D-0932-49F4-8BE4-BCCBC872536C}" dt="2019-01-10T09:03:01.659" v="8" actId="403"/>
        <pc:sldMkLst>
          <pc:docMk/>
          <pc:sldMk cId="1035052751" sldId="361"/>
        </pc:sldMkLst>
        <pc:spChg chg="mod">
          <ac:chgData name="Jan Fitzpatrick" userId="d1b284ec-d1dd-4765-b823-b34899491c26" providerId="ADAL" clId="{D412F94D-0932-49F4-8BE4-BCCBC872536C}" dt="2019-01-10T09:03:01.659" v="8" actId="403"/>
          <ac:spMkLst>
            <pc:docMk/>
            <pc:sldMk cId="1035052751" sldId="361"/>
            <ac:spMk id="19" creationId="{5252A847-DE45-4FA3-A1F8-EEBEB845FF8E}"/>
          </ac:spMkLst>
        </pc:spChg>
      </pc:sldChg>
      <pc:sldChg chg="modSp">
        <pc:chgData name="Jan Fitzpatrick" userId="d1b284ec-d1dd-4765-b823-b34899491c26" providerId="ADAL" clId="{D412F94D-0932-49F4-8BE4-BCCBC872536C}" dt="2019-01-10T09:03:52.990" v="16" actId="403"/>
        <pc:sldMkLst>
          <pc:docMk/>
          <pc:sldMk cId="310986706" sldId="386"/>
        </pc:sldMkLst>
        <pc:spChg chg="mod">
          <ac:chgData name="Jan Fitzpatrick" userId="d1b284ec-d1dd-4765-b823-b34899491c26" providerId="ADAL" clId="{D412F94D-0932-49F4-8BE4-BCCBC872536C}" dt="2019-01-10T09:03:52.990" v="16" actId="403"/>
          <ac:spMkLst>
            <pc:docMk/>
            <pc:sldMk cId="310986706" sldId="386"/>
            <ac:spMk id="19" creationId="{5252A847-DE45-4FA3-A1F8-EEBEB845FF8E}"/>
          </ac:spMkLst>
        </pc:spChg>
      </pc:sldChg>
      <pc:sldChg chg="modSp">
        <pc:chgData name="Jan Fitzpatrick" userId="d1b284ec-d1dd-4765-b823-b34899491c26" providerId="ADAL" clId="{D412F94D-0932-49F4-8BE4-BCCBC872536C}" dt="2019-01-10T09:02:48.652" v="6" actId="404"/>
        <pc:sldMkLst>
          <pc:docMk/>
          <pc:sldMk cId="3401100034" sldId="390"/>
        </pc:sldMkLst>
        <pc:spChg chg="mod">
          <ac:chgData name="Jan Fitzpatrick" userId="d1b284ec-d1dd-4765-b823-b34899491c26" providerId="ADAL" clId="{D412F94D-0932-49F4-8BE4-BCCBC872536C}" dt="2019-01-10T09:02:48.652" v="6" actId="404"/>
          <ac:spMkLst>
            <pc:docMk/>
            <pc:sldMk cId="3401100034" sldId="390"/>
            <ac:spMk id="7" creationId="{C0CD6503-388C-4F9E-9FB0-9053D8579D01}"/>
          </ac:spMkLst>
        </pc:spChg>
      </pc:sldChg>
      <pc:sldChg chg="modSp">
        <pc:chgData name="Jan Fitzpatrick" userId="d1b284ec-d1dd-4765-b823-b34899491c26" providerId="ADAL" clId="{D412F94D-0932-49F4-8BE4-BCCBC872536C}" dt="2019-01-10T09:02:44.167" v="5" actId="403"/>
        <pc:sldMkLst>
          <pc:docMk/>
          <pc:sldMk cId="2075266808" sldId="391"/>
        </pc:sldMkLst>
        <pc:spChg chg="mod">
          <ac:chgData name="Jan Fitzpatrick" userId="d1b284ec-d1dd-4765-b823-b34899491c26" providerId="ADAL" clId="{D412F94D-0932-49F4-8BE4-BCCBC872536C}" dt="2019-01-10T09:02:44.167" v="5" actId="403"/>
          <ac:spMkLst>
            <pc:docMk/>
            <pc:sldMk cId="2075266808" sldId="391"/>
            <ac:spMk id="19" creationId="{5252A847-DE45-4FA3-A1F8-EEBEB845FF8E}"/>
          </ac:spMkLst>
        </pc:spChg>
      </pc:sldChg>
    </pc:docChg>
  </pc:docChgLst>
  <pc:docChgLst>
    <pc:chgData name="Ed Moss" userId="37722af9-4b31-4bb5-b8c0-b86874b49c9e" providerId="ADAL" clId="{8FBF72BB-5E99-406C-BCBB-05BA32D14AF9}"/>
    <pc:docChg chg="undo custSel addSld delSld modSld">
      <pc:chgData name="Ed Moss" userId="37722af9-4b31-4bb5-b8c0-b86874b49c9e" providerId="ADAL" clId="{8FBF72BB-5E99-406C-BCBB-05BA32D14AF9}" dt="2019-02-14T15:40:54.503" v="3180" actId="207"/>
      <pc:docMkLst>
        <pc:docMk/>
      </pc:docMkLst>
      <pc:sldChg chg="modSp">
        <pc:chgData name="Ed Moss" userId="37722af9-4b31-4bb5-b8c0-b86874b49c9e" providerId="ADAL" clId="{8FBF72BB-5E99-406C-BCBB-05BA32D14AF9}" dt="2019-02-14T12:04:24.229" v="44" actId="207"/>
        <pc:sldMkLst>
          <pc:docMk/>
          <pc:sldMk cId="2637481266" sldId="256"/>
        </pc:sldMkLst>
        <pc:spChg chg="mod">
          <ac:chgData name="Ed Moss" userId="37722af9-4b31-4bb5-b8c0-b86874b49c9e" providerId="ADAL" clId="{8FBF72BB-5E99-406C-BCBB-05BA32D14AF9}" dt="2019-02-14T12:04:24.229" v="44" actId="207"/>
          <ac:spMkLst>
            <pc:docMk/>
            <pc:sldMk cId="2637481266" sldId="256"/>
            <ac:spMk id="19" creationId="{5252A847-DE45-4FA3-A1F8-EEBEB845FF8E}"/>
          </ac:spMkLst>
        </pc:spChg>
      </pc:sldChg>
      <pc:sldChg chg="addSp delSp modSp">
        <pc:chgData name="Ed Moss" userId="37722af9-4b31-4bb5-b8c0-b86874b49c9e" providerId="ADAL" clId="{8FBF72BB-5E99-406C-BCBB-05BA32D14AF9}" dt="2019-02-14T13:37:07.981" v="3042" actId="478"/>
        <pc:sldMkLst>
          <pc:docMk/>
          <pc:sldMk cId="636014570" sldId="314"/>
        </pc:sldMkLst>
        <pc:spChg chg="add del">
          <ac:chgData name="Ed Moss" userId="37722af9-4b31-4bb5-b8c0-b86874b49c9e" providerId="ADAL" clId="{8FBF72BB-5E99-406C-BCBB-05BA32D14AF9}" dt="2019-02-14T13:37:07.981" v="3042" actId="478"/>
          <ac:spMkLst>
            <pc:docMk/>
            <pc:sldMk cId="636014570" sldId="314"/>
            <ac:spMk id="6" creationId="{518592C2-9352-4C9F-9DAA-24DDDC8DC4AB}"/>
          </ac:spMkLst>
        </pc:spChg>
        <pc:spChg chg="add del mod">
          <ac:chgData name="Ed Moss" userId="37722af9-4b31-4bb5-b8c0-b86874b49c9e" providerId="ADAL" clId="{8FBF72BB-5E99-406C-BCBB-05BA32D14AF9}" dt="2019-02-14T13:37:07.981" v="3042" actId="478"/>
          <ac:spMkLst>
            <pc:docMk/>
            <pc:sldMk cId="636014570" sldId="314"/>
            <ac:spMk id="8" creationId="{86A2DDFF-3A1E-4323-9D04-8B874E0509C7}"/>
          </ac:spMkLst>
        </pc:spChg>
        <pc:spChg chg="add del mod">
          <ac:chgData name="Ed Moss" userId="37722af9-4b31-4bb5-b8c0-b86874b49c9e" providerId="ADAL" clId="{8FBF72BB-5E99-406C-BCBB-05BA32D14AF9}" dt="2019-02-14T13:37:07.981" v="3042" actId="478"/>
          <ac:spMkLst>
            <pc:docMk/>
            <pc:sldMk cId="636014570" sldId="314"/>
            <ac:spMk id="12" creationId="{6C503ED2-F640-42F3-8D84-454E590BBF63}"/>
          </ac:spMkLst>
        </pc:spChg>
        <pc:spChg chg="add del mod">
          <ac:chgData name="Ed Moss" userId="37722af9-4b31-4bb5-b8c0-b86874b49c9e" providerId="ADAL" clId="{8FBF72BB-5E99-406C-BCBB-05BA32D14AF9}" dt="2019-02-14T13:37:07.981" v="3042" actId="478"/>
          <ac:spMkLst>
            <pc:docMk/>
            <pc:sldMk cId="636014570" sldId="314"/>
            <ac:spMk id="13" creationId="{2C6A5342-5522-4B9D-8816-9BCA156456C4}"/>
          </ac:spMkLst>
        </pc:spChg>
        <pc:spChg chg="add del mod">
          <ac:chgData name="Ed Moss" userId="37722af9-4b31-4bb5-b8c0-b86874b49c9e" providerId="ADAL" clId="{8FBF72BB-5E99-406C-BCBB-05BA32D14AF9}" dt="2019-02-14T13:37:07.981" v="3042" actId="478"/>
          <ac:spMkLst>
            <pc:docMk/>
            <pc:sldMk cId="636014570" sldId="314"/>
            <ac:spMk id="14" creationId="{5899D6C9-8C5D-4FA3-AF55-D649ED8F7096}"/>
          </ac:spMkLst>
        </pc:spChg>
        <pc:spChg chg="add del mod">
          <ac:chgData name="Ed Moss" userId="37722af9-4b31-4bb5-b8c0-b86874b49c9e" providerId="ADAL" clId="{8FBF72BB-5E99-406C-BCBB-05BA32D14AF9}" dt="2019-02-14T13:37:07.981" v="3042" actId="478"/>
          <ac:spMkLst>
            <pc:docMk/>
            <pc:sldMk cId="636014570" sldId="314"/>
            <ac:spMk id="15" creationId="{5F08B7D5-7D28-4731-BBD6-DF6A11C16055}"/>
          </ac:spMkLst>
        </pc:spChg>
        <pc:spChg chg="add del mod">
          <ac:chgData name="Ed Moss" userId="37722af9-4b31-4bb5-b8c0-b86874b49c9e" providerId="ADAL" clId="{8FBF72BB-5E99-406C-BCBB-05BA32D14AF9}" dt="2019-02-14T13:37:07.981" v="3042" actId="478"/>
          <ac:spMkLst>
            <pc:docMk/>
            <pc:sldMk cId="636014570" sldId="314"/>
            <ac:spMk id="16" creationId="{B9F1FD52-1F60-49D9-B1C7-C97264A81841}"/>
          </ac:spMkLst>
        </pc:spChg>
        <pc:spChg chg="add del mod">
          <ac:chgData name="Ed Moss" userId="37722af9-4b31-4bb5-b8c0-b86874b49c9e" providerId="ADAL" clId="{8FBF72BB-5E99-406C-BCBB-05BA32D14AF9}" dt="2019-02-14T13:09:28.905" v="2037" actId="478"/>
          <ac:spMkLst>
            <pc:docMk/>
            <pc:sldMk cId="636014570" sldId="314"/>
            <ac:spMk id="17" creationId="{94E55407-22A2-440F-9F11-801ABA9E1773}"/>
          </ac:spMkLst>
        </pc:spChg>
        <pc:spChg chg="add del mod">
          <ac:chgData name="Ed Moss" userId="37722af9-4b31-4bb5-b8c0-b86874b49c9e" providerId="ADAL" clId="{8FBF72BB-5E99-406C-BCBB-05BA32D14AF9}" dt="2019-02-14T13:09:28.905" v="2037" actId="478"/>
          <ac:spMkLst>
            <pc:docMk/>
            <pc:sldMk cId="636014570" sldId="314"/>
            <ac:spMk id="18" creationId="{A14A3473-4014-4A53-B4DA-B3CF73DACCD6}"/>
          </ac:spMkLst>
        </pc:spChg>
        <pc:spChg chg="mod">
          <ac:chgData name="Ed Moss" userId="37722af9-4b31-4bb5-b8c0-b86874b49c9e" providerId="ADAL" clId="{8FBF72BB-5E99-406C-BCBB-05BA32D14AF9}" dt="2019-02-14T13:06:15.302" v="1865" actId="20577"/>
          <ac:spMkLst>
            <pc:docMk/>
            <pc:sldMk cId="636014570" sldId="314"/>
            <ac:spMk id="19" creationId="{5252A847-DE45-4FA3-A1F8-EEBEB845FF8E}"/>
          </ac:spMkLst>
        </pc:spChg>
        <pc:spChg chg="add del mod">
          <ac:chgData name="Ed Moss" userId="37722af9-4b31-4bb5-b8c0-b86874b49c9e" providerId="ADAL" clId="{8FBF72BB-5E99-406C-BCBB-05BA32D14AF9}" dt="2019-02-14T13:09:28.905" v="2037" actId="478"/>
          <ac:spMkLst>
            <pc:docMk/>
            <pc:sldMk cId="636014570" sldId="314"/>
            <ac:spMk id="20" creationId="{3EBED2C9-6BE6-4A6B-9C4C-2EB41BF5EB59}"/>
          </ac:spMkLst>
        </pc:spChg>
        <pc:spChg chg="add del mod">
          <ac:chgData name="Ed Moss" userId="37722af9-4b31-4bb5-b8c0-b86874b49c9e" providerId="ADAL" clId="{8FBF72BB-5E99-406C-BCBB-05BA32D14AF9}" dt="2019-02-14T13:09:28.905" v="2037" actId="478"/>
          <ac:spMkLst>
            <pc:docMk/>
            <pc:sldMk cId="636014570" sldId="314"/>
            <ac:spMk id="21" creationId="{11ACB7F7-68FB-4210-B2CA-0489A59F6094}"/>
          </ac:spMkLst>
        </pc:spChg>
        <pc:spChg chg="add del mod">
          <ac:chgData name="Ed Moss" userId="37722af9-4b31-4bb5-b8c0-b86874b49c9e" providerId="ADAL" clId="{8FBF72BB-5E99-406C-BCBB-05BA32D14AF9}" dt="2019-02-14T13:09:28.905" v="2037" actId="478"/>
          <ac:spMkLst>
            <pc:docMk/>
            <pc:sldMk cId="636014570" sldId="314"/>
            <ac:spMk id="22" creationId="{320A5862-A401-489A-B668-E7A6A685EC57}"/>
          </ac:spMkLst>
        </pc:spChg>
        <pc:spChg chg="add del mod">
          <ac:chgData name="Ed Moss" userId="37722af9-4b31-4bb5-b8c0-b86874b49c9e" providerId="ADAL" clId="{8FBF72BB-5E99-406C-BCBB-05BA32D14AF9}" dt="2019-02-14T13:09:28.905" v="2037" actId="478"/>
          <ac:spMkLst>
            <pc:docMk/>
            <pc:sldMk cId="636014570" sldId="314"/>
            <ac:spMk id="23" creationId="{2C483E95-1525-4A1C-988B-710A0B423CFC}"/>
          </ac:spMkLst>
        </pc:spChg>
        <pc:spChg chg="add del mod">
          <ac:chgData name="Ed Moss" userId="37722af9-4b31-4bb5-b8c0-b86874b49c9e" providerId="ADAL" clId="{8FBF72BB-5E99-406C-BCBB-05BA32D14AF9}" dt="2019-02-14T13:09:28.905" v="2037" actId="478"/>
          <ac:spMkLst>
            <pc:docMk/>
            <pc:sldMk cId="636014570" sldId="314"/>
            <ac:spMk id="24" creationId="{833719DA-B6AC-4E4B-B6FF-E239DE64D211}"/>
          </ac:spMkLst>
        </pc:spChg>
        <pc:spChg chg="add del">
          <ac:chgData name="Ed Moss" userId="37722af9-4b31-4bb5-b8c0-b86874b49c9e" providerId="ADAL" clId="{8FBF72BB-5E99-406C-BCBB-05BA32D14AF9}" dt="2019-02-14T13:37:07.981" v="3042" actId="478"/>
          <ac:spMkLst>
            <pc:docMk/>
            <pc:sldMk cId="636014570" sldId="314"/>
            <ac:spMk id="25" creationId="{630C0EBB-3EB3-408E-8EE8-CAA4DD4EC5B2}"/>
          </ac:spMkLst>
        </pc:spChg>
        <pc:spChg chg="add mod">
          <ac:chgData name="Ed Moss" userId="37722af9-4b31-4bb5-b8c0-b86874b49c9e" providerId="ADAL" clId="{8FBF72BB-5E99-406C-BCBB-05BA32D14AF9}" dt="2019-02-14T13:09:35.137" v="2041" actId="115"/>
          <ac:spMkLst>
            <pc:docMk/>
            <pc:sldMk cId="636014570" sldId="314"/>
            <ac:spMk id="26" creationId="{A6F3C1E5-BDC5-45C6-A383-9E288656DF33}"/>
          </ac:spMkLst>
        </pc:spChg>
        <pc:spChg chg="add mod">
          <ac:chgData name="Ed Moss" userId="37722af9-4b31-4bb5-b8c0-b86874b49c9e" providerId="ADAL" clId="{8FBF72BB-5E99-406C-BCBB-05BA32D14AF9}" dt="2019-02-14T13:09:35.137" v="2041" actId="115"/>
          <ac:spMkLst>
            <pc:docMk/>
            <pc:sldMk cId="636014570" sldId="314"/>
            <ac:spMk id="27" creationId="{0488CECD-CBD0-4913-9DEF-C52D8A047683}"/>
          </ac:spMkLst>
        </pc:spChg>
        <pc:spChg chg="add mod">
          <ac:chgData name="Ed Moss" userId="37722af9-4b31-4bb5-b8c0-b86874b49c9e" providerId="ADAL" clId="{8FBF72BB-5E99-406C-BCBB-05BA32D14AF9}" dt="2019-02-14T13:09:35.137" v="2041" actId="115"/>
          <ac:spMkLst>
            <pc:docMk/>
            <pc:sldMk cId="636014570" sldId="314"/>
            <ac:spMk id="28" creationId="{C15F3E5B-2EAB-4F48-8CB5-8AF63E3C2BA9}"/>
          </ac:spMkLst>
        </pc:spChg>
        <pc:spChg chg="add mod">
          <ac:chgData name="Ed Moss" userId="37722af9-4b31-4bb5-b8c0-b86874b49c9e" providerId="ADAL" clId="{8FBF72BB-5E99-406C-BCBB-05BA32D14AF9}" dt="2019-02-14T13:09:35.137" v="2041" actId="115"/>
          <ac:spMkLst>
            <pc:docMk/>
            <pc:sldMk cId="636014570" sldId="314"/>
            <ac:spMk id="29" creationId="{05263B47-3D94-4507-BF33-FCC485378D08}"/>
          </ac:spMkLst>
        </pc:spChg>
        <pc:spChg chg="add mod">
          <ac:chgData name="Ed Moss" userId="37722af9-4b31-4bb5-b8c0-b86874b49c9e" providerId="ADAL" clId="{8FBF72BB-5E99-406C-BCBB-05BA32D14AF9}" dt="2019-02-14T13:09:35.137" v="2041" actId="115"/>
          <ac:spMkLst>
            <pc:docMk/>
            <pc:sldMk cId="636014570" sldId="314"/>
            <ac:spMk id="30" creationId="{F7046EA3-F9A5-4062-9651-3F673486B318}"/>
          </ac:spMkLst>
        </pc:spChg>
        <pc:spChg chg="add mod">
          <ac:chgData name="Ed Moss" userId="37722af9-4b31-4bb5-b8c0-b86874b49c9e" providerId="ADAL" clId="{8FBF72BB-5E99-406C-BCBB-05BA32D14AF9}" dt="2019-02-14T13:09:35.137" v="2041" actId="115"/>
          <ac:spMkLst>
            <pc:docMk/>
            <pc:sldMk cId="636014570" sldId="314"/>
            <ac:spMk id="31" creationId="{ECED75DF-8E9C-45CB-A957-3BA79E1CA06D}"/>
          </ac:spMkLst>
        </pc:spChg>
        <pc:spChg chg="add mod">
          <ac:chgData name="Ed Moss" userId="37722af9-4b31-4bb5-b8c0-b86874b49c9e" providerId="ADAL" clId="{8FBF72BB-5E99-406C-BCBB-05BA32D14AF9}" dt="2019-02-14T13:09:35.137" v="2041" actId="115"/>
          <ac:spMkLst>
            <pc:docMk/>
            <pc:sldMk cId="636014570" sldId="314"/>
            <ac:spMk id="32" creationId="{FF583EA9-A91F-472D-BB9F-62452E36CA46}"/>
          </ac:spMkLst>
        </pc:spChg>
        <pc:graphicFrameChg chg="add del mod">
          <ac:chgData name="Ed Moss" userId="37722af9-4b31-4bb5-b8c0-b86874b49c9e" providerId="ADAL" clId="{8FBF72BB-5E99-406C-BCBB-05BA32D14AF9}" dt="2019-02-14T13:37:07.981" v="3042" actId="478"/>
          <ac:graphicFrameMkLst>
            <pc:docMk/>
            <pc:sldMk cId="636014570" sldId="314"/>
            <ac:graphicFrameMk id="7" creationId="{FD1BB90F-6D5F-43D9-82D4-2EE593BA0C26}"/>
          </ac:graphicFrameMkLst>
        </pc:graphicFrameChg>
      </pc:sldChg>
      <pc:sldChg chg="addSp delSp modSp">
        <pc:chgData name="Ed Moss" userId="37722af9-4b31-4bb5-b8c0-b86874b49c9e" providerId="ADAL" clId="{8FBF72BB-5E99-406C-BCBB-05BA32D14AF9}" dt="2019-02-14T12:53:57.575" v="1451" actId="478"/>
        <pc:sldMkLst>
          <pc:docMk/>
          <pc:sldMk cId="36917022" sldId="360"/>
        </pc:sldMkLst>
        <pc:spChg chg="add del mod">
          <ac:chgData name="Ed Moss" userId="37722af9-4b31-4bb5-b8c0-b86874b49c9e" providerId="ADAL" clId="{8FBF72BB-5E99-406C-BCBB-05BA32D14AF9}" dt="2019-02-14T12:43:00.976" v="1328" actId="478"/>
          <ac:spMkLst>
            <pc:docMk/>
            <pc:sldMk cId="36917022" sldId="360"/>
            <ac:spMk id="4" creationId="{D8C280D1-FEB3-4C66-9959-3E15566D2807}"/>
          </ac:spMkLst>
        </pc:spChg>
        <pc:spChg chg="add del">
          <ac:chgData name="Ed Moss" userId="37722af9-4b31-4bb5-b8c0-b86874b49c9e" providerId="ADAL" clId="{8FBF72BB-5E99-406C-BCBB-05BA32D14AF9}" dt="2019-02-14T12:53:57.575" v="1451" actId="478"/>
          <ac:spMkLst>
            <pc:docMk/>
            <pc:sldMk cId="36917022" sldId="360"/>
            <ac:spMk id="7" creationId="{A38D051C-39F9-42C5-B7B7-7488F85C6725}"/>
          </ac:spMkLst>
        </pc:spChg>
        <pc:spChg chg="add del">
          <ac:chgData name="Ed Moss" userId="37722af9-4b31-4bb5-b8c0-b86874b49c9e" providerId="ADAL" clId="{8FBF72BB-5E99-406C-BCBB-05BA32D14AF9}" dt="2019-02-14T12:53:57.575" v="1451" actId="478"/>
          <ac:spMkLst>
            <pc:docMk/>
            <pc:sldMk cId="36917022" sldId="360"/>
            <ac:spMk id="8" creationId="{1B8411A6-3771-4C1B-8D68-370B28972BD6}"/>
          </ac:spMkLst>
        </pc:spChg>
        <pc:spChg chg="add del">
          <ac:chgData name="Ed Moss" userId="37722af9-4b31-4bb5-b8c0-b86874b49c9e" providerId="ADAL" clId="{8FBF72BB-5E99-406C-BCBB-05BA32D14AF9}" dt="2019-02-14T12:53:57.575" v="1451" actId="478"/>
          <ac:spMkLst>
            <pc:docMk/>
            <pc:sldMk cId="36917022" sldId="360"/>
            <ac:spMk id="12" creationId="{27EF8FD0-1709-45EB-B0A7-02D6B01F7B00}"/>
          </ac:spMkLst>
        </pc:spChg>
        <pc:spChg chg="add del">
          <ac:chgData name="Ed Moss" userId="37722af9-4b31-4bb5-b8c0-b86874b49c9e" providerId="ADAL" clId="{8FBF72BB-5E99-406C-BCBB-05BA32D14AF9}" dt="2019-02-14T12:53:57.575" v="1451" actId="478"/>
          <ac:spMkLst>
            <pc:docMk/>
            <pc:sldMk cId="36917022" sldId="360"/>
            <ac:spMk id="13" creationId="{9577968E-08D7-4901-A2AD-C30C30FD9234}"/>
          </ac:spMkLst>
        </pc:spChg>
        <pc:spChg chg="add del">
          <ac:chgData name="Ed Moss" userId="37722af9-4b31-4bb5-b8c0-b86874b49c9e" providerId="ADAL" clId="{8FBF72BB-5E99-406C-BCBB-05BA32D14AF9}" dt="2019-02-14T12:53:57.575" v="1451" actId="478"/>
          <ac:spMkLst>
            <pc:docMk/>
            <pc:sldMk cId="36917022" sldId="360"/>
            <ac:spMk id="14" creationId="{E51CAB89-43D8-4DA8-A333-45836B383188}"/>
          </ac:spMkLst>
        </pc:spChg>
        <pc:spChg chg="add del">
          <ac:chgData name="Ed Moss" userId="37722af9-4b31-4bb5-b8c0-b86874b49c9e" providerId="ADAL" clId="{8FBF72BB-5E99-406C-BCBB-05BA32D14AF9}" dt="2019-02-14T12:53:57.575" v="1451" actId="478"/>
          <ac:spMkLst>
            <pc:docMk/>
            <pc:sldMk cId="36917022" sldId="360"/>
            <ac:spMk id="15" creationId="{77A90D77-9941-4A99-86F5-0FB6711B9AD5}"/>
          </ac:spMkLst>
        </pc:spChg>
        <pc:spChg chg="add del">
          <ac:chgData name="Ed Moss" userId="37722af9-4b31-4bb5-b8c0-b86874b49c9e" providerId="ADAL" clId="{8FBF72BB-5E99-406C-BCBB-05BA32D14AF9}" dt="2019-02-14T12:53:57.575" v="1451" actId="478"/>
          <ac:spMkLst>
            <pc:docMk/>
            <pc:sldMk cId="36917022" sldId="360"/>
            <ac:spMk id="16" creationId="{BD37F6E8-3E39-406E-93B1-CA20E90DF949}"/>
          </ac:spMkLst>
        </pc:spChg>
        <pc:spChg chg="add del">
          <ac:chgData name="Ed Moss" userId="37722af9-4b31-4bb5-b8c0-b86874b49c9e" providerId="ADAL" clId="{8FBF72BB-5E99-406C-BCBB-05BA32D14AF9}" dt="2019-02-14T12:53:57.575" v="1451" actId="478"/>
          <ac:spMkLst>
            <pc:docMk/>
            <pc:sldMk cId="36917022" sldId="360"/>
            <ac:spMk id="17" creationId="{E27C2B09-2D2C-4816-BB22-5CC2A31B7EFA}"/>
          </ac:spMkLst>
        </pc:spChg>
        <pc:spChg chg="add del">
          <ac:chgData name="Ed Moss" userId="37722af9-4b31-4bb5-b8c0-b86874b49c9e" providerId="ADAL" clId="{8FBF72BB-5E99-406C-BCBB-05BA32D14AF9}" dt="2019-02-14T12:53:57.575" v="1451" actId="478"/>
          <ac:spMkLst>
            <pc:docMk/>
            <pc:sldMk cId="36917022" sldId="360"/>
            <ac:spMk id="18" creationId="{16BD8147-9D3D-4694-9B2C-DCCACEE6DE80}"/>
          </ac:spMkLst>
        </pc:spChg>
        <pc:spChg chg="mod">
          <ac:chgData name="Ed Moss" userId="37722af9-4b31-4bb5-b8c0-b86874b49c9e" providerId="ADAL" clId="{8FBF72BB-5E99-406C-BCBB-05BA32D14AF9}" dt="2019-02-14T12:27:33.367" v="584" actId="403"/>
          <ac:spMkLst>
            <pc:docMk/>
            <pc:sldMk cId="36917022" sldId="360"/>
            <ac:spMk id="19" creationId="{5252A847-DE45-4FA3-A1F8-EEBEB845FF8E}"/>
          </ac:spMkLst>
        </pc:spChg>
        <pc:spChg chg="add del">
          <ac:chgData name="Ed Moss" userId="37722af9-4b31-4bb5-b8c0-b86874b49c9e" providerId="ADAL" clId="{8FBF72BB-5E99-406C-BCBB-05BA32D14AF9}" dt="2019-02-14T12:53:57.575" v="1451" actId="478"/>
          <ac:spMkLst>
            <pc:docMk/>
            <pc:sldMk cId="36917022" sldId="360"/>
            <ac:spMk id="20" creationId="{3AAFF511-17AE-4CB7-9B56-CA3E7DDD648C}"/>
          </ac:spMkLst>
        </pc:spChg>
        <pc:spChg chg="add del">
          <ac:chgData name="Ed Moss" userId="37722af9-4b31-4bb5-b8c0-b86874b49c9e" providerId="ADAL" clId="{8FBF72BB-5E99-406C-BCBB-05BA32D14AF9}" dt="2019-02-14T12:53:57.575" v="1451" actId="478"/>
          <ac:spMkLst>
            <pc:docMk/>
            <pc:sldMk cId="36917022" sldId="360"/>
            <ac:spMk id="21" creationId="{B173BBF4-903A-4E33-8A33-6176BD005087}"/>
          </ac:spMkLst>
        </pc:spChg>
        <pc:spChg chg="add del">
          <ac:chgData name="Ed Moss" userId="37722af9-4b31-4bb5-b8c0-b86874b49c9e" providerId="ADAL" clId="{8FBF72BB-5E99-406C-BCBB-05BA32D14AF9}" dt="2019-02-14T12:53:57.575" v="1451" actId="478"/>
          <ac:spMkLst>
            <pc:docMk/>
            <pc:sldMk cId="36917022" sldId="360"/>
            <ac:spMk id="22" creationId="{9D48B808-1B00-44FB-B200-3BEEB9D1722D}"/>
          </ac:spMkLst>
        </pc:spChg>
        <pc:spChg chg="add del">
          <ac:chgData name="Ed Moss" userId="37722af9-4b31-4bb5-b8c0-b86874b49c9e" providerId="ADAL" clId="{8FBF72BB-5E99-406C-BCBB-05BA32D14AF9}" dt="2019-02-14T12:53:57.575" v="1451" actId="478"/>
          <ac:spMkLst>
            <pc:docMk/>
            <pc:sldMk cId="36917022" sldId="360"/>
            <ac:spMk id="23" creationId="{957200A6-08E8-4D65-BD82-60F29E7134CD}"/>
          </ac:spMkLst>
        </pc:spChg>
        <pc:spChg chg="add del">
          <ac:chgData name="Ed Moss" userId="37722af9-4b31-4bb5-b8c0-b86874b49c9e" providerId="ADAL" clId="{8FBF72BB-5E99-406C-BCBB-05BA32D14AF9}" dt="2019-02-14T12:53:57.575" v="1451" actId="478"/>
          <ac:spMkLst>
            <pc:docMk/>
            <pc:sldMk cId="36917022" sldId="360"/>
            <ac:spMk id="24" creationId="{95FF35EB-C8DB-44EA-A4F6-23FBE611199A}"/>
          </ac:spMkLst>
        </pc:spChg>
        <pc:spChg chg="add del">
          <ac:chgData name="Ed Moss" userId="37722af9-4b31-4bb5-b8c0-b86874b49c9e" providerId="ADAL" clId="{8FBF72BB-5E99-406C-BCBB-05BA32D14AF9}" dt="2019-02-14T12:53:57.575" v="1451" actId="478"/>
          <ac:spMkLst>
            <pc:docMk/>
            <pc:sldMk cId="36917022" sldId="360"/>
            <ac:spMk id="25" creationId="{2677703A-B586-47A3-A99A-08A2BFC3226A}"/>
          </ac:spMkLst>
        </pc:spChg>
        <pc:spChg chg="add del">
          <ac:chgData name="Ed Moss" userId="37722af9-4b31-4bb5-b8c0-b86874b49c9e" providerId="ADAL" clId="{8FBF72BB-5E99-406C-BCBB-05BA32D14AF9}" dt="2019-02-14T12:53:57.575" v="1451" actId="478"/>
          <ac:spMkLst>
            <pc:docMk/>
            <pc:sldMk cId="36917022" sldId="360"/>
            <ac:spMk id="26" creationId="{370E9A78-8FFD-485E-8E0E-C5623B81E653}"/>
          </ac:spMkLst>
        </pc:spChg>
        <pc:graphicFrameChg chg="add del">
          <ac:chgData name="Ed Moss" userId="37722af9-4b31-4bb5-b8c0-b86874b49c9e" providerId="ADAL" clId="{8FBF72BB-5E99-406C-BCBB-05BA32D14AF9}" dt="2019-02-14T12:53:57.575" v="1451" actId="478"/>
          <ac:graphicFrameMkLst>
            <pc:docMk/>
            <pc:sldMk cId="36917022" sldId="360"/>
            <ac:graphicFrameMk id="6" creationId="{54857EF5-C6E1-4BCA-94CB-C82E75ECDEC7}"/>
          </ac:graphicFrameMkLst>
        </pc:graphicFrameChg>
        <pc:graphicFrameChg chg="add del">
          <ac:chgData name="Ed Moss" userId="37722af9-4b31-4bb5-b8c0-b86874b49c9e" providerId="ADAL" clId="{8FBF72BB-5E99-406C-BCBB-05BA32D14AF9}" dt="2019-02-14T12:53:57.575" v="1451" actId="478"/>
          <ac:graphicFrameMkLst>
            <pc:docMk/>
            <pc:sldMk cId="36917022" sldId="360"/>
            <ac:graphicFrameMk id="27" creationId="{122CBF87-4F3F-4112-BC93-A97AEFD7361F}"/>
          </ac:graphicFrameMkLst>
        </pc:graphicFrameChg>
        <pc:picChg chg="add mod modCrop">
          <ac:chgData name="Ed Moss" userId="37722af9-4b31-4bb5-b8c0-b86874b49c9e" providerId="ADAL" clId="{8FBF72BB-5E99-406C-BCBB-05BA32D14AF9}" dt="2019-02-14T12:42:55.063" v="1326" actId="1035"/>
          <ac:picMkLst>
            <pc:docMk/>
            <pc:sldMk cId="36917022" sldId="360"/>
            <ac:picMk id="3" creationId="{D08E4E79-F8E8-4F12-8DFF-513EFEE1AD36}"/>
          </ac:picMkLst>
        </pc:picChg>
      </pc:sldChg>
      <pc:sldChg chg="addSp delSp modSp">
        <pc:chgData name="Ed Moss" userId="37722af9-4b31-4bb5-b8c0-b86874b49c9e" providerId="ADAL" clId="{8FBF72BB-5E99-406C-BCBB-05BA32D14AF9}" dt="2019-02-14T12:27:02.832" v="520" actId="20577"/>
        <pc:sldMkLst>
          <pc:docMk/>
          <pc:sldMk cId="1035052751" sldId="361"/>
        </pc:sldMkLst>
        <pc:spChg chg="mod">
          <ac:chgData name="Ed Moss" userId="37722af9-4b31-4bb5-b8c0-b86874b49c9e" providerId="ADAL" clId="{8FBF72BB-5E99-406C-BCBB-05BA32D14AF9}" dt="2019-02-14T12:27:02.832" v="520" actId="20577"/>
          <ac:spMkLst>
            <pc:docMk/>
            <pc:sldMk cId="1035052751" sldId="361"/>
            <ac:spMk id="19" creationId="{5252A847-DE45-4FA3-A1F8-EEBEB845FF8E}"/>
          </ac:spMkLst>
        </pc:spChg>
        <pc:graphicFrameChg chg="del">
          <ac:chgData name="Ed Moss" userId="37722af9-4b31-4bb5-b8c0-b86874b49c9e" providerId="ADAL" clId="{8FBF72BB-5E99-406C-BCBB-05BA32D14AF9}" dt="2019-02-14T12:16:51.717" v="139" actId="478"/>
          <ac:graphicFrameMkLst>
            <pc:docMk/>
            <pc:sldMk cId="1035052751" sldId="361"/>
            <ac:graphicFrameMk id="7" creationId="{D6AD1604-6368-474F-90F1-26D250AEF51C}"/>
          </ac:graphicFrameMkLst>
        </pc:graphicFrameChg>
        <pc:graphicFrameChg chg="add del mod">
          <ac:chgData name="Ed Moss" userId="37722af9-4b31-4bb5-b8c0-b86874b49c9e" providerId="ADAL" clId="{8FBF72BB-5E99-406C-BCBB-05BA32D14AF9}" dt="2019-02-14T12:24:44.649" v="404" actId="478"/>
          <ac:graphicFrameMkLst>
            <pc:docMk/>
            <pc:sldMk cId="1035052751" sldId="361"/>
            <ac:graphicFrameMk id="8" creationId="{5B00FD45-407E-42C0-AFA3-79F6AEAFB6BD}"/>
          </ac:graphicFrameMkLst>
        </pc:graphicFrameChg>
      </pc:sldChg>
      <pc:sldChg chg="addSp delSp modSp">
        <pc:chgData name="Ed Moss" userId="37722af9-4b31-4bb5-b8c0-b86874b49c9e" providerId="ADAL" clId="{8FBF72BB-5E99-406C-BCBB-05BA32D14AF9}" dt="2019-02-14T15:34:39.934" v="3050" actId="113"/>
        <pc:sldMkLst>
          <pc:docMk/>
          <pc:sldMk cId="310986706" sldId="386"/>
        </pc:sldMkLst>
        <pc:spChg chg="del">
          <ac:chgData name="Ed Moss" userId="37722af9-4b31-4bb5-b8c0-b86874b49c9e" providerId="ADAL" clId="{8FBF72BB-5E99-406C-BCBB-05BA32D14AF9}" dt="2019-02-14T12:55:40.683" v="1462" actId="478"/>
          <ac:spMkLst>
            <pc:docMk/>
            <pc:sldMk cId="310986706" sldId="386"/>
            <ac:spMk id="2" creationId="{AB0707A0-B31A-45C3-AEEB-2344636DF8FD}"/>
          </ac:spMkLst>
        </pc:spChg>
        <pc:spChg chg="add del">
          <ac:chgData name="Ed Moss" userId="37722af9-4b31-4bb5-b8c0-b86874b49c9e" providerId="ADAL" clId="{8FBF72BB-5E99-406C-BCBB-05BA32D14AF9}" dt="2019-02-14T13:36:53.167" v="3040" actId="478"/>
          <ac:spMkLst>
            <pc:docMk/>
            <pc:sldMk cId="310986706" sldId="386"/>
            <ac:spMk id="7" creationId="{F26B825B-406F-46B7-B5F7-6D4D425DEBEA}"/>
          </ac:spMkLst>
        </pc:spChg>
        <pc:spChg chg="add del">
          <ac:chgData name="Ed Moss" userId="37722af9-4b31-4bb5-b8c0-b86874b49c9e" providerId="ADAL" clId="{8FBF72BB-5E99-406C-BCBB-05BA32D14AF9}" dt="2019-02-14T13:36:53.167" v="3040" actId="478"/>
          <ac:spMkLst>
            <pc:docMk/>
            <pc:sldMk cId="310986706" sldId="386"/>
            <ac:spMk id="9" creationId="{FCE14823-3758-4E9E-9547-6A0941A3021B}"/>
          </ac:spMkLst>
        </pc:spChg>
        <pc:spChg chg="add del">
          <ac:chgData name="Ed Moss" userId="37722af9-4b31-4bb5-b8c0-b86874b49c9e" providerId="ADAL" clId="{8FBF72BB-5E99-406C-BCBB-05BA32D14AF9}" dt="2019-02-14T13:36:53.167" v="3040" actId="478"/>
          <ac:spMkLst>
            <pc:docMk/>
            <pc:sldMk cId="310986706" sldId="386"/>
            <ac:spMk id="13" creationId="{99125DE3-15A9-4B16-B01A-5CA06E919FA8}"/>
          </ac:spMkLst>
        </pc:spChg>
        <pc:spChg chg="add del">
          <ac:chgData name="Ed Moss" userId="37722af9-4b31-4bb5-b8c0-b86874b49c9e" providerId="ADAL" clId="{8FBF72BB-5E99-406C-BCBB-05BA32D14AF9}" dt="2019-02-14T13:36:53.167" v="3040" actId="478"/>
          <ac:spMkLst>
            <pc:docMk/>
            <pc:sldMk cId="310986706" sldId="386"/>
            <ac:spMk id="14" creationId="{83B4AB00-AE71-444F-B069-D69A75F4CF4B}"/>
          </ac:spMkLst>
        </pc:spChg>
        <pc:spChg chg="add del">
          <ac:chgData name="Ed Moss" userId="37722af9-4b31-4bb5-b8c0-b86874b49c9e" providerId="ADAL" clId="{8FBF72BB-5E99-406C-BCBB-05BA32D14AF9}" dt="2019-02-14T13:36:53.167" v="3040" actId="478"/>
          <ac:spMkLst>
            <pc:docMk/>
            <pc:sldMk cId="310986706" sldId="386"/>
            <ac:spMk id="15" creationId="{EC3D3320-BBB5-4B9E-83CB-2EEA04BBE090}"/>
          </ac:spMkLst>
        </pc:spChg>
        <pc:spChg chg="add del">
          <ac:chgData name="Ed Moss" userId="37722af9-4b31-4bb5-b8c0-b86874b49c9e" providerId="ADAL" clId="{8FBF72BB-5E99-406C-BCBB-05BA32D14AF9}" dt="2019-02-14T13:36:53.167" v="3040" actId="478"/>
          <ac:spMkLst>
            <pc:docMk/>
            <pc:sldMk cId="310986706" sldId="386"/>
            <ac:spMk id="16" creationId="{925C5BA1-0746-493B-96F8-13701C5BDC11}"/>
          </ac:spMkLst>
        </pc:spChg>
        <pc:spChg chg="add del">
          <ac:chgData name="Ed Moss" userId="37722af9-4b31-4bb5-b8c0-b86874b49c9e" providerId="ADAL" clId="{8FBF72BB-5E99-406C-BCBB-05BA32D14AF9}" dt="2019-02-14T13:36:53.167" v="3040" actId="478"/>
          <ac:spMkLst>
            <pc:docMk/>
            <pc:sldMk cId="310986706" sldId="386"/>
            <ac:spMk id="17" creationId="{8EEA325C-36E7-4BF9-BE3A-A4C38F00CCBD}"/>
          </ac:spMkLst>
        </pc:spChg>
        <pc:spChg chg="add del">
          <ac:chgData name="Ed Moss" userId="37722af9-4b31-4bb5-b8c0-b86874b49c9e" providerId="ADAL" clId="{8FBF72BB-5E99-406C-BCBB-05BA32D14AF9}" dt="2019-02-14T13:36:53.167" v="3040" actId="478"/>
          <ac:spMkLst>
            <pc:docMk/>
            <pc:sldMk cId="310986706" sldId="386"/>
            <ac:spMk id="18" creationId="{277C85EE-08FE-4512-894A-4377174DF74A}"/>
          </ac:spMkLst>
        </pc:spChg>
        <pc:spChg chg="mod">
          <ac:chgData name="Ed Moss" userId="37722af9-4b31-4bb5-b8c0-b86874b49c9e" providerId="ADAL" clId="{8FBF72BB-5E99-406C-BCBB-05BA32D14AF9}" dt="2019-02-14T15:34:39.934" v="3050" actId="113"/>
          <ac:spMkLst>
            <pc:docMk/>
            <pc:sldMk cId="310986706" sldId="386"/>
            <ac:spMk id="19" creationId="{5252A847-DE45-4FA3-A1F8-EEBEB845FF8E}"/>
          </ac:spMkLst>
        </pc:spChg>
        <pc:spChg chg="add del">
          <ac:chgData name="Ed Moss" userId="37722af9-4b31-4bb5-b8c0-b86874b49c9e" providerId="ADAL" clId="{8FBF72BB-5E99-406C-BCBB-05BA32D14AF9}" dt="2019-02-14T13:36:53.167" v="3040" actId="478"/>
          <ac:spMkLst>
            <pc:docMk/>
            <pc:sldMk cId="310986706" sldId="386"/>
            <ac:spMk id="20" creationId="{E72E3E0E-2EBD-4B0A-A93F-47DD2D701B02}"/>
          </ac:spMkLst>
        </pc:spChg>
        <pc:spChg chg="add del">
          <ac:chgData name="Ed Moss" userId="37722af9-4b31-4bb5-b8c0-b86874b49c9e" providerId="ADAL" clId="{8FBF72BB-5E99-406C-BCBB-05BA32D14AF9}" dt="2019-02-14T13:36:53.167" v="3040" actId="478"/>
          <ac:spMkLst>
            <pc:docMk/>
            <pc:sldMk cId="310986706" sldId="386"/>
            <ac:spMk id="21" creationId="{44371AC5-C1EC-44CB-9FAF-242661E2EDDA}"/>
          </ac:spMkLst>
        </pc:spChg>
        <pc:spChg chg="add del">
          <ac:chgData name="Ed Moss" userId="37722af9-4b31-4bb5-b8c0-b86874b49c9e" providerId="ADAL" clId="{8FBF72BB-5E99-406C-BCBB-05BA32D14AF9}" dt="2019-02-14T13:36:53.167" v="3040" actId="478"/>
          <ac:spMkLst>
            <pc:docMk/>
            <pc:sldMk cId="310986706" sldId="386"/>
            <ac:spMk id="22" creationId="{913DB084-ABED-45BF-A745-D0BA76322D95}"/>
          </ac:spMkLst>
        </pc:spChg>
        <pc:spChg chg="add del">
          <ac:chgData name="Ed Moss" userId="37722af9-4b31-4bb5-b8c0-b86874b49c9e" providerId="ADAL" clId="{8FBF72BB-5E99-406C-BCBB-05BA32D14AF9}" dt="2019-02-14T13:36:53.167" v="3040" actId="478"/>
          <ac:spMkLst>
            <pc:docMk/>
            <pc:sldMk cId="310986706" sldId="386"/>
            <ac:spMk id="23" creationId="{1D4C7F58-2B4E-4E2E-94CA-B86136AE5E9B}"/>
          </ac:spMkLst>
        </pc:spChg>
        <pc:spChg chg="add del">
          <ac:chgData name="Ed Moss" userId="37722af9-4b31-4bb5-b8c0-b86874b49c9e" providerId="ADAL" clId="{8FBF72BB-5E99-406C-BCBB-05BA32D14AF9}" dt="2019-02-14T13:36:53.167" v="3040" actId="478"/>
          <ac:spMkLst>
            <pc:docMk/>
            <pc:sldMk cId="310986706" sldId="386"/>
            <ac:spMk id="24" creationId="{1FB94AFE-D69F-4A67-954D-701408AF81FE}"/>
          </ac:spMkLst>
        </pc:spChg>
        <pc:spChg chg="add del">
          <ac:chgData name="Ed Moss" userId="37722af9-4b31-4bb5-b8c0-b86874b49c9e" providerId="ADAL" clId="{8FBF72BB-5E99-406C-BCBB-05BA32D14AF9}" dt="2019-02-14T13:36:53.167" v="3040" actId="478"/>
          <ac:spMkLst>
            <pc:docMk/>
            <pc:sldMk cId="310986706" sldId="386"/>
            <ac:spMk id="25" creationId="{68785588-ADF2-4B40-B4E1-AA24988828A1}"/>
          </ac:spMkLst>
        </pc:spChg>
        <pc:graphicFrameChg chg="add del">
          <ac:chgData name="Ed Moss" userId="37722af9-4b31-4bb5-b8c0-b86874b49c9e" providerId="ADAL" clId="{8FBF72BB-5E99-406C-BCBB-05BA32D14AF9}" dt="2019-02-14T13:36:53.167" v="3040" actId="478"/>
          <ac:graphicFrameMkLst>
            <pc:docMk/>
            <pc:sldMk cId="310986706" sldId="386"/>
            <ac:graphicFrameMk id="8" creationId="{54E1CB62-DEDA-44CC-8D56-59C3617DBB9E}"/>
          </ac:graphicFrameMkLst>
        </pc:graphicFrameChg>
      </pc:sldChg>
      <pc:sldChg chg="modSp">
        <pc:chgData name="Ed Moss" userId="37722af9-4b31-4bb5-b8c0-b86874b49c9e" providerId="ADAL" clId="{8FBF72BB-5E99-406C-BCBB-05BA32D14AF9}" dt="2019-02-14T12:16:45.816" v="138" actId="207"/>
        <pc:sldMkLst>
          <pc:docMk/>
          <pc:sldMk cId="3401100034" sldId="390"/>
        </pc:sldMkLst>
        <pc:spChg chg="mod">
          <ac:chgData name="Ed Moss" userId="37722af9-4b31-4bb5-b8c0-b86874b49c9e" providerId="ADAL" clId="{8FBF72BB-5E99-406C-BCBB-05BA32D14AF9}" dt="2019-02-14T12:16:45.816" v="138" actId="207"/>
          <ac:spMkLst>
            <pc:docMk/>
            <pc:sldMk cId="3401100034" sldId="390"/>
            <ac:spMk id="7" creationId="{C0CD6503-388C-4F9E-9FB0-9053D8579D01}"/>
          </ac:spMkLst>
        </pc:spChg>
      </pc:sldChg>
      <pc:sldChg chg="addSp modSp">
        <pc:chgData name="Ed Moss" userId="37722af9-4b31-4bb5-b8c0-b86874b49c9e" providerId="ADAL" clId="{8FBF72BB-5E99-406C-BCBB-05BA32D14AF9}" dt="2019-02-14T15:40:54.503" v="3180" actId="207"/>
        <pc:sldMkLst>
          <pc:docMk/>
          <pc:sldMk cId="2075266808" sldId="391"/>
        </pc:sldMkLst>
        <pc:spChg chg="add mod">
          <ac:chgData name="Ed Moss" userId="37722af9-4b31-4bb5-b8c0-b86874b49c9e" providerId="ADAL" clId="{8FBF72BB-5E99-406C-BCBB-05BA32D14AF9}" dt="2019-02-14T15:40:54.503" v="3180" actId="207"/>
          <ac:spMkLst>
            <pc:docMk/>
            <pc:sldMk cId="2075266808" sldId="391"/>
            <ac:spMk id="2" creationId="{0B377881-F903-47D6-96DA-DAA104EE7E7D}"/>
          </ac:spMkLst>
        </pc:spChg>
        <pc:spChg chg="mod">
          <ac:chgData name="Ed Moss" userId="37722af9-4b31-4bb5-b8c0-b86874b49c9e" providerId="ADAL" clId="{8FBF72BB-5E99-406C-BCBB-05BA32D14AF9}" dt="2019-02-14T15:40:13.545" v="3067" actId="20577"/>
          <ac:spMkLst>
            <pc:docMk/>
            <pc:sldMk cId="2075266808" sldId="391"/>
            <ac:spMk id="19" creationId="{5252A847-DE45-4FA3-A1F8-EEBEB845FF8E}"/>
          </ac:spMkLst>
        </pc:spChg>
      </pc:sldChg>
      <pc:sldChg chg="addSp delSp modSp add">
        <pc:chgData name="Ed Moss" userId="37722af9-4b31-4bb5-b8c0-b86874b49c9e" providerId="ADAL" clId="{8FBF72BB-5E99-406C-BCBB-05BA32D14AF9}" dt="2019-02-14T12:26:59.359" v="518" actId="20577"/>
        <pc:sldMkLst>
          <pc:docMk/>
          <pc:sldMk cId="2454985774" sldId="392"/>
        </pc:sldMkLst>
        <pc:spChg chg="add del">
          <ac:chgData name="Ed Moss" userId="37722af9-4b31-4bb5-b8c0-b86874b49c9e" providerId="ADAL" clId="{8FBF72BB-5E99-406C-BCBB-05BA32D14AF9}" dt="2019-02-14T12:23:12.111" v="397" actId="478"/>
          <ac:spMkLst>
            <pc:docMk/>
            <pc:sldMk cId="2454985774" sldId="392"/>
            <ac:spMk id="2" creationId="{C2912BC3-C873-491D-BF69-C69DC5DFD16E}"/>
          </ac:spMkLst>
        </pc:spChg>
        <pc:spChg chg="mod">
          <ac:chgData name="Ed Moss" userId="37722af9-4b31-4bb5-b8c0-b86874b49c9e" providerId="ADAL" clId="{8FBF72BB-5E99-406C-BCBB-05BA32D14AF9}" dt="2019-02-14T12:26:59.359" v="518" actId="20577"/>
          <ac:spMkLst>
            <pc:docMk/>
            <pc:sldMk cId="2454985774" sldId="392"/>
            <ac:spMk id="19" creationId="{5252A847-DE45-4FA3-A1F8-EEBEB845FF8E}"/>
          </ac:spMkLst>
        </pc:spChg>
        <pc:graphicFrameChg chg="del">
          <ac:chgData name="Ed Moss" userId="37722af9-4b31-4bb5-b8c0-b86874b49c9e" providerId="ADAL" clId="{8FBF72BB-5E99-406C-BCBB-05BA32D14AF9}" dt="2019-02-14T12:24:42.256" v="403" actId="478"/>
          <ac:graphicFrameMkLst>
            <pc:docMk/>
            <pc:sldMk cId="2454985774" sldId="392"/>
            <ac:graphicFrameMk id="8" creationId="{5B00FD45-407E-42C0-AFA3-79F6AEAFB6BD}"/>
          </ac:graphicFrameMkLst>
        </pc:graphicFrameChg>
      </pc:sldChg>
      <pc:sldChg chg="addSp delSp modSp add">
        <pc:chgData name="Ed Moss" userId="37722af9-4b31-4bb5-b8c0-b86874b49c9e" providerId="ADAL" clId="{8FBF72BB-5E99-406C-BCBB-05BA32D14AF9}" dt="2019-02-14T12:54:05.576" v="1453" actId="478"/>
        <pc:sldMkLst>
          <pc:docMk/>
          <pc:sldMk cId="3988714256" sldId="393"/>
        </pc:sldMkLst>
        <pc:spChg chg="add del">
          <ac:chgData name="Ed Moss" userId="37722af9-4b31-4bb5-b8c0-b86874b49c9e" providerId="ADAL" clId="{8FBF72BB-5E99-406C-BCBB-05BA32D14AF9}" dt="2019-02-14T12:54:05.576" v="1453" actId="478"/>
          <ac:spMkLst>
            <pc:docMk/>
            <pc:sldMk cId="3988714256" sldId="393"/>
            <ac:spMk id="7" creationId="{2147D563-ED29-40D9-9726-5060C6416492}"/>
          </ac:spMkLst>
        </pc:spChg>
        <pc:spChg chg="add del">
          <ac:chgData name="Ed Moss" userId="37722af9-4b31-4bb5-b8c0-b86874b49c9e" providerId="ADAL" clId="{8FBF72BB-5E99-406C-BCBB-05BA32D14AF9}" dt="2019-02-14T12:54:05.576" v="1453" actId="478"/>
          <ac:spMkLst>
            <pc:docMk/>
            <pc:sldMk cId="3988714256" sldId="393"/>
            <ac:spMk id="8" creationId="{06013A81-82D3-46DA-BE31-79A10080B173}"/>
          </ac:spMkLst>
        </pc:spChg>
        <pc:spChg chg="add del">
          <ac:chgData name="Ed Moss" userId="37722af9-4b31-4bb5-b8c0-b86874b49c9e" providerId="ADAL" clId="{8FBF72BB-5E99-406C-BCBB-05BA32D14AF9}" dt="2019-02-14T12:54:05.576" v="1453" actId="478"/>
          <ac:spMkLst>
            <pc:docMk/>
            <pc:sldMk cId="3988714256" sldId="393"/>
            <ac:spMk id="12" creationId="{DD44E955-919C-469A-9F9F-C272FF56C0BA}"/>
          </ac:spMkLst>
        </pc:spChg>
        <pc:spChg chg="add del">
          <ac:chgData name="Ed Moss" userId="37722af9-4b31-4bb5-b8c0-b86874b49c9e" providerId="ADAL" clId="{8FBF72BB-5E99-406C-BCBB-05BA32D14AF9}" dt="2019-02-14T12:54:05.576" v="1453" actId="478"/>
          <ac:spMkLst>
            <pc:docMk/>
            <pc:sldMk cId="3988714256" sldId="393"/>
            <ac:spMk id="13" creationId="{23E7DF8A-259A-47D6-869B-C40D8FE236D2}"/>
          </ac:spMkLst>
        </pc:spChg>
        <pc:spChg chg="add del">
          <ac:chgData name="Ed Moss" userId="37722af9-4b31-4bb5-b8c0-b86874b49c9e" providerId="ADAL" clId="{8FBF72BB-5E99-406C-BCBB-05BA32D14AF9}" dt="2019-02-14T12:54:05.576" v="1453" actId="478"/>
          <ac:spMkLst>
            <pc:docMk/>
            <pc:sldMk cId="3988714256" sldId="393"/>
            <ac:spMk id="14" creationId="{D13FE847-4E73-45D2-915B-B0F13AD58C5A}"/>
          </ac:spMkLst>
        </pc:spChg>
        <pc:spChg chg="add del">
          <ac:chgData name="Ed Moss" userId="37722af9-4b31-4bb5-b8c0-b86874b49c9e" providerId="ADAL" clId="{8FBF72BB-5E99-406C-BCBB-05BA32D14AF9}" dt="2019-02-14T12:54:05.576" v="1453" actId="478"/>
          <ac:spMkLst>
            <pc:docMk/>
            <pc:sldMk cId="3988714256" sldId="393"/>
            <ac:spMk id="15" creationId="{15823C48-DF61-4600-8600-1DB73E3DB0D8}"/>
          </ac:spMkLst>
        </pc:spChg>
        <pc:spChg chg="add del">
          <ac:chgData name="Ed Moss" userId="37722af9-4b31-4bb5-b8c0-b86874b49c9e" providerId="ADAL" clId="{8FBF72BB-5E99-406C-BCBB-05BA32D14AF9}" dt="2019-02-14T12:54:05.576" v="1453" actId="478"/>
          <ac:spMkLst>
            <pc:docMk/>
            <pc:sldMk cId="3988714256" sldId="393"/>
            <ac:spMk id="16" creationId="{FAD38CD9-6904-4AF9-A2AA-CCAA4F94875B}"/>
          </ac:spMkLst>
        </pc:spChg>
        <pc:spChg chg="add del">
          <ac:chgData name="Ed Moss" userId="37722af9-4b31-4bb5-b8c0-b86874b49c9e" providerId="ADAL" clId="{8FBF72BB-5E99-406C-BCBB-05BA32D14AF9}" dt="2019-02-14T12:54:05.576" v="1453" actId="478"/>
          <ac:spMkLst>
            <pc:docMk/>
            <pc:sldMk cId="3988714256" sldId="393"/>
            <ac:spMk id="17" creationId="{98FDD392-1268-4B66-BE45-325B16787055}"/>
          </ac:spMkLst>
        </pc:spChg>
        <pc:spChg chg="add del">
          <ac:chgData name="Ed Moss" userId="37722af9-4b31-4bb5-b8c0-b86874b49c9e" providerId="ADAL" clId="{8FBF72BB-5E99-406C-BCBB-05BA32D14AF9}" dt="2019-02-14T12:54:05.576" v="1453" actId="478"/>
          <ac:spMkLst>
            <pc:docMk/>
            <pc:sldMk cId="3988714256" sldId="393"/>
            <ac:spMk id="18" creationId="{EF079860-A1C3-44B1-ACCB-55F37808E5F8}"/>
          </ac:spMkLst>
        </pc:spChg>
        <pc:spChg chg="mod">
          <ac:chgData name="Ed Moss" userId="37722af9-4b31-4bb5-b8c0-b86874b49c9e" providerId="ADAL" clId="{8FBF72BB-5E99-406C-BCBB-05BA32D14AF9}" dt="2019-02-14T12:31:29.740" v="899" actId="403"/>
          <ac:spMkLst>
            <pc:docMk/>
            <pc:sldMk cId="3988714256" sldId="393"/>
            <ac:spMk id="19" creationId="{5252A847-DE45-4FA3-A1F8-EEBEB845FF8E}"/>
          </ac:spMkLst>
        </pc:spChg>
        <pc:spChg chg="add del">
          <ac:chgData name="Ed Moss" userId="37722af9-4b31-4bb5-b8c0-b86874b49c9e" providerId="ADAL" clId="{8FBF72BB-5E99-406C-BCBB-05BA32D14AF9}" dt="2019-02-14T12:54:05.576" v="1453" actId="478"/>
          <ac:spMkLst>
            <pc:docMk/>
            <pc:sldMk cId="3988714256" sldId="393"/>
            <ac:spMk id="20" creationId="{E57B11E4-6F69-47E3-9563-A2DF82B3754A}"/>
          </ac:spMkLst>
        </pc:spChg>
        <pc:spChg chg="add del">
          <ac:chgData name="Ed Moss" userId="37722af9-4b31-4bb5-b8c0-b86874b49c9e" providerId="ADAL" clId="{8FBF72BB-5E99-406C-BCBB-05BA32D14AF9}" dt="2019-02-14T12:54:05.576" v="1453" actId="478"/>
          <ac:spMkLst>
            <pc:docMk/>
            <pc:sldMk cId="3988714256" sldId="393"/>
            <ac:spMk id="21" creationId="{85883E3C-ED54-4EB0-88D8-E7C7A7AC48EC}"/>
          </ac:spMkLst>
        </pc:spChg>
        <pc:spChg chg="add del">
          <ac:chgData name="Ed Moss" userId="37722af9-4b31-4bb5-b8c0-b86874b49c9e" providerId="ADAL" clId="{8FBF72BB-5E99-406C-BCBB-05BA32D14AF9}" dt="2019-02-14T12:54:05.576" v="1453" actId="478"/>
          <ac:spMkLst>
            <pc:docMk/>
            <pc:sldMk cId="3988714256" sldId="393"/>
            <ac:spMk id="22" creationId="{9442F9FF-6AF6-45E4-A98B-B3131666C6EC}"/>
          </ac:spMkLst>
        </pc:spChg>
        <pc:spChg chg="add del">
          <ac:chgData name="Ed Moss" userId="37722af9-4b31-4bb5-b8c0-b86874b49c9e" providerId="ADAL" clId="{8FBF72BB-5E99-406C-BCBB-05BA32D14AF9}" dt="2019-02-14T12:54:05.576" v="1453" actId="478"/>
          <ac:spMkLst>
            <pc:docMk/>
            <pc:sldMk cId="3988714256" sldId="393"/>
            <ac:spMk id="23" creationId="{B7EC6B06-A8AA-4B44-84A2-CAE1577F47A1}"/>
          </ac:spMkLst>
        </pc:spChg>
        <pc:spChg chg="add del">
          <ac:chgData name="Ed Moss" userId="37722af9-4b31-4bb5-b8c0-b86874b49c9e" providerId="ADAL" clId="{8FBF72BB-5E99-406C-BCBB-05BA32D14AF9}" dt="2019-02-14T12:54:05.576" v="1453" actId="478"/>
          <ac:spMkLst>
            <pc:docMk/>
            <pc:sldMk cId="3988714256" sldId="393"/>
            <ac:spMk id="24" creationId="{1F084949-8643-48CA-933C-3D14AA6EC1E7}"/>
          </ac:spMkLst>
        </pc:spChg>
        <pc:spChg chg="add del">
          <ac:chgData name="Ed Moss" userId="37722af9-4b31-4bb5-b8c0-b86874b49c9e" providerId="ADAL" clId="{8FBF72BB-5E99-406C-BCBB-05BA32D14AF9}" dt="2019-02-14T12:54:05.576" v="1453" actId="478"/>
          <ac:spMkLst>
            <pc:docMk/>
            <pc:sldMk cId="3988714256" sldId="393"/>
            <ac:spMk id="25" creationId="{8D3FB918-91BD-4677-8229-67C7E9891875}"/>
          </ac:spMkLst>
        </pc:spChg>
        <pc:spChg chg="add del">
          <ac:chgData name="Ed Moss" userId="37722af9-4b31-4bb5-b8c0-b86874b49c9e" providerId="ADAL" clId="{8FBF72BB-5E99-406C-BCBB-05BA32D14AF9}" dt="2019-02-14T12:54:05.576" v="1453" actId="478"/>
          <ac:spMkLst>
            <pc:docMk/>
            <pc:sldMk cId="3988714256" sldId="393"/>
            <ac:spMk id="26" creationId="{D79339FE-E180-4153-BD42-29024D8ECAD5}"/>
          </ac:spMkLst>
        </pc:spChg>
        <pc:spChg chg="add del">
          <ac:chgData name="Ed Moss" userId="37722af9-4b31-4bb5-b8c0-b86874b49c9e" providerId="ADAL" clId="{8FBF72BB-5E99-406C-BCBB-05BA32D14AF9}" dt="2019-02-14T12:43:04.567" v="1329" actId="478"/>
          <ac:spMkLst>
            <pc:docMk/>
            <pc:sldMk cId="3988714256" sldId="393"/>
            <ac:spMk id="28" creationId="{3F0BCE1F-5FB3-4867-A1D1-18380D1B8E60}"/>
          </ac:spMkLst>
        </pc:spChg>
        <pc:graphicFrameChg chg="add del">
          <ac:chgData name="Ed Moss" userId="37722af9-4b31-4bb5-b8c0-b86874b49c9e" providerId="ADAL" clId="{8FBF72BB-5E99-406C-BCBB-05BA32D14AF9}" dt="2019-02-14T12:54:05.576" v="1453" actId="478"/>
          <ac:graphicFrameMkLst>
            <pc:docMk/>
            <pc:sldMk cId="3988714256" sldId="393"/>
            <ac:graphicFrameMk id="6" creationId="{01BD590D-1544-417B-A796-C63E6404DF20}"/>
          </ac:graphicFrameMkLst>
        </pc:graphicFrameChg>
        <pc:graphicFrameChg chg="add del">
          <ac:chgData name="Ed Moss" userId="37722af9-4b31-4bb5-b8c0-b86874b49c9e" providerId="ADAL" clId="{8FBF72BB-5E99-406C-BCBB-05BA32D14AF9}" dt="2019-02-14T12:54:05.576" v="1453" actId="478"/>
          <ac:graphicFrameMkLst>
            <pc:docMk/>
            <pc:sldMk cId="3988714256" sldId="393"/>
            <ac:graphicFrameMk id="27" creationId="{66C7957D-0DAF-4A90-A64B-BA603A9271F6}"/>
          </ac:graphicFrameMkLst>
        </pc:graphicFrameChg>
      </pc:sldChg>
      <pc:sldChg chg="addSp delSp modSp add">
        <pc:chgData name="Ed Moss" userId="37722af9-4b31-4bb5-b8c0-b86874b49c9e" providerId="ADAL" clId="{8FBF72BB-5E99-406C-BCBB-05BA32D14AF9}" dt="2019-02-14T12:54:14.382" v="1455" actId="478"/>
        <pc:sldMkLst>
          <pc:docMk/>
          <pc:sldMk cId="725625699" sldId="394"/>
        </pc:sldMkLst>
        <pc:spChg chg="add del">
          <ac:chgData name="Ed Moss" userId="37722af9-4b31-4bb5-b8c0-b86874b49c9e" providerId="ADAL" clId="{8FBF72BB-5E99-406C-BCBB-05BA32D14AF9}" dt="2019-02-14T12:54:14.382" v="1455" actId="478"/>
          <ac:spMkLst>
            <pc:docMk/>
            <pc:sldMk cId="725625699" sldId="394"/>
            <ac:spMk id="7" creationId="{E74DE59E-63EA-4838-BEA0-4B92F3252D5D}"/>
          </ac:spMkLst>
        </pc:spChg>
        <pc:spChg chg="add del">
          <ac:chgData name="Ed Moss" userId="37722af9-4b31-4bb5-b8c0-b86874b49c9e" providerId="ADAL" clId="{8FBF72BB-5E99-406C-BCBB-05BA32D14AF9}" dt="2019-02-14T12:54:14.382" v="1455" actId="478"/>
          <ac:spMkLst>
            <pc:docMk/>
            <pc:sldMk cId="725625699" sldId="394"/>
            <ac:spMk id="8" creationId="{FFE9BEE2-FF77-4371-BE97-2A51151755E4}"/>
          </ac:spMkLst>
        </pc:spChg>
        <pc:spChg chg="add del">
          <ac:chgData name="Ed Moss" userId="37722af9-4b31-4bb5-b8c0-b86874b49c9e" providerId="ADAL" clId="{8FBF72BB-5E99-406C-BCBB-05BA32D14AF9}" dt="2019-02-14T12:54:14.382" v="1455" actId="478"/>
          <ac:spMkLst>
            <pc:docMk/>
            <pc:sldMk cId="725625699" sldId="394"/>
            <ac:spMk id="12" creationId="{9353A1E3-5648-4C57-B405-C392EA3E4EE6}"/>
          </ac:spMkLst>
        </pc:spChg>
        <pc:spChg chg="add del">
          <ac:chgData name="Ed Moss" userId="37722af9-4b31-4bb5-b8c0-b86874b49c9e" providerId="ADAL" clId="{8FBF72BB-5E99-406C-BCBB-05BA32D14AF9}" dt="2019-02-14T12:54:14.382" v="1455" actId="478"/>
          <ac:spMkLst>
            <pc:docMk/>
            <pc:sldMk cId="725625699" sldId="394"/>
            <ac:spMk id="13" creationId="{B220AB48-10DF-4917-9475-F8D34F842321}"/>
          </ac:spMkLst>
        </pc:spChg>
        <pc:spChg chg="add del">
          <ac:chgData name="Ed Moss" userId="37722af9-4b31-4bb5-b8c0-b86874b49c9e" providerId="ADAL" clId="{8FBF72BB-5E99-406C-BCBB-05BA32D14AF9}" dt="2019-02-14T12:54:14.382" v="1455" actId="478"/>
          <ac:spMkLst>
            <pc:docMk/>
            <pc:sldMk cId="725625699" sldId="394"/>
            <ac:spMk id="14" creationId="{AC3CD052-971C-44A5-9F04-3A8A22061B45}"/>
          </ac:spMkLst>
        </pc:spChg>
        <pc:spChg chg="add del">
          <ac:chgData name="Ed Moss" userId="37722af9-4b31-4bb5-b8c0-b86874b49c9e" providerId="ADAL" clId="{8FBF72BB-5E99-406C-BCBB-05BA32D14AF9}" dt="2019-02-14T12:54:14.382" v="1455" actId="478"/>
          <ac:spMkLst>
            <pc:docMk/>
            <pc:sldMk cId="725625699" sldId="394"/>
            <ac:spMk id="15" creationId="{5D78DD6F-B7E9-42B5-A87F-4CD367DEC835}"/>
          </ac:spMkLst>
        </pc:spChg>
        <pc:spChg chg="add del">
          <ac:chgData name="Ed Moss" userId="37722af9-4b31-4bb5-b8c0-b86874b49c9e" providerId="ADAL" clId="{8FBF72BB-5E99-406C-BCBB-05BA32D14AF9}" dt="2019-02-14T12:54:14.382" v="1455" actId="478"/>
          <ac:spMkLst>
            <pc:docMk/>
            <pc:sldMk cId="725625699" sldId="394"/>
            <ac:spMk id="16" creationId="{F75DF2F6-B1FC-4F65-80FC-4C3D2B576135}"/>
          </ac:spMkLst>
        </pc:spChg>
        <pc:spChg chg="add del">
          <ac:chgData name="Ed Moss" userId="37722af9-4b31-4bb5-b8c0-b86874b49c9e" providerId="ADAL" clId="{8FBF72BB-5E99-406C-BCBB-05BA32D14AF9}" dt="2019-02-14T12:54:14.382" v="1455" actId="478"/>
          <ac:spMkLst>
            <pc:docMk/>
            <pc:sldMk cId="725625699" sldId="394"/>
            <ac:spMk id="17" creationId="{7A1CAF5B-C20C-43E8-861B-A9C22973D543}"/>
          </ac:spMkLst>
        </pc:spChg>
        <pc:spChg chg="add del">
          <ac:chgData name="Ed Moss" userId="37722af9-4b31-4bb5-b8c0-b86874b49c9e" providerId="ADAL" clId="{8FBF72BB-5E99-406C-BCBB-05BA32D14AF9}" dt="2019-02-14T12:54:14.382" v="1455" actId="478"/>
          <ac:spMkLst>
            <pc:docMk/>
            <pc:sldMk cId="725625699" sldId="394"/>
            <ac:spMk id="18" creationId="{1D7720E8-A356-4711-AD56-5954A7717059}"/>
          </ac:spMkLst>
        </pc:spChg>
        <pc:spChg chg="mod">
          <ac:chgData name="Ed Moss" userId="37722af9-4b31-4bb5-b8c0-b86874b49c9e" providerId="ADAL" clId="{8FBF72BB-5E99-406C-BCBB-05BA32D14AF9}" dt="2019-02-14T12:35:05.200" v="1117" actId="20577"/>
          <ac:spMkLst>
            <pc:docMk/>
            <pc:sldMk cId="725625699" sldId="394"/>
            <ac:spMk id="19" creationId="{5252A847-DE45-4FA3-A1F8-EEBEB845FF8E}"/>
          </ac:spMkLst>
        </pc:spChg>
        <pc:spChg chg="add del">
          <ac:chgData name="Ed Moss" userId="37722af9-4b31-4bb5-b8c0-b86874b49c9e" providerId="ADAL" clId="{8FBF72BB-5E99-406C-BCBB-05BA32D14AF9}" dt="2019-02-14T12:54:14.382" v="1455" actId="478"/>
          <ac:spMkLst>
            <pc:docMk/>
            <pc:sldMk cId="725625699" sldId="394"/>
            <ac:spMk id="20" creationId="{264920E4-B157-4021-98A5-D5A2518B5FFD}"/>
          </ac:spMkLst>
        </pc:spChg>
        <pc:spChg chg="add del">
          <ac:chgData name="Ed Moss" userId="37722af9-4b31-4bb5-b8c0-b86874b49c9e" providerId="ADAL" clId="{8FBF72BB-5E99-406C-BCBB-05BA32D14AF9}" dt="2019-02-14T12:54:14.382" v="1455" actId="478"/>
          <ac:spMkLst>
            <pc:docMk/>
            <pc:sldMk cId="725625699" sldId="394"/>
            <ac:spMk id="21" creationId="{49222E39-DCA4-49A4-990E-F3401769CB2C}"/>
          </ac:spMkLst>
        </pc:spChg>
        <pc:spChg chg="add del">
          <ac:chgData name="Ed Moss" userId="37722af9-4b31-4bb5-b8c0-b86874b49c9e" providerId="ADAL" clId="{8FBF72BB-5E99-406C-BCBB-05BA32D14AF9}" dt="2019-02-14T12:54:14.382" v="1455" actId="478"/>
          <ac:spMkLst>
            <pc:docMk/>
            <pc:sldMk cId="725625699" sldId="394"/>
            <ac:spMk id="22" creationId="{03E10201-9324-42E4-AA12-8EA5EBC7B6F8}"/>
          </ac:spMkLst>
        </pc:spChg>
        <pc:spChg chg="add del">
          <ac:chgData name="Ed Moss" userId="37722af9-4b31-4bb5-b8c0-b86874b49c9e" providerId="ADAL" clId="{8FBF72BB-5E99-406C-BCBB-05BA32D14AF9}" dt="2019-02-14T12:54:14.382" v="1455" actId="478"/>
          <ac:spMkLst>
            <pc:docMk/>
            <pc:sldMk cId="725625699" sldId="394"/>
            <ac:spMk id="23" creationId="{D09C6E6D-1D13-4F61-9D56-7C66265E0AD4}"/>
          </ac:spMkLst>
        </pc:spChg>
        <pc:spChg chg="add del">
          <ac:chgData name="Ed Moss" userId="37722af9-4b31-4bb5-b8c0-b86874b49c9e" providerId="ADAL" clId="{8FBF72BB-5E99-406C-BCBB-05BA32D14AF9}" dt="2019-02-14T12:54:14.382" v="1455" actId="478"/>
          <ac:spMkLst>
            <pc:docMk/>
            <pc:sldMk cId="725625699" sldId="394"/>
            <ac:spMk id="24" creationId="{C0680407-9CA4-4022-B9FE-EC0B36FFCB96}"/>
          </ac:spMkLst>
        </pc:spChg>
        <pc:spChg chg="add del">
          <ac:chgData name="Ed Moss" userId="37722af9-4b31-4bb5-b8c0-b86874b49c9e" providerId="ADAL" clId="{8FBF72BB-5E99-406C-BCBB-05BA32D14AF9}" dt="2019-02-14T12:54:14.382" v="1455" actId="478"/>
          <ac:spMkLst>
            <pc:docMk/>
            <pc:sldMk cId="725625699" sldId="394"/>
            <ac:spMk id="25" creationId="{6AA2DC26-023E-457B-A19F-759524960FAB}"/>
          </ac:spMkLst>
        </pc:spChg>
        <pc:spChg chg="add del">
          <ac:chgData name="Ed Moss" userId="37722af9-4b31-4bb5-b8c0-b86874b49c9e" providerId="ADAL" clId="{8FBF72BB-5E99-406C-BCBB-05BA32D14AF9}" dt="2019-02-14T12:54:14.382" v="1455" actId="478"/>
          <ac:spMkLst>
            <pc:docMk/>
            <pc:sldMk cId="725625699" sldId="394"/>
            <ac:spMk id="26" creationId="{54090655-4387-4FA7-924A-65F20DC75B96}"/>
          </ac:spMkLst>
        </pc:spChg>
        <pc:spChg chg="add del">
          <ac:chgData name="Ed Moss" userId="37722af9-4b31-4bb5-b8c0-b86874b49c9e" providerId="ADAL" clId="{8FBF72BB-5E99-406C-BCBB-05BA32D14AF9}" dt="2019-02-14T12:43:09.199" v="1330" actId="478"/>
          <ac:spMkLst>
            <pc:docMk/>
            <pc:sldMk cId="725625699" sldId="394"/>
            <ac:spMk id="28" creationId="{C03C037C-BB3B-489C-BDD3-19A8D5AB5ACE}"/>
          </ac:spMkLst>
        </pc:spChg>
        <pc:graphicFrameChg chg="add del">
          <ac:chgData name="Ed Moss" userId="37722af9-4b31-4bb5-b8c0-b86874b49c9e" providerId="ADAL" clId="{8FBF72BB-5E99-406C-BCBB-05BA32D14AF9}" dt="2019-02-14T12:54:14.382" v="1455" actId="478"/>
          <ac:graphicFrameMkLst>
            <pc:docMk/>
            <pc:sldMk cId="725625699" sldId="394"/>
            <ac:graphicFrameMk id="6" creationId="{BE8BE57C-2F63-4858-B3FC-87F3666B374B}"/>
          </ac:graphicFrameMkLst>
        </pc:graphicFrameChg>
        <pc:graphicFrameChg chg="add mod modGraphic">
          <ac:chgData name="Ed Moss" userId="37722af9-4b31-4bb5-b8c0-b86874b49c9e" providerId="ADAL" clId="{8FBF72BB-5E99-406C-BCBB-05BA32D14AF9}" dt="2019-02-14T12:37:32.441" v="1133" actId="1035"/>
          <ac:graphicFrameMkLst>
            <pc:docMk/>
            <pc:sldMk cId="725625699" sldId="394"/>
            <ac:graphicFrameMk id="27" creationId="{3E13AE7C-5A74-4316-8870-4708315C6FBE}"/>
          </ac:graphicFrameMkLst>
        </pc:graphicFrameChg>
      </pc:sldChg>
      <pc:sldChg chg="addSp delSp modSp add">
        <pc:chgData name="Ed Moss" userId="37722af9-4b31-4bb5-b8c0-b86874b49c9e" providerId="ADAL" clId="{8FBF72BB-5E99-406C-BCBB-05BA32D14AF9}" dt="2019-02-14T12:54:22.968" v="1457" actId="478"/>
        <pc:sldMkLst>
          <pc:docMk/>
          <pc:sldMk cId="1783957200" sldId="395"/>
        </pc:sldMkLst>
        <pc:spChg chg="add del mod">
          <ac:chgData name="Ed Moss" userId="37722af9-4b31-4bb5-b8c0-b86874b49c9e" providerId="ADAL" clId="{8FBF72BB-5E99-406C-BCBB-05BA32D14AF9}" dt="2019-02-14T12:54:22.968" v="1457" actId="478"/>
          <ac:spMkLst>
            <pc:docMk/>
            <pc:sldMk cId="1783957200" sldId="395"/>
            <ac:spMk id="7" creationId="{705F41B6-D0C9-482C-9391-D275D8EA6E62}"/>
          </ac:spMkLst>
        </pc:spChg>
        <pc:spChg chg="add del mod">
          <ac:chgData name="Ed Moss" userId="37722af9-4b31-4bb5-b8c0-b86874b49c9e" providerId="ADAL" clId="{8FBF72BB-5E99-406C-BCBB-05BA32D14AF9}" dt="2019-02-14T12:54:22.968" v="1457" actId="478"/>
          <ac:spMkLst>
            <pc:docMk/>
            <pc:sldMk cId="1783957200" sldId="395"/>
            <ac:spMk id="8" creationId="{C0EDE064-18AD-4613-998F-AEE292D5AB9F}"/>
          </ac:spMkLst>
        </pc:spChg>
        <pc:spChg chg="add del mod">
          <ac:chgData name="Ed Moss" userId="37722af9-4b31-4bb5-b8c0-b86874b49c9e" providerId="ADAL" clId="{8FBF72BB-5E99-406C-BCBB-05BA32D14AF9}" dt="2019-02-14T12:54:22.968" v="1457" actId="478"/>
          <ac:spMkLst>
            <pc:docMk/>
            <pc:sldMk cId="1783957200" sldId="395"/>
            <ac:spMk id="12" creationId="{4FE5B741-E53B-4965-A0F7-D561E2AC7001}"/>
          </ac:spMkLst>
        </pc:spChg>
        <pc:spChg chg="add del mod">
          <ac:chgData name="Ed Moss" userId="37722af9-4b31-4bb5-b8c0-b86874b49c9e" providerId="ADAL" clId="{8FBF72BB-5E99-406C-BCBB-05BA32D14AF9}" dt="2019-02-14T12:54:22.968" v="1457" actId="478"/>
          <ac:spMkLst>
            <pc:docMk/>
            <pc:sldMk cId="1783957200" sldId="395"/>
            <ac:spMk id="13" creationId="{748D15C0-9E74-4888-88F0-614A5DA3DD41}"/>
          </ac:spMkLst>
        </pc:spChg>
        <pc:spChg chg="add del mod">
          <ac:chgData name="Ed Moss" userId="37722af9-4b31-4bb5-b8c0-b86874b49c9e" providerId="ADAL" clId="{8FBF72BB-5E99-406C-BCBB-05BA32D14AF9}" dt="2019-02-14T12:54:22.968" v="1457" actId="478"/>
          <ac:spMkLst>
            <pc:docMk/>
            <pc:sldMk cId="1783957200" sldId="395"/>
            <ac:spMk id="14" creationId="{47DA1C5C-210B-4D1C-8BFA-E49D864F4230}"/>
          </ac:spMkLst>
        </pc:spChg>
        <pc:spChg chg="add del mod">
          <ac:chgData name="Ed Moss" userId="37722af9-4b31-4bb5-b8c0-b86874b49c9e" providerId="ADAL" clId="{8FBF72BB-5E99-406C-BCBB-05BA32D14AF9}" dt="2019-02-14T12:54:22.968" v="1457" actId="478"/>
          <ac:spMkLst>
            <pc:docMk/>
            <pc:sldMk cId="1783957200" sldId="395"/>
            <ac:spMk id="15" creationId="{0FEE7C54-BE94-4C2F-9D10-60ECFE632F11}"/>
          </ac:spMkLst>
        </pc:spChg>
        <pc:spChg chg="add del mod">
          <ac:chgData name="Ed Moss" userId="37722af9-4b31-4bb5-b8c0-b86874b49c9e" providerId="ADAL" clId="{8FBF72BB-5E99-406C-BCBB-05BA32D14AF9}" dt="2019-02-14T12:54:22.968" v="1457" actId="478"/>
          <ac:spMkLst>
            <pc:docMk/>
            <pc:sldMk cId="1783957200" sldId="395"/>
            <ac:spMk id="16" creationId="{6F1A0FE1-B9F9-4329-9C32-B2EF4B6758E5}"/>
          </ac:spMkLst>
        </pc:spChg>
        <pc:spChg chg="add del mod">
          <ac:chgData name="Ed Moss" userId="37722af9-4b31-4bb5-b8c0-b86874b49c9e" providerId="ADAL" clId="{8FBF72BB-5E99-406C-BCBB-05BA32D14AF9}" dt="2019-02-14T12:54:22.968" v="1457" actId="478"/>
          <ac:spMkLst>
            <pc:docMk/>
            <pc:sldMk cId="1783957200" sldId="395"/>
            <ac:spMk id="17" creationId="{E8E16E8C-29E2-4241-8956-1D5C51418A9A}"/>
          </ac:spMkLst>
        </pc:spChg>
        <pc:spChg chg="add del mod">
          <ac:chgData name="Ed Moss" userId="37722af9-4b31-4bb5-b8c0-b86874b49c9e" providerId="ADAL" clId="{8FBF72BB-5E99-406C-BCBB-05BA32D14AF9}" dt="2019-02-14T12:54:22.968" v="1457" actId="478"/>
          <ac:spMkLst>
            <pc:docMk/>
            <pc:sldMk cId="1783957200" sldId="395"/>
            <ac:spMk id="18" creationId="{C6FD8664-9D9F-4881-92D3-38E9D67F109F}"/>
          </ac:spMkLst>
        </pc:spChg>
        <pc:spChg chg="mod">
          <ac:chgData name="Ed Moss" userId="37722af9-4b31-4bb5-b8c0-b86874b49c9e" providerId="ADAL" clId="{8FBF72BB-5E99-406C-BCBB-05BA32D14AF9}" dt="2019-02-14T12:50:09.376" v="1366" actId="20577"/>
          <ac:spMkLst>
            <pc:docMk/>
            <pc:sldMk cId="1783957200" sldId="395"/>
            <ac:spMk id="19" creationId="{5252A847-DE45-4FA3-A1F8-EEBEB845FF8E}"/>
          </ac:spMkLst>
        </pc:spChg>
        <pc:spChg chg="add del mod">
          <ac:chgData name="Ed Moss" userId="37722af9-4b31-4bb5-b8c0-b86874b49c9e" providerId="ADAL" clId="{8FBF72BB-5E99-406C-BCBB-05BA32D14AF9}" dt="2019-02-14T12:54:22.968" v="1457" actId="478"/>
          <ac:spMkLst>
            <pc:docMk/>
            <pc:sldMk cId="1783957200" sldId="395"/>
            <ac:spMk id="20" creationId="{9C051D34-3DE1-4D11-9182-929D7C7BC6B4}"/>
          </ac:spMkLst>
        </pc:spChg>
        <pc:spChg chg="add del mod">
          <ac:chgData name="Ed Moss" userId="37722af9-4b31-4bb5-b8c0-b86874b49c9e" providerId="ADAL" clId="{8FBF72BB-5E99-406C-BCBB-05BA32D14AF9}" dt="2019-02-14T12:54:22.968" v="1457" actId="478"/>
          <ac:spMkLst>
            <pc:docMk/>
            <pc:sldMk cId="1783957200" sldId="395"/>
            <ac:spMk id="21" creationId="{CE4813D7-7078-490B-845E-7092C1998639}"/>
          </ac:spMkLst>
        </pc:spChg>
        <pc:spChg chg="add del mod">
          <ac:chgData name="Ed Moss" userId="37722af9-4b31-4bb5-b8c0-b86874b49c9e" providerId="ADAL" clId="{8FBF72BB-5E99-406C-BCBB-05BA32D14AF9}" dt="2019-02-14T12:54:22.968" v="1457" actId="478"/>
          <ac:spMkLst>
            <pc:docMk/>
            <pc:sldMk cId="1783957200" sldId="395"/>
            <ac:spMk id="22" creationId="{BFECC51A-98EC-460C-988E-B4A2FCA493AB}"/>
          </ac:spMkLst>
        </pc:spChg>
        <pc:spChg chg="add del mod">
          <ac:chgData name="Ed Moss" userId="37722af9-4b31-4bb5-b8c0-b86874b49c9e" providerId="ADAL" clId="{8FBF72BB-5E99-406C-BCBB-05BA32D14AF9}" dt="2019-02-14T12:54:22.968" v="1457" actId="478"/>
          <ac:spMkLst>
            <pc:docMk/>
            <pc:sldMk cId="1783957200" sldId="395"/>
            <ac:spMk id="23" creationId="{F8950413-1510-4907-8E9A-81D06C025340}"/>
          </ac:spMkLst>
        </pc:spChg>
        <pc:spChg chg="add del mod">
          <ac:chgData name="Ed Moss" userId="37722af9-4b31-4bb5-b8c0-b86874b49c9e" providerId="ADAL" clId="{8FBF72BB-5E99-406C-BCBB-05BA32D14AF9}" dt="2019-02-14T12:54:22.968" v="1457" actId="478"/>
          <ac:spMkLst>
            <pc:docMk/>
            <pc:sldMk cId="1783957200" sldId="395"/>
            <ac:spMk id="24" creationId="{753CE260-7D04-41AF-A2AF-022ECA14E8A3}"/>
          </ac:spMkLst>
        </pc:spChg>
        <pc:spChg chg="add del mod">
          <ac:chgData name="Ed Moss" userId="37722af9-4b31-4bb5-b8c0-b86874b49c9e" providerId="ADAL" clId="{8FBF72BB-5E99-406C-BCBB-05BA32D14AF9}" dt="2019-02-14T12:54:22.968" v="1457" actId="478"/>
          <ac:spMkLst>
            <pc:docMk/>
            <pc:sldMk cId="1783957200" sldId="395"/>
            <ac:spMk id="25" creationId="{29EA1B2D-A34D-441E-A1F6-72E7F99F980C}"/>
          </ac:spMkLst>
        </pc:spChg>
        <pc:spChg chg="add del mod">
          <ac:chgData name="Ed Moss" userId="37722af9-4b31-4bb5-b8c0-b86874b49c9e" providerId="ADAL" clId="{8FBF72BB-5E99-406C-BCBB-05BA32D14AF9}" dt="2019-02-14T12:54:22.968" v="1457" actId="478"/>
          <ac:spMkLst>
            <pc:docMk/>
            <pc:sldMk cId="1783957200" sldId="395"/>
            <ac:spMk id="26" creationId="{7BADA228-AAAE-41E1-83C1-239CA0BDCE64}"/>
          </ac:spMkLst>
        </pc:spChg>
        <pc:spChg chg="add del">
          <ac:chgData name="Ed Moss" userId="37722af9-4b31-4bb5-b8c0-b86874b49c9e" providerId="ADAL" clId="{8FBF72BB-5E99-406C-BCBB-05BA32D14AF9}" dt="2019-02-14T12:52:56.152" v="1446" actId="478"/>
          <ac:spMkLst>
            <pc:docMk/>
            <pc:sldMk cId="1783957200" sldId="395"/>
            <ac:spMk id="28" creationId="{B5DC1549-6980-4BD1-B2D5-66FBA9BCF17E}"/>
          </ac:spMkLst>
        </pc:spChg>
        <pc:graphicFrameChg chg="add del mod">
          <ac:chgData name="Ed Moss" userId="37722af9-4b31-4bb5-b8c0-b86874b49c9e" providerId="ADAL" clId="{8FBF72BB-5E99-406C-BCBB-05BA32D14AF9}" dt="2019-02-14T12:54:22.968" v="1457" actId="478"/>
          <ac:graphicFrameMkLst>
            <pc:docMk/>
            <pc:sldMk cId="1783957200" sldId="395"/>
            <ac:graphicFrameMk id="6" creationId="{888CD7EA-3EBF-4039-AAFC-DC9B49E062BF}"/>
          </ac:graphicFrameMkLst>
        </pc:graphicFrameChg>
        <pc:graphicFrameChg chg="add del mod">
          <ac:chgData name="Ed Moss" userId="37722af9-4b31-4bb5-b8c0-b86874b49c9e" providerId="ADAL" clId="{8FBF72BB-5E99-406C-BCBB-05BA32D14AF9}" dt="2019-02-14T12:54:22.968" v="1457" actId="478"/>
          <ac:graphicFrameMkLst>
            <pc:docMk/>
            <pc:sldMk cId="1783957200" sldId="395"/>
            <ac:graphicFrameMk id="27" creationId="{26440A4A-BC57-4DFB-8178-1034287B6144}"/>
          </ac:graphicFrameMkLst>
        </pc:graphicFrameChg>
        <pc:picChg chg="add mod">
          <ac:chgData name="Ed Moss" userId="37722af9-4b31-4bb5-b8c0-b86874b49c9e" providerId="ADAL" clId="{8FBF72BB-5E99-406C-BCBB-05BA32D14AF9}" dt="2019-02-14T12:53:16.510" v="1448" actId="1035"/>
          <ac:picMkLst>
            <pc:docMk/>
            <pc:sldMk cId="1783957200" sldId="395"/>
            <ac:picMk id="3" creationId="{DB178A56-15EB-445D-8C67-C8A33183479F}"/>
          </ac:picMkLst>
        </pc:picChg>
      </pc:sldChg>
      <pc:sldChg chg="addSp delSp modSp add">
        <pc:chgData name="Ed Moss" userId="37722af9-4b31-4bb5-b8c0-b86874b49c9e" providerId="ADAL" clId="{8FBF72BB-5E99-406C-BCBB-05BA32D14AF9}" dt="2019-02-14T12:54:01.152" v="1452" actId="478"/>
        <pc:sldMkLst>
          <pc:docMk/>
          <pc:sldMk cId="3376475368" sldId="396"/>
        </pc:sldMkLst>
        <pc:spChg chg="del">
          <ac:chgData name="Ed Moss" userId="37722af9-4b31-4bb5-b8c0-b86874b49c9e" providerId="ADAL" clId="{8FBF72BB-5E99-406C-BCBB-05BA32D14AF9}" dt="2019-02-14T12:54:01.152" v="1452" actId="478"/>
          <ac:spMkLst>
            <pc:docMk/>
            <pc:sldMk cId="3376475368" sldId="396"/>
            <ac:spMk id="7" creationId="{A38D051C-39F9-42C5-B7B7-7488F85C6725}"/>
          </ac:spMkLst>
        </pc:spChg>
        <pc:spChg chg="del">
          <ac:chgData name="Ed Moss" userId="37722af9-4b31-4bb5-b8c0-b86874b49c9e" providerId="ADAL" clId="{8FBF72BB-5E99-406C-BCBB-05BA32D14AF9}" dt="2019-02-14T12:54:01.152" v="1452" actId="478"/>
          <ac:spMkLst>
            <pc:docMk/>
            <pc:sldMk cId="3376475368" sldId="396"/>
            <ac:spMk id="8" creationId="{1B8411A6-3771-4C1B-8D68-370B28972BD6}"/>
          </ac:spMkLst>
        </pc:spChg>
        <pc:spChg chg="del">
          <ac:chgData name="Ed Moss" userId="37722af9-4b31-4bb5-b8c0-b86874b49c9e" providerId="ADAL" clId="{8FBF72BB-5E99-406C-BCBB-05BA32D14AF9}" dt="2019-02-14T12:54:01.152" v="1452" actId="478"/>
          <ac:spMkLst>
            <pc:docMk/>
            <pc:sldMk cId="3376475368" sldId="396"/>
            <ac:spMk id="12" creationId="{27EF8FD0-1709-45EB-B0A7-02D6B01F7B00}"/>
          </ac:spMkLst>
        </pc:spChg>
        <pc:spChg chg="del">
          <ac:chgData name="Ed Moss" userId="37722af9-4b31-4bb5-b8c0-b86874b49c9e" providerId="ADAL" clId="{8FBF72BB-5E99-406C-BCBB-05BA32D14AF9}" dt="2019-02-14T12:54:01.152" v="1452" actId="478"/>
          <ac:spMkLst>
            <pc:docMk/>
            <pc:sldMk cId="3376475368" sldId="396"/>
            <ac:spMk id="13" creationId="{9577968E-08D7-4901-A2AD-C30C30FD9234}"/>
          </ac:spMkLst>
        </pc:spChg>
        <pc:spChg chg="del">
          <ac:chgData name="Ed Moss" userId="37722af9-4b31-4bb5-b8c0-b86874b49c9e" providerId="ADAL" clId="{8FBF72BB-5E99-406C-BCBB-05BA32D14AF9}" dt="2019-02-14T12:54:01.152" v="1452" actId="478"/>
          <ac:spMkLst>
            <pc:docMk/>
            <pc:sldMk cId="3376475368" sldId="396"/>
            <ac:spMk id="14" creationId="{E51CAB89-43D8-4DA8-A333-45836B383188}"/>
          </ac:spMkLst>
        </pc:spChg>
        <pc:spChg chg="del">
          <ac:chgData name="Ed Moss" userId="37722af9-4b31-4bb5-b8c0-b86874b49c9e" providerId="ADAL" clId="{8FBF72BB-5E99-406C-BCBB-05BA32D14AF9}" dt="2019-02-14T12:54:01.152" v="1452" actId="478"/>
          <ac:spMkLst>
            <pc:docMk/>
            <pc:sldMk cId="3376475368" sldId="396"/>
            <ac:spMk id="15" creationId="{77A90D77-9941-4A99-86F5-0FB6711B9AD5}"/>
          </ac:spMkLst>
        </pc:spChg>
        <pc:spChg chg="del">
          <ac:chgData name="Ed Moss" userId="37722af9-4b31-4bb5-b8c0-b86874b49c9e" providerId="ADAL" clId="{8FBF72BB-5E99-406C-BCBB-05BA32D14AF9}" dt="2019-02-14T12:54:01.152" v="1452" actId="478"/>
          <ac:spMkLst>
            <pc:docMk/>
            <pc:sldMk cId="3376475368" sldId="396"/>
            <ac:spMk id="16" creationId="{BD37F6E8-3E39-406E-93B1-CA20E90DF949}"/>
          </ac:spMkLst>
        </pc:spChg>
        <pc:spChg chg="del">
          <ac:chgData name="Ed Moss" userId="37722af9-4b31-4bb5-b8c0-b86874b49c9e" providerId="ADAL" clId="{8FBF72BB-5E99-406C-BCBB-05BA32D14AF9}" dt="2019-02-14T12:54:01.152" v="1452" actId="478"/>
          <ac:spMkLst>
            <pc:docMk/>
            <pc:sldMk cId="3376475368" sldId="396"/>
            <ac:spMk id="17" creationId="{E27C2B09-2D2C-4816-BB22-5CC2A31B7EFA}"/>
          </ac:spMkLst>
        </pc:spChg>
        <pc:spChg chg="del">
          <ac:chgData name="Ed Moss" userId="37722af9-4b31-4bb5-b8c0-b86874b49c9e" providerId="ADAL" clId="{8FBF72BB-5E99-406C-BCBB-05BA32D14AF9}" dt="2019-02-14T12:54:01.152" v="1452" actId="478"/>
          <ac:spMkLst>
            <pc:docMk/>
            <pc:sldMk cId="3376475368" sldId="396"/>
            <ac:spMk id="18" creationId="{16BD8147-9D3D-4694-9B2C-DCCACEE6DE80}"/>
          </ac:spMkLst>
        </pc:spChg>
        <pc:spChg chg="mod">
          <ac:chgData name="Ed Moss" userId="37722af9-4b31-4bb5-b8c0-b86874b49c9e" providerId="ADAL" clId="{8FBF72BB-5E99-406C-BCBB-05BA32D14AF9}" dt="2019-02-14T12:32:47.416" v="926" actId="115"/>
          <ac:spMkLst>
            <pc:docMk/>
            <pc:sldMk cId="3376475368" sldId="396"/>
            <ac:spMk id="19" creationId="{5252A847-DE45-4FA3-A1F8-EEBEB845FF8E}"/>
          </ac:spMkLst>
        </pc:spChg>
        <pc:spChg chg="del">
          <ac:chgData name="Ed Moss" userId="37722af9-4b31-4bb5-b8c0-b86874b49c9e" providerId="ADAL" clId="{8FBF72BB-5E99-406C-BCBB-05BA32D14AF9}" dt="2019-02-14T12:54:01.152" v="1452" actId="478"/>
          <ac:spMkLst>
            <pc:docMk/>
            <pc:sldMk cId="3376475368" sldId="396"/>
            <ac:spMk id="20" creationId="{3AAFF511-17AE-4CB7-9B56-CA3E7DDD648C}"/>
          </ac:spMkLst>
        </pc:spChg>
        <pc:spChg chg="del">
          <ac:chgData name="Ed Moss" userId="37722af9-4b31-4bb5-b8c0-b86874b49c9e" providerId="ADAL" clId="{8FBF72BB-5E99-406C-BCBB-05BA32D14AF9}" dt="2019-02-14T12:54:01.152" v="1452" actId="478"/>
          <ac:spMkLst>
            <pc:docMk/>
            <pc:sldMk cId="3376475368" sldId="396"/>
            <ac:spMk id="21" creationId="{B173BBF4-903A-4E33-8A33-6176BD005087}"/>
          </ac:spMkLst>
        </pc:spChg>
        <pc:spChg chg="del">
          <ac:chgData name="Ed Moss" userId="37722af9-4b31-4bb5-b8c0-b86874b49c9e" providerId="ADAL" clId="{8FBF72BB-5E99-406C-BCBB-05BA32D14AF9}" dt="2019-02-14T12:54:01.152" v="1452" actId="478"/>
          <ac:spMkLst>
            <pc:docMk/>
            <pc:sldMk cId="3376475368" sldId="396"/>
            <ac:spMk id="22" creationId="{9D48B808-1B00-44FB-B200-3BEEB9D1722D}"/>
          </ac:spMkLst>
        </pc:spChg>
        <pc:spChg chg="del">
          <ac:chgData name="Ed Moss" userId="37722af9-4b31-4bb5-b8c0-b86874b49c9e" providerId="ADAL" clId="{8FBF72BB-5E99-406C-BCBB-05BA32D14AF9}" dt="2019-02-14T12:54:01.152" v="1452" actId="478"/>
          <ac:spMkLst>
            <pc:docMk/>
            <pc:sldMk cId="3376475368" sldId="396"/>
            <ac:spMk id="23" creationId="{957200A6-08E8-4D65-BD82-60F29E7134CD}"/>
          </ac:spMkLst>
        </pc:spChg>
        <pc:spChg chg="del">
          <ac:chgData name="Ed Moss" userId="37722af9-4b31-4bb5-b8c0-b86874b49c9e" providerId="ADAL" clId="{8FBF72BB-5E99-406C-BCBB-05BA32D14AF9}" dt="2019-02-14T12:54:01.152" v="1452" actId="478"/>
          <ac:spMkLst>
            <pc:docMk/>
            <pc:sldMk cId="3376475368" sldId="396"/>
            <ac:spMk id="24" creationId="{95FF35EB-C8DB-44EA-A4F6-23FBE611199A}"/>
          </ac:spMkLst>
        </pc:spChg>
        <pc:spChg chg="del">
          <ac:chgData name="Ed Moss" userId="37722af9-4b31-4bb5-b8c0-b86874b49c9e" providerId="ADAL" clId="{8FBF72BB-5E99-406C-BCBB-05BA32D14AF9}" dt="2019-02-14T12:54:01.152" v="1452" actId="478"/>
          <ac:spMkLst>
            <pc:docMk/>
            <pc:sldMk cId="3376475368" sldId="396"/>
            <ac:spMk id="25" creationId="{2677703A-B586-47A3-A99A-08A2BFC3226A}"/>
          </ac:spMkLst>
        </pc:spChg>
        <pc:spChg chg="del">
          <ac:chgData name="Ed Moss" userId="37722af9-4b31-4bb5-b8c0-b86874b49c9e" providerId="ADAL" clId="{8FBF72BB-5E99-406C-BCBB-05BA32D14AF9}" dt="2019-02-14T12:54:01.152" v="1452" actId="478"/>
          <ac:spMkLst>
            <pc:docMk/>
            <pc:sldMk cId="3376475368" sldId="396"/>
            <ac:spMk id="26" creationId="{370E9A78-8FFD-485E-8E0E-C5623B81E653}"/>
          </ac:spMkLst>
        </pc:spChg>
        <pc:spChg chg="add del">
          <ac:chgData name="Ed Moss" userId="37722af9-4b31-4bb5-b8c0-b86874b49c9e" providerId="ADAL" clId="{8FBF72BB-5E99-406C-BCBB-05BA32D14AF9}" dt="2019-02-14T12:32:55.798" v="927" actId="478"/>
          <ac:spMkLst>
            <pc:docMk/>
            <pc:sldMk cId="3376475368" sldId="396"/>
            <ac:spMk id="28" creationId="{031A8E74-00C3-4DE0-B04E-08E0B7C0F630}"/>
          </ac:spMkLst>
        </pc:spChg>
        <pc:graphicFrameChg chg="del">
          <ac:chgData name="Ed Moss" userId="37722af9-4b31-4bb5-b8c0-b86874b49c9e" providerId="ADAL" clId="{8FBF72BB-5E99-406C-BCBB-05BA32D14AF9}" dt="2019-02-14T12:54:01.152" v="1452" actId="478"/>
          <ac:graphicFrameMkLst>
            <pc:docMk/>
            <pc:sldMk cId="3376475368" sldId="396"/>
            <ac:graphicFrameMk id="6" creationId="{54857EF5-C6E1-4BCA-94CB-C82E75ECDEC7}"/>
          </ac:graphicFrameMkLst>
        </pc:graphicFrameChg>
        <pc:graphicFrameChg chg="del">
          <ac:chgData name="Ed Moss" userId="37722af9-4b31-4bb5-b8c0-b86874b49c9e" providerId="ADAL" clId="{8FBF72BB-5E99-406C-BCBB-05BA32D14AF9}" dt="2019-02-14T12:54:01.152" v="1452" actId="478"/>
          <ac:graphicFrameMkLst>
            <pc:docMk/>
            <pc:sldMk cId="3376475368" sldId="396"/>
            <ac:graphicFrameMk id="27" creationId="{122CBF87-4F3F-4112-BC93-A97AEFD7361F}"/>
          </ac:graphicFrameMkLst>
        </pc:graphicFrameChg>
        <pc:picChg chg="mod">
          <ac:chgData name="Ed Moss" userId="37722af9-4b31-4bb5-b8c0-b86874b49c9e" providerId="ADAL" clId="{8FBF72BB-5E99-406C-BCBB-05BA32D14AF9}" dt="2019-02-14T12:42:56.704" v="1327" actId="1035"/>
          <ac:picMkLst>
            <pc:docMk/>
            <pc:sldMk cId="3376475368" sldId="396"/>
            <ac:picMk id="3" creationId="{D08E4E79-F8E8-4F12-8DFF-513EFEE1AD36}"/>
          </ac:picMkLst>
        </pc:picChg>
      </pc:sldChg>
      <pc:sldChg chg="delSp modSp add">
        <pc:chgData name="Ed Moss" userId="37722af9-4b31-4bb5-b8c0-b86874b49c9e" providerId="ADAL" clId="{8FBF72BB-5E99-406C-BCBB-05BA32D14AF9}" dt="2019-02-14T12:54:09.822" v="1454" actId="478"/>
        <pc:sldMkLst>
          <pc:docMk/>
          <pc:sldMk cId="3288764135" sldId="397"/>
        </pc:sldMkLst>
        <pc:spChg chg="del">
          <ac:chgData name="Ed Moss" userId="37722af9-4b31-4bb5-b8c0-b86874b49c9e" providerId="ADAL" clId="{8FBF72BB-5E99-406C-BCBB-05BA32D14AF9}" dt="2019-02-14T12:54:09.822" v="1454" actId="478"/>
          <ac:spMkLst>
            <pc:docMk/>
            <pc:sldMk cId="3288764135" sldId="397"/>
            <ac:spMk id="7" creationId="{2147D563-ED29-40D9-9726-5060C6416492}"/>
          </ac:spMkLst>
        </pc:spChg>
        <pc:spChg chg="del">
          <ac:chgData name="Ed Moss" userId="37722af9-4b31-4bb5-b8c0-b86874b49c9e" providerId="ADAL" clId="{8FBF72BB-5E99-406C-BCBB-05BA32D14AF9}" dt="2019-02-14T12:54:09.822" v="1454" actId="478"/>
          <ac:spMkLst>
            <pc:docMk/>
            <pc:sldMk cId="3288764135" sldId="397"/>
            <ac:spMk id="8" creationId="{06013A81-82D3-46DA-BE31-79A10080B173}"/>
          </ac:spMkLst>
        </pc:spChg>
        <pc:spChg chg="del">
          <ac:chgData name="Ed Moss" userId="37722af9-4b31-4bb5-b8c0-b86874b49c9e" providerId="ADAL" clId="{8FBF72BB-5E99-406C-BCBB-05BA32D14AF9}" dt="2019-02-14T12:54:09.822" v="1454" actId="478"/>
          <ac:spMkLst>
            <pc:docMk/>
            <pc:sldMk cId="3288764135" sldId="397"/>
            <ac:spMk id="12" creationId="{DD44E955-919C-469A-9F9F-C272FF56C0BA}"/>
          </ac:spMkLst>
        </pc:spChg>
        <pc:spChg chg="del">
          <ac:chgData name="Ed Moss" userId="37722af9-4b31-4bb5-b8c0-b86874b49c9e" providerId="ADAL" clId="{8FBF72BB-5E99-406C-BCBB-05BA32D14AF9}" dt="2019-02-14T12:54:09.822" v="1454" actId="478"/>
          <ac:spMkLst>
            <pc:docMk/>
            <pc:sldMk cId="3288764135" sldId="397"/>
            <ac:spMk id="13" creationId="{23E7DF8A-259A-47D6-869B-C40D8FE236D2}"/>
          </ac:spMkLst>
        </pc:spChg>
        <pc:spChg chg="del">
          <ac:chgData name="Ed Moss" userId="37722af9-4b31-4bb5-b8c0-b86874b49c9e" providerId="ADAL" clId="{8FBF72BB-5E99-406C-BCBB-05BA32D14AF9}" dt="2019-02-14T12:54:09.822" v="1454" actId="478"/>
          <ac:spMkLst>
            <pc:docMk/>
            <pc:sldMk cId="3288764135" sldId="397"/>
            <ac:spMk id="14" creationId="{D13FE847-4E73-45D2-915B-B0F13AD58C5A}"/>
          </ac:spMkLst>
        </pc:spChg>
        <pc:spChg chg="del">
          <ac:chgData name="Ed Moss" userId="37722af9-4b31-4bb5-b8c0-b86874b49c9e" providerId="ADAL" clId="{8FBF72BB-5E99-406C-BCBB-05BA32D14AF9}" dt="2019-02-14T12:54:09.822" v="1454" actId="478"/>
          <ac:spMkLst>
            <pc:docMk/>
            <pc:sldMk cId="3288764135" sldId="397"/>
            <ac:spMk id="15" creationId="{15823C48-DF61-4600-8600-1DB73E3DB0D8}"/>
          </ac:spMkLst>
        </pc:spChg>
        <pc:spChg chg="del">
          <ac:chgData name="Ed Moss" userId="37722af9-4b31-4bb5-b8c0-b86874b49c9e" providerId="ADAL" clId="{8FBF72BB-5E99-406C-BCBB-05BA32D14AF9}" dt="2019-02-14T12:54:09.822" v="1454" actId="478"/>
          <ac:spMkLst>
            <pc:docMk/>
            <pc:sldMk cId="3288764135" sldId="397"/>
            <ac:spMk id="16" creationId="{FAD38CD9-6904-4AF9-A2AA-CCAA4F94875B}"/>
          </ac:spMkLst>
        </pc:spChg>
        <pc:spChg chg="del">
          <ac:chgData name="Ed Moss" userId="37722af9-4b31-4bb5-b8c0-b86874b49c9e" providerId="ADAL" clId="{8FBF72BB-5E99-406C-BCBB-05BA32D14AF9}" dt="2019-02-14T12:54:09.822" v="1454" actId="478"/>
          <ac:spMkLst>
            <pc:docMk/>
            <pc:sldMk cId="3288764135" sldId="397"/>
            <ac:spMk id="17" creationId="{98FDD392-1268-4B66-BE45-325B16787055}"/>
          </ac:spMkLst>
        </pc:spChg>
        <pc:spChg chg="del">
          <ac:chgData name="Ed Moss" userId="37722af9-4b31-4bb5-b8c0-b86874b49c9e" providerId="ADAL" clId="{8FBF72BB-5E99-406C-BCBB-05BA32D14AF9}" dt="2019-02-14T12:54:09.822" v="1454" actId="478"/>
          <ac:spMkLst>
            <pc:docMk/>
            <pc:sldMk cId="3288764135" sldId="397"/>
            <ac:spMk id="18" creationId="{EF079860-A1C3-44B1-ACCB-55F37808E5F8}"/>
          </ac:spMkLst>
        </pc:spChg>
        <pc:spChg chg="mod">
          <ac:chgData name="Ed Moss" userId="37722af9-4b31-4bb5-b8c0-b86874b49c9e" providerId="ADAL" clId="{8FBF72BB-5E99-406C-BCBB-05BA32D14AF9}" dt="2019-02-14T12:42:34.024" v="1319" actId="20577"/>
          <ac:spMkLst>
            <pc:docMk/>
            <pc:sldMk cId="3288764135" sldId="397"/>
            <ac:spMk id="19" creationId="{5252A847-DE45-4FA3-A1F8-EEBEB845FF8E}"/>
          </ac:spMkLst>
        </pc:spChg>
        <pc:spChg chg="del">
          <ac:chgData name="Ed Moss" userId="37722af9-4b31-4bb5-b8c0-b86874b49c9e" providerId="ADAL" clId="{8FBF72BB-5E99-406C-BCBB-05BA32D14AF9}" dt="2019-02-14T12:54:09.822" v="1454" actId="478"/>
          <ac:spMkLst>
            <pc:docMk/>
            <pc:sldMk cId="3288764135" sldId="397"/>
            <ac:spMk id="20" creationId="{E57B11E4-6F69-47E3-9563-A2DF82B3754A}"/>
          </ac:spMkLst>
        </pc:spChg>
        <pc:spChg chg="del">
          <ac:chgData name="Ed Moss" userId="37722af9-4b31-4bb5-b8c0-b86874b49c9e" providerId="ADAL" clId="{8FBF72BB-5E99-406C-BCBB-05BA32D14AF9}" dt="2019-02-14T12:54:09.822" v="1454" actId="478"/>
          <ac:spMkLst>
            <pc:docMk/>
            <pc:sldMk cId="3288764135" sldId="397"/>
            <ac:spMk id="21" creationId="{85883E3C-ED54-4EB0-88D8-E7C7A7AC48EC}"/>
          </ac:spMkLst>
        </pc:spChg>
        <pc:spChg chg="del">
          <ac:chgData name="Ed Moss" userId="37722af9-4b31-4bb5-b8c0-b86874b49c9e" providerId="ADAL" clId="{8FBF72BB-5E99-406C-BCBB-05BA32D14AF9}" dt="2019-02-14T12:54:09.822" v="1454" actId="478"/>
          <ac:spMkLst>
            <pc:docMk/>
            <pc:sldMk cId="3288764135" sldId="397"/>
            <ac:spMk id="22" creationId="{9442F9FF-6AF6-45E4-A98B-B3131666C6EC}"/>
          </ac:spMkLst>
        </pc:spChg>
        <pc:spChg chg="del">
          <ac:chgData name="Ed Moss" userId="37722af9-4b31-4bb5-b8c0-b86874b49c9e" providerId="ADAL" clId="{8FBF72BB-5E99-406C-BCBB-05BA32D14AF9}" dt="2019-02-14T12:54:09.822" v="1454" actId="478"/>
          <ac:spMkLst>
            <pc:docMk/>
            <pc:sldMk cId="3288764135" sldId="397"/>
            <ac:spMk id="23" creationId="{B7EC6B06-A8AA-4B44-84A2-CAE1577F47A1}"/>
          </ac:spMkLst>
        </pc:spChg>
        <pc:spChg chg="del">
          <ac:chgData name="Ed Moss" userId="37722af9-4b31-4bb5-b8c0-b86874b49c9e" providerId="ADAL" clId="{8FBF72BB-5E99-406C-BCBB-05BA32D14AF9}" dt="2019-02-14T12:54:09.822" v="1454" actId="478"/>
          <ac:spMkLst>
            <pc:docMk/>
            <pc:sldMk cId="3288764135" sldId="397"/>
            <ac:spMk id="24" creationId="{1F084949-8643-48CA-933C-3D14AA6EC1E7}"/>
          </ac:spMkLst>
        </pc:spChg>
        <pc:spChg chg="del">
          <ac:chgData name="Ed Moss" userId="37722af9-4b31-4bb5-b8c0-b86874b49c9e" providerId="ADAL" clId="{8FBF72BB-5E99-406C-BCBB-05BA32D14AF9}" dt="2019-02-14T12:54:09.822" v="1454" actId="478"/>
          <ac:spMkLst>
            <pc:docMk/>
            <pc:sldMk cId="3288764135" sldId="397"/>
            <ac:spMk id="25" creationId="{8D3FB918-91BD-4677-8229-67C7E9891875}"/>
          </ac:spMkLst>
        </pc:spChg>
        <pc:spChg chg="del">
          <ac:chgData name="Ed Moss" userId="37722af9-4b31-4bb5-b8c0-b86874b49c9e" providerId="ADAL" clId="{8FBF72BB-5E99-406C-BCBB-05BA32D14AF9}" dt="2019-02-14T12:54:09.822" v="1454" actId="478"/>
          <ac:spMkLst>
            <pc:docMk/>
            <pc:sldMk cId="3288764135" sldId="397"/>
            <ac:spMk id="26" creationId="{D79339FE-E180-4153-BD42-29024D8ECAD5}"/>
          </ac:spMkLst>
        </pc:spChg>
        <pc:spChg chg="del">
          <ac:chgData name="Ed Moss" userId="37722af9-4b31-4bb5-b8c0-b86874b49c9e" providerId="ADAL" clId="{8FBF72BB-5E99-406C-BCBB-05BA32D14AF9}" dt="2019-02-14T12:33:47.674" v="944" actId="478"/>
          <ac:spMkLst>
            <pc:docMk/>
            <pc:sldMk cId="3288764135" sldId="397"/>
            <ac:spMk id="28" creationId="{3F0BCE1F-5FB3-4867-A1D1-18380D1B8E60}"/>
          </ac:spMkLst>
        </pc:spChg>
        <pc:graphicFrameChg chg="del">
          <ac:chgData name="Ed Moss" userId="37722af9-4b31-4bb5-b8c0-b86874b49c9e" providerId="ADAL" clId="{8FBF72BB-5E99-406C-BCBB-05BA32D14AF9}" dt="2019-02-14T12:54:09.822" v="1454" actId="478"/>
          <ac:graphicFrameMkLst>
            <pc:docMk/>
            <pc:sldMk cId="3288764135" sldId="397"/>
            <ac:graphicFrameMk id="6" creationId="{01BD590D-1544-417B-A796-C63E6404DF20}"/>
          </ac:graphicFrameMkLst>
        </pc:graphicFrameChg>
        <pc:graphicFrameChg chg="del">
          <ac:chgData name="Ed Moss" userId="37722af9-4b31-4bb5-b8c0-b86874b49c9e" providerId="ADAL" clId="{8FBF72BB-5E99-406C-BCBB-05BA32D14AF9}" dt="2019-02-14T12:54:09.822" v="1454" actId="478"/>
          <ac:graphicFrameMkLst>
            <pc:docMk/>
            <pc:sldMk cId="3288764135" sldId="397"/>
            <ac:graphicFrameMk id="27" creationId="{66C7957D-0DAF-4A90-A64B-BA603A9271F6}"/>
          </ac:graphicFrameMkLst>
        </pc:graphicFrameChg>
      </pc:sldChg>
      <pc:sldChg chg="addSp delSp modSp add">
        <pc:chgData name="Ed Moss" userId="37722af9-4b31-4bb5-b8c0-b86874b49c9e" providerId="ADAL" clId="{8FBF72BB-5E99-406C-BCBB-05BA32D14AF9}" dt="2019-02-14T12:54:18.585" v="1456" actId="478"/>
        <pc:sldMkLst>
          <pc:docMk/>
          <pc:sldMk cId="4044475950" sldId="398"/>
        </pc:sldMkLst>
        <pc:spChg chg="add mod">
          <ac:chgData name="Ed Moss" userId="37722af9-4b31-4bb5-b8c0-b86874b49c9e" providerId="ADAL" clId="{8FBF72BB-5E99-406C-BCBB-05BA32D14AF9}" dt="2019-02-14T12:41:00.022" v="1162" actId="1035"/>
          <ac:spMkLst>
            <pc:docMk/>
            <pc:sldMk cId="4044475950" sldId="398"/>
            <ac:spMk id="2" creationId="{2A9CC133-B672-4368-81AE-222ACEC06574}"/>
          </ac:spMkLst>
        </pc:spChg>
        <pc:spChg chg="del">
          <ac:chgData name="Ed Moss" userId="37722af9-4b31-4bb5-b8c0-b86874b49c9e" providerId="ADAL" clId="{8FBF72BB-5E99-406C-BCBB-05BA32D14AF9}" dt="2019-02-14T12:54:18.585" v="1456" actId="478"/>
          <ac:spMkLst>
            <pc:docMk/>
            <pc:sldMk cId="4044475950" sldId="398"/>
            <ac:spMk id="7" creationId="{E74DE59E-63EA-4838-BEA0-4B92F3252D5D}"/>
          </ac:spMkLst>
        </pc:spChg>
        <pc:spChg chg="del">
          <ac:chgData name="Ed Moss" userId="37722af9-4b31-4bb5-b8c0-b86874b49c9e" providerId="ADAL" clId="{8FBF72BB-5E99-406C-BCBB-05BA32D14AF9}" dt="2019-02-14T12:54:18.585" v="1456" actId="478"/>
          <ac:spMkLst>
            <pc:docMk/>
            <pc:sldMk cId="4044475950" sldId="398"/>
            <ac:spMk id="8" creationId="{FFE9BEE2-FF77-4371-BE97-2A51151755E4}"/>
          </ac:spMkLst>
        </pc:spChg>
        <pc:spChg chg="del">
          <ac:chgData name="Ed Moss" userId="37722af9-4b31-4bb5-b8c0-b86874b49c9e" providerId="ADAL" clId="{8FBF72BB-5E99-406C-BCBB-05BA32D14AF9}" dt="2019-02-14T12:54:18.585" v="1456" actId="478"/>
          <ac:spMkLst>
            <pc:docMk/>
            <pc:sldMk cId="4044475950" sldId="398"/>
            <ac:spMk id="12" creationId="{9353A1E3-5648-4C57-B405-C392EA3E4EE6}"/>
          </ac:spMkLst>
        </pc:spChg>
        <pc:spChg chg="del">
          <ac:chgData name="Ed Moss" userId="37722af9-4b31-4bb5-b8c0-b86874b49c9e" providerId="ADAL" clId="{8FBF72BB-5E99-406C-BCBB-05BA32D14AF9}" dt="2019-02-14T12:54:18.585" v="1456" actId="478"/>
          <ac:spMkLst>
            <pc:docMk/>
            <pc:sldMk cId="4044475950" sldId="398"/>
            <ac:spMk id="13" creationId="{B220AB48-10DF-4917-9475-F8D34F842321}"/>
          </ac:spMkLst>
        </pc:spChg>
        <pc:spChg chg="del">
          <ac:chgData name="Ed Moss" userId="37722af9-4b31-4bb5-b8c0-b86874b49c9e" providerId="ADAL" clId="{8FBF72BB-5E99-406C-BCBB-05BA32D14AF9}" dt="2019-02-14T12:54:18.585" v="1456" actId="478"/>
          <ac:spMkLst>
            <pc:docMk/>
            <pc:sldMk cId="4044475950" sldId="398"/>
            <ac:spMk id="14" creationId="{AC3CD052-971C-44A5-9F04-3A8A22061B45}"/>
          </ac:spMkLst>
        </pc:spChg>
        <pc:spChg chg="del">
          <ac:chgData name="Ed Moss" userId="37722af9-4b31-4bb5-b8c0-b86874b49c9e" providerId="ADAL" clId="{8FBF72BB-5E99-406C-BCBB-05BA32D14AF9}" dt="2019-02-14T12:54:18.585" v="1456" actId="478"/>
          <ac:spMkLst>
            <pc:docMk/>
            <pc:sldMk cId="4044475950" sldId="398"/>
            <ac:spMk id="15" creationId="{5D78DD6F-B7E9-42B5-A87F-4CD367DEC835}"/>
          </ac:spMkLst>
        </pc:spChg>
        <pc:spChg chg="del">
          <ac:chgData name="Ed Moss" userId="37722af9-4b31-4bb5-b8c0-b86874b49c9e" providerId="ADAL" clId="{8FBF72BB-5E99-406C-BCBB-05BA32D14AF9}" dt="2019-02-14T12:54:18.585" v="1456" actId="478"/>
          <ac:spMkLst>
            <pc:docMk/>
            <pc:sldMk cId="4044475950" sldId="398"/>
            <ac:spMk id="16" creationId="{F75DF2F6-B1FC-4F65-80FC-4C3D2B576135}"/>
          </ac:spMkLst>
        </pc:spChg>
        <pc:spChg chg="del">
          <ac:chgData name="Ed Moss" userId="37722af9-4b31-4bb5-b8c0-b86874b49c9e" providerId="ADAL" clId="{8FBF72BB-5E99-406C-BCBB-05BA32D14AF9}" dt="2019-02-14T12:54:18.585" v="1456" actId="478"/>
          <ac:spMkLst>
            <pc:docMk/>
            <pc:sldMk cId="4044475950" sldId="398"/>
            <ac:spMk id="17" creationId="{7A1CAF5B-C20C-43E8-861B-A9C22973D543}"/>
          </ac:spMkLst>
        </pc:spChg>
        <pc:spChg chg="del">
          <ac:chgData name="Ed Moss" userId="37722af9-4b31-4bb5-b8c0-b86874b49c9e" providerId="ADAL" clId="{8FBF72BB-5E99-406C-BCBB-05BA32D14AF9}" dt="2019-02-14T12:54:18.585" v="1456" actId="478"/>
          <ac:spMkLst>
            <pc:docMk/>
            <pc:sldMk cId="4044475950" sldId="398"/>
            <ac:spMk id="18" creationId="{1D7720E8-A356-4711-AD56-5954A7717059}"/>
          </ac:spMkLst>
        </pc:spChg>
        <pc:spChg chg="mod">
          <ac:chgData name="Ed Moss" userId="37722af9-4b31-4bb5-b8c0-b86874b49c9e" providerId="ADAL" clId="{8FBF72BB-5E99-406C-BCBB-05BA32D14AF9}" dt="2019-02-14T12:38:02.081" v="1137" actId="207"/>
          <ac:spMkLst>
            <pc:docMk/>
            <pc:sldMk cId="4044475950" sldId="398"/>
            <ac:spMk id="19" creationId="{5252A847-DE45-4FA3-A1F8-EEBEB845FF8E}"/>
          </ac:spMkLst>
        </pc:spChg>
        <pc:spChg chg="del">
          <ac:chgData name="Ed Moss" userId="37722af9-4b31-4bb5-b8c0-b86874b49c9e" providerId="ADAL" clId="{8FBF72BB-5E99-406C-BCBB-05BA32D14AF9}" dt="2019-02-14T12:54:18.585" v="1456" actId="478"/>
          <ac:spMkLst>
            <pc:docMk/>
            <pc:sldMk cId="4044475950" sldId="398"/>
            <ac:spMk id="20" creationId="{264920E4-B157-4021-98A5-D5A2518B5FFD}"/>
          </ac:spMkLst>
        </pc:spChg>
        <pc:spChg chg="del">
          <ac:chgData name="Ed Moss" userId="37722af9-4b31-4bb5-b8c0-b86874b49c9e" providerId="ADAL" clId="{8FBF72BB-5E99-406C-BCBB-05BA32D14AF9}" dt="2019-02-14T12:54:18.585" v="1456" actId="478"/>
          <ac:spMkLst>
            <pc:docMk/>
            <pc:sldMk cId="4044475950" sldId="398"/>
            <ac:spMk id="21" creationId="{49222E39-DCA4-49A4-990E-F3401769CB2C}"/>
          </ac:spMkLst>
        </pc:spChg>
        <pc:spChg chg="del">
          <ac:chgData name="Ed Moss" userId="37722af9-4b31-4bb5-b8c0-b86874b49c9e" providerId="ADAL" clId="{8FBF72BB-5E99-406C-BCBB-05BA32D14AF9}" dt="2019-02-14T12:54:18.585" v="1456" actId="478"/>
          <ac:spMkLst>
            <pc:docMk/>
            <pc:sldMk cId="4044475950" sldId="398"/>
            <ac:spMk id="22" creationId="{03E10201-9324-42E4-AA12-8EA5EBC7B6F8}"/>
          </ac:spMkLst>
        </pc:spChg>
        <pc:spChg chg="del">
          <ac:chgData name="Ed Moss" userId="37722af9-4b31-4bb5-b8c0-b86874b49c9e" providerId="ADAL" clId="{8FBF72BB-5E99-406C-BCBB-05BA32D14AF9}" dt="2019-02-14T12:54:18.585" v="1456" actId="478"/>
          <ac:spMkLst>
            <pc:docMk/>
            <pc:sldMk cId="4044475950" sldId="398"/>
            <ac:spMk id="23" creationId="{D09C6E6D-1D13-4F61-9D56-7C66265E0AD4}"/>
          </ac:spMkLst>
        </pc:spChg>
        <pc:spChg chg="del">
          <ac:chgData name="Ed Moss" userId="37722af9-4b31-4bb5-b8c0-b86874b49c9e" providerId="ADAL" clId="{8FBF72BB-5E99-406C-BCBB-05BA32D14AF9}" dt="2019-02-14T12:54:18.585" v="1456" actId="478"/>
          <ac:spMkLst>
            <pc:docMk/>
            <pc:sldMk cId="4044475950" sldId="398"/>
            <ac:spMk id="24" creationId="{C0680407-9CA4-4022-B9FE-EC0B36FFCB96}"/>
          </ac:spMkLst>
        </pc:spChg>
        <pc:spChg chg="del">
          <ac:chgData name="Ed Moss" userId="37722af9-4b31-4bb5-b8c0-b86874b49c9e" providerId="ADAL" clId="{8FBF72BB-5E99-406C-BCBB-05BA32D14AF9}" dt="2019-02-14T12:54:18.585" v="1456" actId="478"/>
          <ac:spMkLst>
            <pc:docMk/>
            <pc:sldMk cId="4044475950" sldId="398"/>
            <ac:spMk id="25" creationId="{6AA2DC26-023E-457B-A19F-759524960FAB}"/>
          </ac:spMkLst>
        </pc:spChg>
        <pc:spChg chg="del">
          <ac:chgData name="Ed Moss" userId="37722af9-4b31-4bb5-b8c0-b86874b49c9e" providerId="ADAL" clId="{8FBF72BB-5E99-406C-BCBB-05BA32D14AF9}" dt="2019-02-14T12:54:18.585" v="1456" actId="478"/>
          <ac:spMkLst>
            <pc:docMk/>
            <pc:sldMk cId="4044475950" sldId="398"/>
            <ac:spMk id="26" creationId="{54090655-4387-4FA7-924A-65F20DC75B96}"/>
          </ac:spMkLst>
        </pc:spChg>
        <pc:spChg chg="del">
          <ac:chgData name="Ed Moss" userId="37722af9-4b31-4bb5-b8c0-b86874b49c9e" providerId="ADAL" clId="{8FBF72BB-5E99-406C-BCBB-05BA32D14AF9}" dt="2019-02-14T12:43:12.521" v="1331" actId="478"/>
          <ac:spMkLst>
            <pc:docMk/>
            <pc:sldMk cId="4044475950" sldId="398"/>
            <ac:spMk id="28" creationId="{C03C037C-BB3B-489C-BDD3-19A8D5AB5ACE}"/>
          </ac:spMkLst>
        </pc:spChg>
        <pc:spChg chg="add mod">
          <ac:chgData name="Ed Moss" userId="37722af9-4b31-4bb5-b8c0-b86874b49c9e" providerId="ADAL" clId="{8FBF72BB-5E99-406C-BCBB-05BA32D14AF9}" dt="2019-02-14T12:41:00.022" v="1162" actId="1035"/>
          <ac:spMkLst>
            <pc:docMk/>
            <pc:sldMk cId="4044475950" sldId="398"/>
            <ac:spMk id="29" creationId="{6577F89C-DEDC-40C4-8CDD-55E717CAFD47}"/>
          </ac:spMkLst>
        </pc:spChg>
        <pc:graphicFrameChg chg="add del mod">
          <ac:chgData name="Ed Moss" userId="37722af9-4b31-4bb5-b8c0-b86874b49c9e" providerId="ADAL" clId="{8FBF72BB-5E99-406C-BCBB-05BA32D14AF9}" dt="2019-02-14T12:40:38.806" v="1158" actId="478"/>
          <ac:graphicFrameMkLst>
            <pc:docMk/>
            <pc:sldMk cId="4044475950" sldId="398"/>
            <ac:graphicFrameMk id="3" creationId="{42174C44-D0A9-4828-A1E8-9EFDD4D5F7D7}"/>
          </ac:graphicFrameMkLst>
        </pc:graphicFrameChg>
        <pc:graphicFrameChg chg="del">
          <ac:chgData name="Ed Moss" userId="37722af9-4b31-4bb5-b8c0-b86874b49c9e" providerId="ADAL" clId="{8FBF72BB-5E99-406C-BCBB-05BA32D14AF9}" dt="2019-02-14T12:54:18.585" v="1456" actId="478"/>
          <ac:graphicFrameMkLst>
            <pc:docMk/>
            <pc:sldMk cId="4044475950" sldId="398"/>
            <ac:graphicFrameMk id="6" creationId="{BE8BE57C-2F63-4858-B3FC-87F3666B374B}"/>
          </ac:graphicFrameMkLst>
        </pc:graphicFrameChg>
        <pc:graphicFrameChg chg="mod modGraphic">
          <ac:chgData name="Ed Moss" userId="37722af9-4b31-4bb5-b8c0-b86874b49c9e" providerId="ADAL" clId="{8FBF72BB-5E99-406C-BCBB-05BA32D14AF9}" dt="2019-02-14T12:41:00.022" v="1162" actId="1035"/>
          <ac:graphicFrameMkLst>
            <pc:docMk/>
            <pc:sldMk cId="4044475950" sldId="398"/>
            <ac:graphicFrameMk id="27" creationId="{3E13AE7C-5A74-4316-8870-4708315C6FBE}"/>
          </ac:graphicFrameMkLst>
        </pc:graphicFrameChg>
      </pc:sldChg>
      <pc:sldChg chg="delSp modSp add">
        <pc:chgData name="Ed Moss" userId="37722af9-4b31-4bb5-b8c0-b86874b49c9e" providerId="ADAL" clId="{8FBF72BB-5E99-406C-BCBB-05BA32D14AF9}" dt="2019-02-14T12:54:26.779" v="1458" actId="478"/>
        <pc:sldMkLst>
          <pc:docMk/>
          <pc:sldMk cId="1242479121" sldId="399"/>
        </pc:sldMkLst>
        <pc:spChg chg="del">
          <ac:chgData name="Ed Moss" userId="37722af9-4b31-4bb5-b8c0-b86874b49c9e" providerId="ADAL" clId="{8FBF72BB-5E99-406C-BCBB-05BA32D14AF9}" dt="2019-02-14T12:54:26.779" v="1458" actId="478"/>
          <ac:spMkLst>
            <pc:docMk/>
            <pc:sldMk cId="1242479121" sldId="399"/>
            <ac:spMk id="7" creationId="{705F41B6-D0C9-482C-9391-D275D8EA6E62}"/>
          </ac:spMkLst>
        </pc:spChg>
        <pc:spChg chg="del">
          <ac:chgData name="Ed Moss" userId="37722af9-4b31-4bb5-b8c0-b86874b49c9e" providerId="ADAL" clId="{8FBF72BB-5E99-406C-BCBB-05BA32D14AF9}" dt="2019-02-14T12:54:26.779" v="1458" actId="478"/>
          <ac:spMkLst>
            <pc:docMk/>
            <pc:sldMk cId="1242479121" sldId="399"/>
            <ac:spMk id="8" creationId="{C0EDE064-18AD-4613-998F-AEE292D5AB9F}"/>
          </ac:spMkLst>
        </pc:spChg>
        <pc:spChg chg="del">
          <ac:chgData name="Ed Moss" userId="37722af9-4b31-4bb5-b8c0-b86874b49c9e" providerId="ADAL" clId="{8FBF72BB-5E99-406C-BCBB-05BA32D14AF9}" dt="2019-02-14T12:54:26.779" v="1458" actId="478"/>
          <ac:spMkLst>
            <pc:docMk/>
            <pc:sldMk cId="1242479121" sldId="399"/>
            <ac:spMk id="12" creationId="{4FE5B741-E53B-4965-A0F7-D561E2AC7001}"/>
          </ac:spMkLst>
        </pc:spChg>
        <pc:spChg chg="del">
          <ac:chgData name="Ed Moss" userId="37722af9-4b31-4bb5-b8c0-b86874b49c9e" providerId="ADAL" clId="{8FBF72BB-5E99-406C-BCBB-05BA32D14AF9}" dt="2019-02-14T12:54:26.779" v="1458" actId="478"/>
          <ac:spMkLst>
            <pc:docMk/>
            <pc:sldMk cId="1242479121" sldId="399"/>
            <ac:spMk id="13" creationId="{748D15C0-9E74-4888-88F0-614A5DA3DD41}"/>
          </ac:spMkLst>
        </pc:spChg>
        <pc:spChg chg="del">
          <ac:chgData name="Ed Moss" userId="37722af9-4b31-4bb5-b8c0-b86874b49c9e" providerId="ADAL" clId="{8FBF72BB-5E99-406C-BCBB-05BA32D14AF9}" dt="2019-02-14T12:54:26.779" v="1458" actId="478"/>
          <ac:spMkLst>
            <pc:docMk/>
            <pc:sldMk cId="1242479121" sldId="399"/>
            <ac:spMk id="14" creationId="{47DA1C5C-210B-4D1C-8BFA-E49D864F4230}"/>
          </ac:spMkLst>
        </pc:spChg>
        <pc:spChg chg="del">
          <ac:chgData name="Ed Moss" userId="37722af9-4b31-4bb5-b8c0-b86874b49c9e" providerId="ADAL" clId="{8FBF72BB-5E99-406C-BCBB-05BA32D14AF9}" dt="2019-02-14T12:54:26.779" v="1458" actId="478"/>
          <ac:spMkLst>
            <pc:docMk/>
            <pc:sldMk cId="1242479121" sldId="399"/>
            <ac:spMk id="15" creationId="{0FEE7C54-BE94-4C2F-9D10-60ECFE632F11}"/>
          </ac:spMkLst>
        </pc:spChg>
        <pc:spChg chg="del">
          <ac:chgData name="Ed Moss" userId="37722af9-4b31-4bb5-b8c0-b86874b49c9e" providerId="ADAL" clId="{8FBF72BB-5E99-406C-BCBB-05BA32D14AF9}" dt="2019-02-14T12:54:26.779" v="1458" actId="478"/>
          <ac:spMkLst>
            <pc:docMk/>
            <pc:sldMk cId="1242479121" sldId="399"/>
            <ac:spMk id="16" creationId="{6F1A0FE1-B9F9-4329-9C32-B2EF4B6758E5}"/>
          </ac:spMkLst>
        </pc:spChg>
        <pc:spChg chg="del">
          <ac:chgData name="Ed Moss" userId="37722af9-4b31-4bb5-b8c0-b86874b49c9e" providerId="ADAL" clId="{8FBF72BB-5E99-406C-BCBB-05BA32D14AF9}" dt="2019-02-14T12:54:26.779" v="1458" actId="478"/>
          <ac:spMkLst>
            <pc:docMk/>
            <pc:sldMk cId="1242479121" sldId="399"/>
            <ac:spMk id="17" creationId="{E8E16E8C-29E2-4241-8956-1D5C51418A9A}"/>
          </ac:spMkLst>
        </pc:spChg>
        <pc:spChg chg="del">
          <ac:chgData name="Ed Moss" userId="37722af9-4b31-4bb5-b8c0-b86874b49c9e" providerId="ADAL" clId="{8FBF72BB-5E99-406C-BCBB-05BA32D14AF9}" dt="2019-02-14T12:54:26.779" v="1458" actId="478"/>
          <ac:spMkLst>
            <pc:docMk/>
            <pc:sldMk cId="1242479121" sldId="399"/>
            <ac:spMk id="18" creationId="{C6FD8664-9D9F-4881-92D3-38E9D67F109F}"/>
          </ac:spMkLst>
        </pc:spChg>
        <pc:spChg chg="mod">
          <ac:chgData name="Ed Moss" userId="37722af9-4b31-4bb5-b8c0-b86874b49c9e" providerId="ADAL" clId="{8FBF72BB-5E99-406C-BCBB-05BA32D14AF9}" dt="2019-02-14T12:52:46.686" v="1444" actId="207"/>
          <ac:spMkLst>
            <pc:docMk/>
            <pc:sldMk cId="1242479121" sldId="399"/>
            <ac:spMk id="19" creationId="{5252A847-DE45-4FA3-A1F8-EEBEB845FF8E}"/>
          </ac:spMkLst>
        </pc:spChg>
        <pc:spChg chg="del">
          <ac:chgData name="Ed Moss" userId="37722af9-4b31-4bb5-b8c0-b86874b49c9e" providerId="ADAL" clId="{8FBF72BB-5E99-406C-BCBB-05BA32D14AF9}" dt="2019-02-14T12:54:26.779" v="1458" actId="478"/>
          <ac:spMkLst>
            <pc:docMk/>
            <pc:sldMk cId="1242479121" sldId="399"/>
            <ac:spMk id="20" creationId="{9C051D34-3DE1-4D11-9182-929D7C7BC6B4}"/>
          </ac:spMkLst>
        </pc:spChg>
        <pc:spChg chg="del">
          <ac:chgData name="Ed Moss" userId="37722af9-4b31-4bb5-b8c0-b86874b49c9e" providerId="ADAL" clId="{8FBF72BB-5E99-406C-BCBB-05BA32D14AF9}" dt="2019-02-14T12:54:26.779" v="1458" actId="478"/>
          <ac:spMkLst>
            <pc:docMk/>
            <pc:sldMk cId="1242479121" sldId="399"/>
            <ac:spMk id="21" creationId="{CE4813D7-7078-490B-845E-7092C1998639}"/>
          </ac:spMkLst>
        </pc:spChg>
        <pc:spChg chg="del">
          <ac:chgData name="Ed Moss" userId="37722af9-4b31-4bb5-b8c0-b86874b49c9e" providerId="ADAL" clId="{8FBF72BB-5E99-406C-BCBB-05BA32D14AF9}" dt="2019-02-14T12:54:26.779" v="1458" actId="478"/>
          <ac:spMkLst>
            <pc:docMk/>
            <pc:sldMk cId="1242479121" sldId="399"/>
            <ac:spMk id="22" creationId="{BFECC51A-98EC-460C-988E-B4A2FCA493AB}"/>
          </ac:spMkLst>
        </pc:spChg>
        <pc:spChg chg="del">
          <ac:chgData name="Ed Moss" userId="37722af9-4b31-4bb5-b8c0-b86874b49c9e" providerId="ADAL" clId="{8FBF72BB-5E99-406C-BCBB-05BA32D14AF9}" dt="2019-02-14T12:54:26.779" v="1458" actId="478"/>
          <ac:spMkLst>
            <pc:docMk/>
            <pc:sldMk cId="1242479121" sldId="399"/>
            <ac:spMk id="23" creationId="{F8950413-1510-4907-8E9A-81D06C025340}"/>
          </ac:spMkLst>
        </pc:spChg>
        <pc:spChg chg="del">
          <ac:chgData name="Ed Moss" userId="37722af9-4b31-4bb5-b8c0-b86874b49c9e" providerId="ADAL" clId="{8FBF72BB-5E99-406C-BCBB-05BA32D14AF9}" dt="2019-02-14T12:54:26.779" v="1458" actId="478"/>
          <ac:spMkLst>
            <pc:docMk/>
            <pc:sldMk cId="1242479121" sldId="399"/>
            <ac:spMk id="24" creationId="{753CE260-7D04-41AF-A2AF-022ECA14E8A3}"/>
          </ac:spMkLst>
        </pc:spChg>
        <pc:spChg chg="del">
          <ac:chgData name="Ed Moss" userId="37722af9-4b31-4bb5-b8c0-b86874b49c9e" providerId="ADAL" clId="{8FBF72BB-5E99-406C-BCBB-05BA32D14AF9}" dt="2019-02-14T12:54:26.779" v="1458" actId="478"/>
          <ac:spMkLst>
            <pc:docMk/>
            <pc:sldMk cId="1242479121" sldId="399"/>
            <ac:spMk id="25" creationId="{29EA1B2D-A34D-441E-A1F6-72E7F99F980C}"/>
          </ac:spMkLst>
        </pc:spChg>
        <pc:spChg chg="del">
          <ac:chgData name="Ed Moss" userId="37722af9-4b31-4bb5-b8c0-b86874b49c9e" providerId="ADAL" clId="{8FBF72BB-5E99-406C-BCBB-05BA32D14AF9}" dt="2019-02-14T12:54:26.779" v="1458" actId="478"/>
          <ac:spMkLst>
            <pc:docMk/>
            <pc:sldMk cId="1242479121" sldId="399"/>
            <ac:spMk id="26" creationId="{7BADA228-AAAE-41E1-83C1-239CA0BDCE64}"/>
          </ac:spMkLst>
        </pc:spChg>
        <pc:spChg chg="del">
          <ac:chgData name="Ed Moss" userId="37722af9-4b31-4bb5-b8c0-b86874b49c9e" providerId="ADAL" clId="{8FBF72BB-5E99-406C-BCBB-05BA32D14AF9}" dt="2019-02-14T12:52:52.128" v="1445" actId="478"/>
          <ac:spMkLst>
            <pc:docMk/>
            <pc:sldMk cId="1242479121" sldId="399"/>
            <ac:spMk id="28" creationId="{B5DC1549-6980-4BD1-B2D5-66FBA9BCF17E}"/>
          </ac:spMkLst>
        </pc:spChg>
        <pc:graphicFrameChg chg="del">
          <ac:chgData name="Ed Moss" userId="37722af9-4b31-4bb5-b8c0-b86874b49c9e" providerId="ADAL" clId="{8FBF72BB-5E99-406C-BCBB-05BA32D14AF9}" dt="2019-02-14T12:54:26.779" v="1458" actId="478"/>
          <ac:graphicFrameMkLst>
            <pc:docMk/>
            <pc:sldMk cId="1242479121" sldId="399"/>
            <ac:graphicFrameMk id="6" creationId="{888CD7EA-3EBF-4039-AAFC-DC9B49E062BF}"/>
          </ac:graphicFrameMkLst>
        </pc:graphicFrameChg>
        <pc:graphicFrameChg chg="del">
          <ac:chgData name="Ed Moss" userId="37722af9-4b31-4bb5-b8c0-b86874b49c9e" providerId="ADAL" clId="{8FBF72BB-5E99-406C-BCBB-05BA32D14AF9}" dt="2019-02-14T12:54:26.779" v="1458" actId="478"/>
          <ac:graphicFrameMkLst>
            <pc:docMk/>
            <pc:sldMk cId="1242479121" sldId="399"/>
            <ac:graphicFrameMk id="27" creationId="{26440A4A-BC57-4DFB-8178-1034287B6144}"/>
          </ac:graphicFrameMkLst>
        </pc:graphicFrameChg>
        <pc:picChg chg="mod">
          <ac:chgData name="Ed Moss" userId="37722af9-4b31-4bb5-b8c0-b86874b49c9e" providerId="ADAL" clId="{8FBF72BB-5E99-406C-BCBB-05BA32D14AF9}" dt="2019-02-14T12:53:19.054" v="1450" actId="1035"/>
          <ac:picMkLst>
            <pc:docMk/>
            <pc:sldMk cId="1242479121" sldId="399"/>
            <ac:picMk id="3" creationId="{DB178A56-15EB-445D-8C67-C8A33183479F}"/>
          </ac:picMkLst>
        </pc:picChg>
      </pc:sldChg>
      <pc:sldChg chg="addSp delSp modSp add">
        <pc:chgData name="Ed Moss" userId="37722af9-4b31-4bb5-b8c0-b86874b49c9e" providerId="ADAL" clId="{8FBF72BB-5E99-406C-BCBB-05BA32D14AF9}" dt="2019-02-14T15:36:53.738" v="3059" actId="113"/>
        <pc:sldMkLst>
          <pc:docMk/>
          <pc:sldMk cId="2592676224" sldId="400"/>
        </pc:sldMkLst>
        <pc:spChg chg="del">
          <ac:chgData name="Ed Moss" userId="37722af9-4b31-4bb5-b8c0-b86874b49c9e" providerId="ADAL" clId="{8FBF72BB-5E99-406C-BCBB-05BA32D14AF9}" dt="2019-02-14T13:36:37.993" v="3037" actId="478"/>
          <ac:spMkLst>
            <pc:docMk/>
            <pc:sldMk cId="2592676224" sldId="400"/>
            <ac:spMk id="7" creationId="{F26B825B-406F-46B7-B5F7-6D4D425DEBEA}"/>
          </ac:spMkLst>
        </pc:spChg>
        <pc:spChg chg="del">
          <ac:chgData name="Ed Moss" userId="37722af9-4b31-4bb5-b8c0-b86874b49c9e" providerId="ADAL" clId="{8FBF72BB-5E99-406C-BCBB-05BA32D14AF9}" dt="2019-02-14T13:36:37.993" v="3037" actId="478"/>
          <ac:spMkLst>
            <pc:docMk/>
            <pc:sldMk cId="2592676224" sldId="400"/>
            <ac:spMk id="9" creationId="{FCE14823-3758-4E9E-9547-6A0941A3021B}"/>
          </ac:spMkLst>
        </pc:spChg>
        <pc:spChg chg="del">
          <ac:chgData name="Ed Moss" userId="37722af9-4b31-4bb5-b8c0-b86874b49c9e" providerId="ADAL" clId="{8FBF72BB-5E99-406C-BCBB-05BA32D14AF9}" dt="2019-02-14T13:36:37.993" v="3037" actId="478"/>
          <ac:spMkLst>
            <pc:docMk/>
            <pc:sldMk cId="2592676224" sldId="400"/>
            <ac:spMk id="13" creationId="{99125DE3-15A9-4B16-B01A-5CA06E919FA8}"/>
          </ac:spMkLst>
        </pc:spChg>
        <pc:spChg chg="del">
          <ac:chgData name="Ed Moss" userId="37722af9-4b31-4bb5-b8c0-b86874b49c9e" providerId="ADAL" clId="{8FBF72BB-5E99-406C-BCBB-05BA32D14AF9}" dt="2019-02-14T13:36:37.993" v="3037" actId="478"/>
          <ac:spMkLst>
            <pc:docMk/>
            <pc:sldMk cId="2592676224" sldId="400"/>
            <ac:spMk id="14" creationId="{83B4AB00-AE71-444F-B069-D69A75F4CF4B}"/>
          </ac:spMkLst>
        </pc:spChg>
        <pc:spChg chg="del">
          <ac:chgData name="Ed Moss" userId="37722af9-4b31-4bb5-b8c0-b86874b49c9e" providerId="ADAL" clId="{8FBF72BB-5E99-406C-BCBB-05BA32D14AF9}" dt="2019-02-14T13:36:37.993" v="3037" actId="478"/>
          <ac:spMkLst>
            <pc:docMk/>
            <pc:sldMk cId="2592676224" sldId="400"/>
            <ac:spMk id="15" creationId="{EC3D3320-BBB5-4B9E-83CB-2EEA04BBE090}"/>
          </ac:spMkLst>
        </pc:spChg>
        <pc:spChg chg="del">
          <ac:chgData name="Ed Moss" userId="37722af9-4b31-4bb5-b8c0-b86874b49c9e" providerId="ADAL" clId="{8FBF72BB-5E99-406C-BCBB-05BA32D14AF9}" dt="2019-02-14T13:36:37.993" v="3037" actId="478"/>
          <ac:spMkLst>
            <pc:docMk/>
            <pc:sldMk cId="2592676224" sldId="400"/>
            <ac:spMk id="16" creationId="{925C5BA1-0746-493B-96F8-13701C5BDC11}"/>
          </ac:spMkLst>
        </pc:spChg>
        <pc:spChg chg="del">
          <ac:chgData name="Ed Moss" userId="37722af9-4b31-4bb5-b8c0-b86874b49c9e" providerId="ADAL" clId="{8FBF72BB-5E99-406C-BCBB-05BA32D14AF9}" dt="2019-02-14T13:36:37.993" v="3037" actId="478"/>
          <ac:spMkLst>
            <pc:docMk/>
            <pc:sldMk cId="2592676224" sldId="400"/>
            <ac:spMk id="17" creationId="{8EEA325C-36E7-4BF9-BE3A-A4C38F00CCBD}"/>
          </ac:spMkLst>
        </pc:spChg>
        <pc:spChg chg="del">
          <ac:chgData name="Ed Moss" userId="37722af9-4b31-4bb5-b8c0-b86874b49c9e" providerId="ADAL" clId="{8FBF72BB-5E99-406C-BCBB-05BA32D14AF9}" dt="2019-02-14T13:36:37.993" v="3037" actId="478"/>
          <ac:spMkLst>
            <pc:docMk/>
            <pc:sldMk cId="2592676224" sldId="400"/>
            <ac:spMk id="18" creationId="{277C85EE-08FE-4512-894A-4377174DF74A}"/>
          </ac:spMkLst>
        </pc:spChg>
        <pc:spChg chg="mod">
          <ac:chgData name="Ed Moss" userId="37722af9-4b31-4bb5-b8c0-b86874b49c9e" providerId="ADAL" clId="{8FBF72BB-5E99-406C-BCBB-05BA32D14AF9}" dt="2019-02-14T15:36:53.738" v="3059" actId="113"/>
          <ac:spMkLst>
            <pc:docMk/>
            <pc:sldMk cId="2592676224" sldId="400"/>
            <ac:spMk id="19" creationId="{5252A847-DE45-4FA3-A1F8-EEBEB845FF8E}"/>
          </ac:spMkLst>
        </pc:spChg>
        <pc:spChg chg="del">
          <ac:chgData name="Ed Moss" userId="37722af9-4b31-4bb5-b8c0-b86874b49c9e" providerId="ADAL" clId="{8FBF72BB-5E99-406C-BCBB-05BA32D14AF9}" dt="2019-02-14T13:36:37.993" v="3037" actId="478"/>
          <ac:spMkLst>
            <pc:docMk/>
            <pc:sldMk cId="2592676224" sldId="400"/>
            <ac:spMk id="20" creationId="{E72E3E0E-2EBD-4B0A-A93F-47DD2D701B02}"/>
          </ac:spMkLst>
        </pc:spChg>
        <pc:spChg chg="del">
          <ac:chgData name="Ed Moss" userId="37722af9-4b31-4bb5-b8c0-b86874b49c9e" providerId="ADAL" clId="{8FBF72BB-5E99-406C-BCBB-05BA32D14AF9}" dt="2019-02-14T13:36:37.993" v="3037" actId="478"/>
          <ac:spMkLst>
            <pc:docMk/>
            <pc:sldMk cId="2592676224" sldId="400"/>
            <ac:spMk id="21" creationId="{44371AC5-C1EC-44CB-9FAF-242661E2EDDA}"/>
          </ac:spMkLst>
        </pc:spChg>
        <pc:spChg chg="del">
          <ac:chgData name="Ed Moss" userId="37722af9-4b31-4bb5-b8c0-b86874b49c9e" providerId="ADAL" clId="{8FBF72BB-5E99-406C-BCBB-05BA32D14AF9}" dt="2019-02-14T13:36:37.993" v="3037" actId="478"/>
          <ac:spMkLst>
            <pc:docMk/>
            <pc:sldMk cId="2592676224" sldId="400"/>
            <ac:spMk id="22" creationId="{913DB084-ABED-45BF-A745-D0BA76322D95}"/>
          </ac:spMkLst>
        </pc:spChg>
        <pc:spChg chg="del">
          <ac:chgData name="Ed Moss" userId="37722af9-4b31-4bb5-b8c0-b86874b49c9e" providerId="ADAL" clId="{8FBF72BB-5E99-406C-BCBB-05BA32D14AF9}" dt="2019-02-14T13:36:37.993" v="3037" actId="478"/>
          <ac:spMkLst>
            <pc:docMk/>
            <pc:sldMk cId="2592676224" sldId="400"/>
            <ac:spMk id="23" creationId="{1D4C7F58-2B4E-4E2E-94CA-B86136AE5E9B}"/>
          </ac:spMkLst>
        </pc:spChg>
        <pc:spChg chg="del">
          <ac:chgData name="Ed Moss" userId="37722af9-4b31-4bb5-b8c0-b86874b49c9e" providerId="ADAL" clId="{8FBF72BB-5E99-406C-BCBB-05BA32D14AF9}" dt="2019-02-14T13:36:37.993" v="3037" actId="478"/>
          <ac:spMkLst>
            <pc:docMk/>
            <pc:sldMk cId="2592676224" sldId="400"/>
            <ac:spMk id="24" creationId="{1FB94AFE-D69F-4A67-954D-701408AF81FE}"/>
          </ac:spMkLst>
        </pc:spChg>
        <pc:spChg chg="del">
          <ac:chgData name="Ed Moss" userId="37722af9-4b31-4bb5-b8c0-b86874b49c9e" providerId="ADAL" clId="{8FBF72BB-5E99-406C-BCBB-05BA32D14AF9}" dt="2019-02-14T13:36:37.993" v="3037" actId="478"/>
          <ac:spMkLst>
            <pc:docMk/>
            <pc:sldMk cId="2592676224" sldId="400"/>
            <ac:spMk id="25" creationId="{68785588-ADF2-4B40-B4E1-AA24988828A1}"/>
          </ac:spMkLst>
        </pc:spChg>
        <pc:graphicFrameChg chg="del">
          <ac:chgData name="Ed Moss" userId="37722af9-4b31-4bb5-b8c0-b86874b49c9e" providerId="ADAL" clId="{8FBF72BB-5E99-406C-BCBB-05BA32D14AF9}" dt="2019-02-14T13:36:37.993" v="3037" actId="478"/>
          <ac:graphicFrameMkLst>
            <pc:docMk/>
            <pc:sldMk cId="2592676224" sldId="400"/>
            <ac:graphicFrameMk id="8" creationId="{54E1CB62-DEDA-44CC-8D56-59C3617DBB9E}"/>
          </ac:graphicFrameMkLst>
        </pc:graphicFrameChg>
        <pc:picChg chg="add del mod">
          <ac:chgData name="Ed Moss" userId="37722af9-4b31-4bb5-b8c0-b86874b49c9e" providerId="ADAL" clId="{8FBF72BB-5E99-406C-BCBB-05BA32D14AF9}" dt="2019-02-14T13:35:37.411" v="2972" actId="478"/>
          <ac:picMkLst>
            <pc:docMk/>
            <pc:sldMk cId="2592676224" sldId="400"/>
            <ac:picMk id="3" creationId="{2EC36F46-96B8-45C6-A4C6-B0C9B8F00E29}"/>
          </ac:picMkLst>
        </pc:picChg>
        <pc:picChg chg="add">
          <ac:chgData name="Ed Moss" userId="37722af9-4b31-4bb5-b8c0-b86874b49c9e" providerId="ADAL" clId="{8FBF72BB-5E99-406C-BCBB-05BA32D14AF9}" dt="2019-02-14T13:35:53.352" v="3001"/>
          <ac:picMkLst>
            <pc:docMk/>
            <pc:sldMk cId="2592676224" sldId="400"/>
            <ac:picMk id="26" creationId="{9F5E5473-A32A-4CA7-8182-18CA6F1E0FAA}"/>
          </ac:picMkLst>
        </pc:picChg>
      </pc:sldChg>
      <pc:sldChg chg="delSp modSp add">
        <pc:chgData name="Ed Moss" userId="37722af9-4b31-4bb5-b8c0-b86874b49c9e" providerId="ADAL" clId="{8FBF72BB-5E99-406C-BCBB-05BA32D14AF9}" dt="2019-02-14T13:36:57.932" v="3041" actId="478"/>
        <pc:sldMkLst>
          <pc:docMk/>
          <pc:sldMk cId="3628545204" sldId="401"/>
        </pc:sldMkLst>
        <pc:spChg chg="del">
          <ac:chgData name="Ed Moss" userId="37722af9-4b31-4bb5-b8c0-b86874b49c9e" providerId="ADAL" clId="{8FBF72BB-5E99-406C-BCBB-05BA32D14AF9}" dt="2019-02-14T13:36:57.932" v="3041" actId="478"/>
          <ac:spMkLst>
            <pc:docMk/>
            <pc:sldMk cId="3628545204" sldId="401"/>
            <ac:spMk id="6" creationId="{518592C2-9352-4C9F-9DAA-24DDDC8DC4AB}"/>
          </ac:spMkLst>
        </pc:spChg>
        <pc:spChg chg="del">
          <ac:chgData name="Ed Moss" userId="37722af9-4b31-4bb5-b8c0-b86874b49c9e" providerId="ADAL" clId="{8FBF72BB-5E99-406C-BCBB-05BA32D14AF9}" dt="2019-02-14T13:36:57.932" v="3041" actId="478"/>
          <ac:spMkLst>
            <pc:docMk/>
            <pc:sldMk cId="3628545204" sldId="401"/>
            <ac:spMk id="8" creationId="{86A2DDFF-3A1E-4323-9D04-8B874E0509C7}"/>
          </ac:spMkLst>
        </pc:spChg>
        <pc:spChg chg="del">
          <ac:chgData name="Ed Moss" userId="37722af9-4b31-4bb5-b8c0-b86874b49c9e" providerId="ADAL" clId="{8FBF72BB-5E99-406C-BCBB-05BA32D14AF9}" dt="2019-02-14T13:36:57.932" v="3041" actId="478"/>
          <ac:spMkLst>
            <pc:docMk/>
            <pc:sldMk cId="3628545204" sldId="401"/>
            <ac:spMk id="12" creationId="{6C503ED2-F640-42F3-8D84-454E590BBF63}"/>
          </ac:spMkLst>
        </pc:spChg>
        <pc:spChg chg="del">
          <ac:chgData name="Ed Moss" userId="37722af9-4b31-4bb5-b8c0-b86874b49c9e" providerId="ADAL" clId="{8FBF72BB-5E99-406C-BCBB-05BA32D14AF9}" dt="2019-02-14T13:36:57.932" v="3041" actId="478"/>
          <ac:spMkLst>
            <pc:docMk/>
            <pc:sldMk cId="3628545204" sldId="401"/>
            <ac:spMk id="13" creationId="{2C6A5342-5522-4B9D-8816-9BCA156456C4}"/>
          </ac:spMkLst>
        </pc:spChg>
        <pc:spChg chg="del">
          <ac:chgData name="Ed Moss" userId="37722af9-4b31-4bb5-b8c0-b86874b49c9e" providerId="ADAL" clId="{8FBF72BB-5E99-406C-BCBB-05BA32D14AF9}" dt="2019-02-14T13:36:57.932" v="3041" actId="478"/>
          <ac:spMkLst>
            <pc:docMk/>
            <pc:sldMk cId="3628545204" sldId="401"/>
            <ac:spMk id="14" creationId="{5899D6C9-8C5D-4FA3-AF55-D649ED8F7096}"/>
          </ac:spMkLst>
        </pc:spChg>
        <pc:spChg chg="del">
          <ac:chgData name="Ed Moss" userId="37722af9-4b31-4bb5-b8c0-b86874b49c9e" providerId="ADAL" clId="{8FBF72BB-5E99-406C-BCBB-05BA32D14AF9}" dt="2019-02-14T13:36:57.932" v="3041" actId="478"/>
          <ac:spMkLst>
            <pc:docMk/>
            <pc:sldMk cId="3628545204" sldId="401"/>
            <ac:spMk id="15" creationId="{5F08B7D5-7D28-4731-BBD6-DF6A11C16055}"/>
          </ac:spMkLst>
        </pc:spChg>
        <pc:spChg chg="del">
          <ac:chgData name="Ed Moss" userId="37722af9-4b31-4bb5-b8c0-b86874b49c9e" providerId="ADAL" clId="{8FBF72BB-5E99-406C-BCBB-05BA32D14AF9}" dt="2019-02-14T13:36:57.932" v="3041" actId="478"/>
          <ac:spMkLst>
            <pc:docMk/>
            <pc:sldMk cId="3628545204" sldId="401"/>
            <ac:spMk id="16" creationId="{B9F1FD52-1F60-49D9-B1C7-C97264A81841}"/>
          </ac:spMkLst>
        </pc:spChg>
        <pc:spChg chg="mod">
          <ac:chgData name="Ed Moss" userId="37722af9-4b31-4bb5-b8c0-b86874b49c9e" providerId="ADAL" clId="{8FBF72BB-5E99-406C-BCBB-05BA32D14AF9}" dt="2019-02-14T13:09:07.269" v="2036" actId="207"/>
          <ac:spMkLst>
            <pc:docMk/>
            <pc:sldMk cId="3628545204" sldId="401"/>
            <ac:spMk id="17" creationId="{94E55407-22A2-440F-9F11-801ABA9E1773}"/>
          </ac:spMkLst>
        </pc:spChg>
        <pc:spChg chg="mod">
          <ac:chgData name="Ed Moss" userId="37722af9-4b31-4bb5-b8c0-b86874b49c9e" providerId="ADAL" clId="{8FBF72BB-5E99-406C-BCBB-05BA32D14AF9}" dt="2019-02-14T13:08:54.990" v="2033" actId="115"/>
          <ac:spMkLst>
            <pc:docMk/>
            <pc:sldMk cId="3628545204" sldId="401"/>
            <ac:spMk id="18" creationId="{A14A3473-4014-4A53-B4DA-B3CF73DACCD6}"/>
          </ac:spMkLst>
        </pc:spChg>
        <pc:spChg chg="mod">
          <ac:chgData name="Ed Moss" userId="37722af9-4b31-4bb5-b8c0-b86874b49c9e" providerId="ADAL" clId="{8FBF72BB-5E99-406C-BCBB-05BA32D14AF9}" dt="2019-02-14T13:08:07.851" v="2007" actId="20577"/>
          <ac:spMkLst>
            <pc:docMk/>
            <pc:sldMk cId="3628545204" sldId="401"/>
            <ac:spMk id="19" creationId="{5252A847-DE45-4FA3-A1F8-EEBEB845FF8E}"/>
          </ac:spMkLst>
        </pc:spChg>
        <pc:spChg chg="mod">
          <ac:chgData name="Ed Moss" userId="37722af9-4b31-4bb5-b8c0-b86874b49c9e" providerId="ADAL" clId="{8FBF72BB-5E99-406C-BCBB-05BA32D14AF9}" dt="2019-02-14T13:09:07.269" v="2036" actId="207"/>
          <ac:spMkLst>
            <pc:docMk/>
            <pc:sldMk cId="3628545204" sldId="401"/>
            <ac:spMk id="20" creationId="{3EBED2C9-6BE6-4A6B-9C4C-2EB41BF5EB59}"/>
          </ac:spMkLst>
        </pc:spChg>
        <pc:spChg chg="mod">
          <ac:chgData name="Ed Moss" userId="37722af9-4b31-4bb5-b8c0-b86874b49c9e" providerId="ADAL" clId="{8FBF72BB-5E99-406C-BCBB-05BA32D14AF9}" dt="2019-02-14T13:08:58.830" v="2035" actId="115"/>
          <ac:spMkLst>
            <pc:docMk/>
            <pc:sldMk cId="3628545204" sldId="401"/>
            <ac:spMk id="21" creationId="{11ACB7F7-68FB-4210-B2CA-0489A59F6094}"/>
          </ac:spMkLst>
        </pc:spChg>
        <pc:spChg chg="mod">
          <ac:chgData name="Ed Moss" userId="37722af9-4b31-4bb5-b8c0-b86874b49c9e" providerId="ADAL" clId="{8FBF72BB-5E99-406C-BCBB-05BA32D14AF9}" dt="2019-02-14T13:09:07.269" v="2036" actId="207"/>
          <ac:spMkLst>
            <pc:docMk/>
            <pc:sldMk cId="3628545204" sldId="401"/>
            <ac:spMk id="22" creationId="{320A5862-A401-489A-B668-E7A6A685EC57}"/>
          </ac:spMkLst>
        </pc:spChg>
        <pc:spChg chg="mod">
          <ac:chgData name="Ed Moss" userId="37722af9-4b31-4bb5-b8c0-b86874b49c9e" providerId="ADAL" clId="{8FBF72BB-5E99-406C-BCBB-05BA32D14AF9}" dt="2019-02-14T13:09:07.269" v="2036" actId="207"/>
          <ac:spMkLst>
            <pc:docMk/>
            <pc:sldMk cId="3628545204" sldId="401"/>
            <ac:spMk id="23" creationId="{2C483E95-1525-4A1C-988B-710A0B423CFC}"/>
          </ac:spMkLst>
        </pc:spChg>
        <pc:spChg chg="mod">
          <ac:chgData name="Ed Moss" userId="37722af9-4b31-4bb5-b8c0-b86874b49c9e" providerId="ADAL" clId="{8FBF72BB-5E99-406C-BCBB-05BA32D14AF9}" dt="2019-02-14T13:09:07.269" v="2036" actId="207"/>
          <ac:spMkLst>
            <pc:docMk/>
            <pc:sldMk cId="3628545204" sldId="401"/>
            <ac:spMk id="24" creationId="{833719DA-B6AC-4E4B-B6FF-E239DE64D211}"/>
          </ac:spMkLst>
        </pc:spChg>
        <pc:spChg chg="del">
          <ac:chgData name="Ed Moss" userId="37722af9-4b31-4bb5-b8c0-b86874b49c9e" providerId="ADAL" clId="{8FBF72BB-5E99-406C-BCBB-05BA32D14AF9}" dt="2019-02-14T13:36:57.932" v="3041" actId="478"/>
          <ac:spMkLst>
            <pc:docMk/>
            <pc:sldMk cId="3628545204" sldId="401"/>
            <ac:spMk id="25" creationId="{630C0EBB-3EB3-408E-8EE8-CAA4DD4EC5B2}"/>
          </ac:spMkLst>
        </pc:spChg>
        <pc:graphicFrameChg chg="del">
          <ac:chgData name="Ed Moss" userId="37722af9-4b31-4bb5-b8c0-b86874b49c9e" providerId="ADAL" clId="{8FBF72BB-5E99-406C-BCBB-05BA32D14AF9}" dt="2019-02-14T13:36:57.932" v="3041" actId="478"/>
          <ac:graphicFrameMkLst>
            <pc:docMk/>
            <pc:sldMk cId="3628545204" sldId="401"/>
            <ac:graphicFrameMk id="7" creationId="{FD1BB90F-6D5F-43D9-82D4-2EE593BA0C26}"/>
          </ac:graphicFrameMkLst>
        </pc:graphicFrameChg>
      </pc:sldChg>
      <pc:sldChg chg="delSp modSp add">
        <pc:chgData name="Ed Moss" userId="37722af9-4b31-4bb5-b8c0-b86874b49c9e" providerId="ADAL" clId="{8FBF72BB-5E99-406C-BCBB-05BA32D14AF9}" dt="2019-02-14T15:34:50.583" v="3053" actId="113"/>
        <pc:sldMkLst>
          <pc:docMk/>
          <pc:sldMk cId="2039762239" sldId="402"/>
        </pc:sldMkLst>
        <pc:spChg chg="del">
          <ac:chgData name="Ed Moss" userId="37722af9-4b31-4bb5-b8c0-b86874b49c9e" providerId="ADAL" clId="{8FBF72BB-5E99-406C-BCBB-05BA32D14AF9}" dt="2019-02-14T13:36:48.083" v="3039" actId="478"/>
          <ac:spMkLst>
            <pc:docMk/>
            <pc:sldMk cId="2039762239" sldId="402"/>
            <ac:spMk id="7" creationId="{F26B825B-406F-46B7-B5F7-6D4D425DEBEA}"/>
          </ac:spMkLst>
        </pc:spChg>
        <pc:spChg chg="del">
          <ac:chgData name="Ed Moss" userId="37722af9-4b31-4bb5-b8c0-b86874b49c9e" providerId="ADAL" clId="{8FBF72BB-5E99-406C-BCBB-05BA32D14AF9}" dt="2019-02-14T13:36:48.083" v="3039" actId="478"/>
          <ac:spMkLst>
            <pc:docMk/>
            <pc:sldMk cId="2039762239" sldId="402"/>
            <ac:spMk id="9" creationId="{FCE14823-3758-4E9E-9547-6A0941A3021B}"/>
          </ac:spMkLst>
        </pc:spChg>
        <pc:spChg chg="del">
          <ac:chgData name="Ed Moss" userId="37722af9-4b31-4bb5-b8c0-b86874b49c9e" providerId="ADAL" clId="{8FBF72BB-5E99-406C-BCBB-05BA32D14AF9}" dt="2019-02-14T13:36:48.083" v="3039" actId="478"/>
          <ac:spMkLst>
            <pc:docMk/>
            <pc:sldMk cId="2039762239" sldId="402"/>
            <ac:spMk id="13" creationId="{99125DE3-15A9-4B16-B01A-5CA06E919FA8}"/>
          </ac:spMkLst>
        </pc:spChg>
        <pc:spChg chg="del">
          <ac:chgData name="Ed Moss" userId="37722af9-4b31-4bb5-b8c0-b86874b49c9e" providerId="ADAL" clId="{8FBF72BB-5E99-406C-BCBB-05BA32D14AF9}" dt="2019-02-14T13:36:48.083" v="3039" actId="478"/>
          <ac:spMkLst>
            <pc:docMk/>
            <pc:sldMk cId="2039762239" sldId="402"/>
            <ac:spMk id="14" creationId="{83B4AB00-AE71-444F-B069-D69A75F4CF4B}"/>
          </ac:spMkLst>
        </pc:spChg>
        <pc:spChg chg="del">
          <ac:chgData name="Ed Moss" userId="37722af9-4b31-4bb5-b8c0-b86874b49c9e" providerId="ADAL" clId="{8FBF72BB-5E99-406C-BCBB-05BA32D14AF9}" dt="2019-02-14T13:36:48.083" v="3039" actId="478"/>
          <ac:spMkLst>
            <pc:docMk/>
            <pc:sldMk cId="2039762239" sldId="402"/>
            <ac:spMk id="15" creationId="{EC3D3320-BBB5-4B9E-83CB-2EEA04BBE090}"/>
          </ac:spMkLst>
        </pc:spChg>
        <pc:spChg chg="del">
          <ac:chgData name="Ed Moss" userId="37722af9-4b31-4bb5-b8c0-b86874b49c9e" providerId="ADAL" clId="{8FBF72BB-5E99-406C-BCBB-05BA32D14AF9}" dt="2019-02-14T13:36:48.083" v="3039" actId="478"/>
          <ac:spMkLst>
            <pc:docMk/>
            <pc:sldMk cId="2039762239" sldId="402"/>
            <ac:spMk id="16" creationId="{925C5BA1-0746-493B-96F8-13701C5BDC11}"/>
          </ac:spMkLst>
        </pc:spChg>
        <pc:spChg chg="del">
          <ac:chgData name="Ed Moss" userId="37722af9-4b31-4bb5-b8c0-b86874b49c9e" providerId="ADAL" clId="{8FBF72BB-5E99-406C-BCBB-05BA32D14AF9}" dt="2019-02-14T13:36:48.083" v="3039" actId="478"/>
          <ac:spMkLst>
            <pc:docMk/>
            <pc:sldMk cId="2039762239" sldId="402"/>
            <ac:spMk id="17" creationId="{8EEA325C-36E7-4BF9-BE3A-A4C38F00CCBD}"/>
          </ac:spMkLst>
        </pc:spChg>
        <pc:spChg chg="del">
          <ac:chgData name="Ed Moss" userId="37722af9-4b31-4bb5-b8c0-b86874b49c9e" providerId="ADAL" clId="{8FBF72BB-5E99-406C-BCBB-05BA32D14AF9}" dt="2019-02-14T13:36:48.083" v="3039" actId="478"/>
          <ac:spMkLst>
            <pc:docMk/>
            <pc:sldMk cId="2039762239" sldId="402"/>
            <ac:spMk id="18" creationId="{277C85EE-08FE-4512-894A-4377174DF74A}"/>
          </ac:spMkLst>
        </pc:spChg>
        <pc:spChg chg="mod">
          <ac:chgData name="Ed Moss" userId="37722af9-4b31-4bb5-b8c0-b86874b49c9e" providerId="ADAL" clId="{8FBF72BB-5E99-406C-BCBB-05BA32D14AF9}" dt="2019-02-14T15:34:50.583" v="3053" actId="113"/>
          <ac:spMkLst>
            <pc:docMk/>
            <pc:sldMk cId="2039762239" sldId="402"/>
            <ac:spMk id="19" creationId="{5252A847-DE45-4FA3-A1F8-EEBEB845FF8E}"/>
          </ac:spMkLst>
        </pc:spChg>
        <pc:spChg chg="del">
          <ac:chgData name="Ed Moss" userId="37722af9-4b31-4bb5-b8c0-b86874b49c9e" providerId="ADAL" clId="{8FBF72BB-5E99-406C-BCBB-05BA32D14AF9}" dt="2019-02-14T13:36:48.083" v="3039" actId="478"/>
          <ac:spMkLst>
            <pc:docMk/>
            <pc:sldMk cId="2039762239" sldId="402"/>
            <ac:spMk id="20" creationId="{E72E3E0E-2EBD-4B0A-A93F-47DD2D701B02}"/>
          </ac:spMkLst>
        </pc:spChg>
        <pc:spChg chg="del">
          <ac:chgData name="Ed Moss" userId="37722af9-4b31-4bb5-b8c0-b86874b49c9e" providerId="ADAL" clId="{8FBF72BB-5E99-406C-BCBB-05BA32D14AF9}" dt="2019-02-14T13:36:48.083" v="3039" actId="478"/>
          <ac:spMkLst>
            <pc:docMk/>
            <pc:sldMk cId="2039762239" sldId="402"/>
            <ac:spMk id="21" creationId="{44371AC5-C1EC-44CB-9FAF-242661E2EDDA}"/>
          </ac:spMkLst>
        </pc:spChg>
        <pc:spChg chg="del">
          <ac:chgData name="Ed Moss" userId="37722af9-4b31-4bb5-b8c0-b86874b49c9e" providerId="ADAL" clId="{8FBF72BB-5E99-406C-BCBB-05BA32D14AF9}" dt="2019-02-14T13:36:48.083" v="3039" actId="478"/>
          <ac:spMkLst>
            <pc:docMk/>
            <pc:sldMk cId="2039762239" sldId="402"/>
            <ac:spMk id="22" creationId="{913DB084-ABED-45BF-A745-D0BA76322D95}"/>
          </ac:spMkLst>
        </pc:spChg>
        <pc:spChg chg="del">
          <ac:chgData name="Ed Moss" userId="37722af9-4b31-4bb5-b8c0-b86874b49c9e" providerId="ADAL" clId="{8FBF72BB-5E99-406C-BCBB-05BA32D14AF9}" dt="2019-02-14T13:36:48.083" v="3039" actId="478"/>
          <ac:spMkLst>
            <pc:docMk/>
            <pc:sldMk cId="2039762239" sldId="402"/>
            <ac:spMk id="23" creationId="{1D4C7F58-2B4E-4E2E-94CA-B86136AE5E9B}"/>
          </ac:spMkLst>
        </pc:spChg>
        <pc:spChg chg="del">
          <ac:chgData name="Ed Moss" userId="37722af9-4b31-4bb5-b8c0-b86874b49c9e" providerId="ADAL" clId="{8FBF72BB-5E99-406C-BCBB-05BA32D14AF9}" dt="2019-02-14T13:36:48.083" v="3039" actId="478"/>
          <ac:spMkLst>
            <pc:docMk/>
            <pc:sldMk cId="2039762239" sldId="402"/>
            <ac:spMk id="24" creationId="{1FB94AFE-D69F-4A67-954D-701408AF81FE}"/>
          </ac:spMkLst>
        </pc:spChg>
        <pc:spChg chg="del">
          <ac:chgData name="Ed Moss" userId="37722af9-4b31-4bb5-b8c0-b86874b49c9e" providerId="ADAL" clId="{8FBF72BB-5E99-406C-BCBB-05BA32D14AF9}" dt="2019-02-14T13:36:48.083" v="3039" actId="478"/>
          <ac:spMkLst>
            <pc:docMk/>
            <pc:sldMk cId="2039762239" sldId="402"/>
            <ac:spMk id="25" creationId="{68785588-ADF2-4B40-B4E1-AA24988828A1}"/>
          </ac:spMkLst>
        </pc:spChg>
        <pc:graphicFrameChg chg="del">
          <ac:chgData name="Ed Moss" userId="37722af9-4b31-4bb5-b8c0-b86874b49c9e" providerId="ADAL" clId="{8FBF72BB-5E99-406C-BCBB-05BA32D14AF9}" dt="2019-02-14T13:36:48.083" v="3039" actId="478"/>
          <ac:graphicFrameMkLst>
            <pc:docMk/>
            <pc:sldMk cId="2039762239" sldId="402"/>
            <ac:graphicFrameMk id="8" creationId="{54E1CB62-DEDA-44CC-8D56-59C3617DBB9E}"/>
          </ac:graphicFrameMkLst>
        </pc:graphicFrameChg>
      </pc:sldChg>
      <pc:sldChg chg="delSp modSp add">
        <pc:chgData name="Ed Moss" userId="37722af9-4b31-4bb5-b8c0-b86874b49c9e" providerId="ADAL" clId="{8FBF72BB-5E99-406C-BCBB-05BA32D14AF9}" dt="2019-02-14T15:35:07.931" v="3056" actId="113"/>
        <pc:sldMkLst>
          <pc:docMk/>
          <pc:sldMk cId="2919640776" sldId="403"/>
        </pc:sldMkLst>
        <pc:spChg chg="del">
          <ac:chgData name="Ed Moss" userId="37722af9-4b31-4bb5-b8c0-b86874b49c9e" providerId="ADAL" clId="{8FBF72BB-5E99-406C-BCBB-05BA32D14AF9}" dt="2019-02-14T13:36:42.842" v="3038" actId="478"/>
          <ac:spMkLst>
            <pc:docMk/>
            <pc:sldMk cId="2919640776" sldId="403"/>
            <ac:spMk id="7" creationId="{F26B825B-406F-46B7-B5F7-6D4D425DEBEA}"/>
          </ac:spMkLst>
        </pc:spChg>
        <pc:spChg chg="del">
          <ac:chgData name="Ed Moss" userId="37722af9-4b31-4bb5-b8c0-b86874b49c9e" providerId="ADAL" clId="{8FBF72BB-5E99-406C-BCBB-05BA32D14AF9}" dt="2019-02-14T13:36:42.842" v="3038" actId="478"/>
          <ac:spMkLst>
            <pc:docMk/>
            <pc:sldMk cId="2919640776" sldId="403"/>
            <ac:spMk id="9" creationId="{FCE14823-3758-4E9E-9547-6A0941A3021B}"/>
          </ac:spMkLst>
        </pc:spChg>
        <pc:spChg chg="del">
          <ac:chgData name="Ed Moss" userId="37722af9-4b31-4bb5-b8c0-b86874b49c9e" providerId="ADAL" clId="{8FBF72BB-5E99-406C-BCBB-05BA32D14AF9}" dt="2019-02-14T13:36:42.842" v="3038" actId="478"/>
          <ac:spMkLst>
            <pc:docMk/>
            <pc:sldMk cId="2919640776" sldId="403"/>
            <ac:spMk id="13" creationId="{99125DE3-15A9-4B16-B01A-5CA06E919FA8}"/>
          </ac:spMkLst>
        </pc:spChg>
        <pc:spChg chg="del">
          <ac:chgData name="Ed Moss" userId="37722af9-4b31-4bb5-b8c0-b86874b49c9e" providerId="ADAL" clId="{8FBF72BB-5E99-406C-BCBB-05BA32D14AF9}" dt="2019-02-14T13:36:42.842" v="3038" actId="478"/>
          <ac:spMkLst>
            <pc:docMk/>
            <pc:sldMk cId="2919640776" sldId="403"/>
            <ac:spMk id="14" creationId="{83B4AB00-AE71-444F-B069-D69A75F4CF4B}"/>
          </ac:spMkLst>
        </pc:spChg>
        <pc:spChg chg="del">
          <ac:chgData name="Ed Moss" userId="37722af9-4b31-4bb5-b8c0-b86874b49c9e" providerId="ADAL" clId="{8FBF72BB-5E99-406C-BCBB-05BA32D14AF9}" dt="2019-02-14T13:36:42.842" v="3038" actId="478"/>
          <ac:spMkLst>
            <pc:docMk/>
            <pc:sldMk cId="2919640776" sldId="403"/>
            <ac:spMk id="15" creationId="{EC3D3320-BBB5-4B9E-83CB-2EEA04BBE090}"/>
          </ac:spMkLst>
        </pc:spChg>
        <pc:spChg chg="del">
          <ac:chgData name="Ed Moss" userId="37722af9-4b31-4bb5-b8c0-b86874b49c9e" providerId="ADAL" clId="{8FBF72BB-5E99-406C-BCBB-05BA32D14AF9}" dt="2019-02-14T13:36:42.842" v="3038" actId="478"/>
          <ac:spMkLst>
            <pc:docMk/>
            <pc:sldMk cId="2919640776" sldId="403"/>
            <ac:spMk id="16" creationId="{925C5BA1-0746-493B-96F8-13701C5BDC11}"/>
          </ac:spMkLst>
        </pc:spChg>
        <pc:spChg chg="del">
          <ac:chgData name="Ed Moss" userId="37722af9-4b31-4bb5-b8c0-b86874b49c9e" providerId="ADAL" clId="{8FBF72BB-5E99-406C-BCBB-05BA32D14AF9}" dt="2019-02-14T13:36:42.842" v="3038" actId="478"/>
          <ac:spMkLst>
            <pc:docMk/>
            <pc:sldMk cId="2919640776" sldId="403"/>
            <ac:spMk id="17" creationId="{8EEA325C-36E7-4BF9-BE3A-A4C38F00CCBD}"/>
          </ac:spMkLst>
        </pc:spChg>
        <pc:spChg chg="del">
          <ac:chgData name="Ed Moss" userId="37722af9-4b31-4bb5-b8c0-b86874b49c9e" providerId="ADAL" clId="{8FBF72BB-5E99-406C-BCBB-05BA32D14AF9}" dt="2019-02-14T13:36:42.842" v="3038" actId="478"/>
          <ac:spMkLst>
            <pc:docMk/>
            <pc:sldMk cId="2919640776" sldId="403"/>
            <ac:spMk id="18" creationId="{277C85EE-08FE-4512-894A-4377174DF74A}"/>
          </ac:spMkLst>
        </pc:spChg>
        <pc:spChg chg="mod">
          <ac:chgData name="Ed Moss" userId="37722af9-4b31-4bb5-b8c0-b86874b49c9e" providerId="ADAL" clId="{8FBF72BB-5E99-406C-BCBB-05BA32D14AF9}" dt="2019-02-14T15:35:07.931" v="3056" actId="113"/>
          <ac:spMkLst>
            <pc:docMk/>
            <pc:sldMk cId="2919640776" sldId="403"/>
            <ac:spMk id="19" creationId="{5252A847-DE45-4FA3-A1F8-EEBEB845FF8E}"/>
          </ac:spMkLst>
        </pc:spChg>
        <pc:spChg chg="del">
          <ac:chgData name="Ed Moss" userId="37722af9-4b31-4bb5-b8c0-b86874b49c9e" providerId="ADAL" clId="{8FBF72BB-5E99-406C-BCBB-05BA32D14AF9}" dt="2019-02-14T13:36:42.842" v="3038" actId="478"/>
          <ac:spMkLst>
            <pc:docMk/>
            <pc:sldMk cId="2919640776" sldId="403"/>
            <ac:spMk id="20" creationId="{E72E3E0E-2EBD-4B0A-A93F-47DD2D701B02}"/>
          </ac:spMkLst>
        </pc:spChg>
        <pc:spChg chg="del">
          <ac:chgData name="Ed Moss" userId="37722af9-4b31-4bb5-b8c0-b86874b49c9e" providerId="ADAL" clId="{8FBF72BB-5E99-406C-BCBB-05BA32D14AF9}" dt="2019-02-14T13:36:42.842" v="3038" actId="478"/>
          <ac:spMkLst>
            <pc:docMk/>
            <pc:sldMk cId="2919640776" sldId="403"/>
            <ac:spMk id="21" creationId="{44371AC5-C1EC-44CB-9FAF-242661E2EDDA}"/>
          </ac:spMkLst>
        </pc:spChg>
        <pc:spChg chg="del">
          <ac:chgData name="Ed Moss" userId="37722af9-4b31-4bb5-b8c0-b86874b49c9e" providerId="ADAL" clId="{8FBF72BB-5E99-406C-BCBB-05BA32D14AF9}" dt="2019-02-14T13:36:42.842" v="3038" actId="478"/>
          <ac:spMkLst>
            <pc:docMk/>
            <pc:sldMk cId="2919640776" sldId="403"/>
            <ac:spMk id="22" creationId="{913DB084-ABED-45BF-A745-D0BA76322D95}"/>
          </ac:spMkLst>
        </pc:spChg>
        <pc:spChg chg="del">
          <ac:chgData name="Ed Moss" userId="37722af9-4b31-4bb5-b8c0-b86874b49c9e" providerId="ADAL" clId="{8FBF72BB-5E99-406C-BCBB-05BA32D14AF9}" dt="2019-02-14T13:36:42.842" v="3038" actId="478"/>
          <ac:spMkLst>
            <pc:docMk/>
            <pc:sldMk cId="2919640776" sldId="403"/>
            <ac:spMk id="23" creationId="{1D4C7F58-2B4E-4E2E-94CA-B86136AE5E9B}"/>
          </ac:spMkLst>
        </pc:spChg>
        <pc:spChg chg="del">
          <ac:chgData name="Ed Moss" userId="37722af9-4b31-4bb5-b8c0-b86874b49c9e" providerId="ADAL" clId="{8FBF72BB-5E99-406C-BCBB-05BA32D14AF9}" dt="2019-02-14T13:36:42.842" v="3038" actId="478"/>
          <ac:spMkLst>
            <pc:docMk/>
            <pc:sldMk cId="2919640776" sldId="403"/>
            <ac:spMk id="24" creationId="{1FB94AFE-D69F-4A67-954D-701408AF81FE}"/>
          </ac:spMkLst>
        </pc:spChg>
        <pc:spChg chg="del">
          <ac:chgData name="Ed Moss" userId="37722af9-4b31-4bb5-b8c0-b86874b49c9e" providerId="ADAL" clId="{8FBF72BB-5E99-406C-BCBB-05BA32D14AF9}" dt="2019-02-14T13:36:42.842" v="3038" actId="478"/>
          <ac:spMkLst>
            <pc:docMk/>
            <pc:sldMk cId="2919640776" sldId="403"/>
            <ac:spMk id="25" creationId="{68785588-ADF2-4B40-B4E1-AA24988828A1}"/>
          </ac:spMkLst>
        </pc:spChg>
        <pc:graphicFrameChg chg="del">
          <ac:chgData name="Ed Moss" userId="37722af9-4b31-4bb5-b8c0-b86874b49c9e" providerId="ADAL" clId="{8FBF72BB-5E99-406C-BCBB-05BA32D14AF9}" dt="2019-02-14T13:36:42.842" v="3038" actId="478"/>
          <ac:graphicFrameMkLst>
            <pc:docMk/>
            <pc:sldMk cId="2919640776" sldId="403"/>
            <ac:graphicFrameMk id="8" creationId="{54E1CB62-DEDA-44CC-8D56-59C3617DBB9E}"/>
          </ac:graphicFrameMkLst>
        </pc:graphicFrameChg>
      </pc:sldChg>
      <pc:sldChg chg="add del">
        <pc:chgData name="Ed Moss" userId="37722af9-4b31-4bb5-b8c0-b86874b49c9e" providerId="ADAL" clId="{8FBF72BB-5E99-406C-BCBB-05BA32D14AF9}" dt="2019-02-14T13:33:59.906" v="2782" actId="2696"/>
        <pc:sldMkLst>
          <pc:docMk/>
          <pc:sldMk cId="617093483" sldId="404"/>
        </pc:sldMkLst>
      </pc:sldChg>
      <pc:sldChg chg="delSp modSp add">
        <pc:chgData name="Ed Moss" userId="37722af9-4b31-4bb5-b8c0-b86874b49c9e" providerId="ADAL" clId="{8FBF72BB-5E99-406C-BCBB-05BA32D14AF9}" dt="2019-02-14T15:37:01.421" v="3062" actId="113"/>
        <pc:sldMkLst>
          <pc:docMk/>
          <pc:sldMk cId="4148312184" sldId="404"/>
        </pc:sldMkLst>
        <pc:spChg chg="del">
          <ac:chgData name="Ed Moss" userId="37722af9-4b31-4bb5-b8c0-b86874b49c9e" providerId="ADAL" clId="{8FBF72BB-5E99-406C-BCBB-05BA32D14AF9}" dt="2019-02-14T13:36:29.648" v="3035" actId="478"/>
          <ac:spMkLst>
            <pc:docMk/>
            <pc:sldMk cId="4148312184" sldId="404"/>
            <ac:spMk id="7" creationId="{F26B825B-406F-46B7-B5F7-6D4D425DEBEA}"/>
          </ac:spMkLst>
        </pc:spChg>
        <pc:spChg chg="del">
          <ac:chgData name="Ed Moss" userId="37722af9-4b31-4bb5-b8c0-b86874b49c9e" providerId="ADAL" clId="{8FBF72BB-5E99-406C-BCBB-05BA32D14AF9}" dt="2019-02-14T13:36:27.614" v="3034" actId="478"/>
          <ac:spMkLst>
            <pc:docMk/>
            <pc:sldMk cId="4148312184" sldId="404"/>
            <ac:spMk id="9" creationId="{FCE14823-3758-4E9E-9547-6A0941A3021B}"/>
          </ac:spMkLst>
        </pc:spChg>
        <pc:spChg chg="del">
          <ac:chgData name="Ed Moss" userId="37722af9-4b31-4bb5-b8c0-b86874b49c9e" providerId="ADAL" clId="{8FBF72BB-5E99-406C-BCBB-05BA32D14AF9}" dt="2019-02-14T13:36:27.614" v="3034" actId="478"/>
          <ac:spMkLst>
            <pc:docMk/>
            <pc:sldMk cId="4148312184" sldId="404"/>
            <ac:spMk id="13" creationId="{99125DE3-15A9-4B16-B01A-5CA06E919FA8}"/>
          </ac:spMkLst>
        </pc:spChg>
        <pc:spChg chg="del">
          <ac:chgData name="Ed Moss" userId="37722af9-4b31-4bb5-b8c0-b86874b49c9e" providerId="ADAL" clId="{8FBF72BB-5E99-406C-BCBB-05BA32D14AF9}" dt="2019-02-14T13:36:27.614" v="3034" actId="478"/>
          <ac:spMkLst>
            <pc:docMk/>
            <pc:sldMk cId="4148312184" sldId="404"/>
            <ac:spMk id="14" creationId="{83B4AB00-AE71-444F-B069-D69A75F4CF4B}"/>
          </ac:spMkLst>
        </pc:spChg>
        <pc:spChg chg="del">
          <ac:chgData name="Ed Moss" userId="37722af9-4b31-4bb5-b8c0-b86874b49c9e" providerId="ADAL" clId="{8FBF72BB-5E99-406C-BCBB-05BA32D14AF9}" dt="2019-02-14T13:36:27.614" v="3034" actId="478"/>
          <ac:spMkLst>
            <pc:docMk/>
            <pc:sldMk cId="4148312184" sldId="404"/>
            <ac:spMk id="15" creationId="{EC3D3320-BBB5-4B9E-83CB-2EEA04BBE090}"/>
          </ac:spMkLst>
        </pc:spChg>
        <pc:spChg chg="del">
          <ac:chgData name="Ed Moss" userId="37722af9-4b31-4bb5-b8c0-b86874b49c9e" providerId="ADAL" clId="{8FBF72BB-5E99-406C-BCBB-05BA32D14AF9}" dt="2019-02-14T13:36:27.614" v="3034" actId="478"/>
          <ac:spMkLst>
            <pc:docMk/>
            <pc:sldMk cId="4148312184" sldId="404"/>
            <ac:spMk id="16" creationId="{925C5BA1-0746-493B-96F8-13701C5BDC11}"/>
          </ac:spMkLst>
        </pc:spChg>
        <pc:spChg chg="del">
          <ac:chgData name="Ed Moss" userId="37722af9-4b31-4bb5-b8c0-b86874b49c9e" providerId="ADAL" clId="{8FBF72BB-5E99-406C-BCBB-05BA32D14AF9}" dt="2019-02-14T13:36:27.614" v="3034" actId="478"/>
          <ac:spMkLst>
            <pc:docMk/>
            <pc:sldMk cId="4148312184" sldId="404"/>
            <ac:spMk id="17" creationId="{8EEA325C-36E7-4BF9-BE3A-A4C38F00CCBD}"/>
          </ac:spMkLst>
        </pc:spChg>
        <pc:spChg chg="del">
          <ac:chgData name="Ed Moss" userId="37722af9-4b31-4bb5-b8c0-b86874b49c9e" providerId="ADAL" clId="{8FBF72BB-5E99-406C-BCBB-05BA32D14AF9}" dt="2019-02-14T13:36:27.614" v="3034" actId="478"/>
          <ac:spMkLst>
            <pc:docMk/>
            <pc:sldMk cId="4148312184" sldId="404"/>
            <ac:spMk id="18" creationId="{277C85EE-08FE-4512-894A-4377174DF74A}"/>
          </ac:spMkLst>
        </pc:spChg>
        <pc:spChg chg="mod">
          <ac:chgData name="Ed Moss" userId="37722af9-4b31-4bb5-b8c0-b86874b49c9e" providerId="ADAL" clId="{8FBF72BB-5E99-406C-BCBB-05BA32D14AF9}" dt="2019-02-14T15:37:01.421" v="3062" actId="113"/>
          <ac:spMkLst>
            <pc:docMk/>
            <pc:sldMk cId="4148312184" sldId="404"/>
            <ac:spMk id="19" creationId="{5252A847-DE45-4FA3-A1F8-EEBEB845FF8E}"/>
          </ac:spMkLst>
        </pc:spChg>
        <pc:spChg chg="del">
          <ac:chgData name="Ed Moss" userId="37722af9-4b31-4bb5-b8c0-b86874b49c9e" providerId="ADAL" clId="{8FBF72BB-5E99-406C-BCBB-05BA32D14AF9}" dt="2019-02-14T13:36:27.614" v="3034" actId="478"/>
          <ac:spMkLst>
            <pc:docMk/>
            <pc:sldMk cId="4148312184" sldId="404"/>
            <ac:spMk id="20" creationId="{E72E3E0E-2EBD-4B0A-A93F-47DD2D701B02}"/>
          </ac:spMkLst>
        </pc:spChg>
        <pc:spChg chg="del">
          <ac:chgData name="Ed Moss" userId="37722af9-4b31-4bb5-b8c0-b86874b49c9e" providerId="ADAL" clId="{8FBF72BB-5E99-406C-BCBB-05BA32D14AF9}" dt="2019-02-14T13:36:27.614" v="3034" actId="478"/>
          <ac:spMkLst>
            <pc:docMk/>
            <pc:sldMk cId="4148312184" sldId="404"/>
            <ac:spMk id="21" creationId="{44371AC5-C1EC-44CB-9FAF-242661E2EDDA}"/>
          </ac:spMkLst>
        </pc:spChg>
        <pc:spChg chg="del">
          <ac:chgData name="Ed Moss" userId="37722af9-4b31-4bb5-b8c0-b86874b49c9e" providerId="ADAL" clId="{8FBF72BB-5E99-406C-BCBB-05BA32D14AF9}" dt="2019-02-14T13:36:27.614" v="3034" actId="478"/>
          <ac:spMkLst>
            <pc:docMk/>
            <pc:sldMk cId="4148312184" sldId="404"/>
            <ac:spMk id="22" creationId="{913DB084-ABED-45BF-A745-D0BA76322D95}"/>
          </ac:spMkLst>
        </pc:spChg>
        <pc:spChg chg="del">
          <ac:chgData name="Ed Moss" userId="37722af9-4b31-4bb5-b8c0-b86874b49c9e" providerId="ADAL" clId="{8FBF72BB-5E99-406C-BCBB-05BA32D14AF9}" dt="2019-02-14T13:36:27.614" v="3034" actId="478"/>
          <ac:spMkLst>
            <pc:docMk/>
            <pc:sldMk cId="4148312184" sldId="404"/>
            <ac:spMk id="23" creationId="{1D4C7F58-2B4E-4E2E-94CA-B86136AE5E9B}"/>
          </ac:spMkLst>
        </pc:spChg>
        <pc:spChg chg="del">
          <ac:chgData name="Ed Moss" userId="37722af9-4b31-4bb5-b8c0-b86874b49c9e" providerId="ADAL" clId="{8FBF72BB-5E99-406C-BCBB-05BA32D14AF9}" dt="2019-02-14T13:36:27.614" v="3034" actId="478"/>
          <ac:spMkLst>
            <pc:docMk/>
            <pc:sldMk cId="4148312184" sldId="404"/>
            <ac:spMk id="24" creationId="{1FB94AFE-D69F-4A67-954D-701408AF81FE}"/>
          </ac:spMkLst>
        </pc:spChg>
        <pc:spChg chg="del">
          <ac:chgData name="Ed Moss" userId="37722af9-4b31-4bb5-b8c0-b86874b49c9e" providerId="ADAL" clId="{8FBF72BB-5E99-406C-BCBB-05BA32D14AF9}" dt="2019-02-14T13:36:27.614" v="3034" actId="478"/>
          <ac:spMkLst>
            <pc:docMk/>
            <pc:sldMk cId="4148312184" sldId="404"/>
            <ac:spMk id="25" creationId="{68785588-ADF2-4B40-B4E1-AA24988828A1}"/>
          </ac:spMkLst>
        </pc:spChg>
        <pc:graphicFrameChg chg="del">
          <ac:chgData name="Ed Moss" userId="37722af9-4b31-4bb5-b8c0-b86874b49c9e" providerId="ADAL" clId="{8FBF72BB-5E99-406C-BCBB-05BA32D14AF9}" dt="2019-02-14T13:36:27.614" v="3034" actId="478"/>
          <ac:graphicFrameMkLst>
            <pc:docMk/>
            <pc:sldMk cId="4148312184" sldId="404"/>
            <ac:graphicFrameMk id="8" creationId="{54E1CB62-DEDA-44CC-8D56-59C3617DBB9E}"/>
          </ac:graphicFrameMkLst>
        </pc:graphicFrameChg>
        <pc:picChg chg="mod">
          <ac:chgData name="Ed Moss" userId="37722af9-4b31-4bb5-b8c0-b86874b49c9e" providerId="ADAL" clId="{8FBF72BB-5E99-406C-BCBB-05BA32D14AF9}" dt="2019-02-14T13:35:45.611" v="3000" actId="1035"/>
          <ac:picMkLst>
            <pc:docMk/>
            <pc:sldMk cId="4148312184" sldId="404"/>
            <ac:picMk id="3" creationId="{2EC36F46-96B8-45C6-A4C6-B0C9B8F00E29}"/>
          </ac:picMkLst>
        </pc:picChg>
      </pc:sldChg>
      <pc:sldChg chg="addSp delSp modSp add">
        <pc:chgData name="Ed Moss" userId="37722af9-4b31-4bb5-b8c0-b86874b49c9e" providerId="ADAL" clId="{8FBF72BB-5E99-406C-BCBB-05BA32D14AF9}" dt="2019-02-14T15:37:16.074" v="3065" actId="113"/>
        <pc:sldMkLst>
          <pc:docMk/>
          <pc:sldMk cId="1454088400" sldId="405"/>
        </pc:sldMkLst>
        <pc:spChg chg="del">
          <ac:chgData name="Ed Moss" userId="37722af9-4b31-4bb5-b8c0-b86874b49c9e" providerId="ADAL" clId="{8FBF72BB-5E99-406C-BCBB-05BA32D14AF9}" dt="2019-02-14T13:36:32.158" v="3036" actId="478"/>
          <ac:spMkLst>
            <pc:docMk/>
            <pc:sldMk cId="1454088400" sldId="405"/>
            <ac:spMk id="7" creationId="{F26B825B-406F-46B7-B5F7-6D4D425DEBEA}"/>
          </ac:spMkLst>
        </pc:spChg>
        <pc:spChg chg="del">
          <ac:chgData name="Ed Moss" userId="37722af9-4b31-4bb5-b8c0-b86874b49c9e" providerId="ADAL" clId="{8FBF72BB-5E99-406C-BCBB-05BA32D14AF9}" dt="2019-02-14T13:36:24.900" v="3033" actId="478"/>
          <ac:spMkLst>
            <pc:docMk/>
            <pc:sldMk cId="1454088400" sldId="405"/>
            <ac:spMk id="9" creationId="{FCE14823-3758-4E9E-9547-6A0941A3021B}"/>
          </ac:spMkLst>
        </pc:spChg>
        <pc:spChg chg="del">
          <ac:chgData name="Ed Moss" userId="37722af9-4b31-4bb5-b8c0-b86874b49c9e" providerId="ADAL" clId="{8FBF72BB-5E99-406C-BCBB-05BA32D14AF9}" dt="2019-02-14T13:36:24.900" v="3033" actId="478"/>
          <ac:spMkLst>
            <pc:docMk/>
            <pc:sldMk cId="1454088400" sldId="405"/>
            <ac:spMk id="13" creationId="{99125DE3-15A9-4B16-B01A-5CA06E919FA8}"/>
          </ac:spMkLst>
        </pc:spChg>
        <pc:spChg chg="del">
          <ac:chgData name="Ed Moss" userId="37722af9-4b31-4bb5-b8c0-b86874b49c9e" providerId="ADAL" clId="{8FBF72BB-5E99-406C-BCBB-05BA32D14AF9}" dt="2019-02-14T13:36:24.900" v="3033" actId="478"/>
          <ac:spMkLst>
            <pc:docMk/>
            <pc:sldMk cId="1454088400" sldId="405"/>
            <ac:spMk id="14" creationId="{83B4AB00-AE71-444F-B069-D69A75F4CF4B}"/>
          </ac:spMkLst>
        </pc:spChg>
        <pc:spChg chg="del">
          <ac:chgData name="Ed Moss" userId="37722af9-4b31-4bb5-b8c0-b86874b49c9e" providerId="ADAL" clId="{8FBF72BB-5E99-406C-BCBB-05BA32D14AF9}" dt="2019-02-14T13:36:24.900" v="3033" actId="478"/>
          <ac:spMkLst>
            <pc:docMk/>
            <pc:sldMk cId="1454088400" sldId="405"/>
            <ac:spMk id="15" creationId="{EC3D3320-BBB5-4B9E-83CB-2EEA04BBE090}"/>
          </ac:spMkLst>
        </pc:spChg>
        <pc:spChg chg="del">
          <ac:chgData name="Ed Moss" userId="37722af9-4b31-4bb5-b8c0-b86874b49c9e" providerId="ADAL" clId="{8FBF72BB-5E99-406C-BCBB-05BA32D14AF9}" dt="2019-02-14T13:36:24.900" v="3033" actId="478"/>
          <ac:spMkLst>
            <pc:docMk/>
            <pc:sldMk cId="1454088400" sldId="405"/>
            <ac:spMk id="16" creationId="{925C5BA1-0746-493B-96F8-13701C5BDC11}"/>
          </ac:spMkLst>
        </pc:spChg>
        <pc:spChg chg="del">
          <ac:chgData name="Ed Moss" userId="37722af9-4b31-4bb5-b8c0-b86874b49c9e" providerId="ADAL" clId="{8FBF72BB-5E99-406C-BCBB-05BA32D14AF9}" dt="2019-02-14T13:36:24.900" v="3033" actId="478"/>
          <ac:spMkLst>
            <pc:docMk/>
            <pc:sldMk cId="1454088400" sldId="405"/>
            <ac:spMk id="17" creationId="{8EEA325C-36E7-4BF9-BE3A-A4C38F00CCBD}"/>
          </ac:spMkLst>
        </pc:spChg>
        <pc:spChg chg="del">
          <ac:chgData name="Ed Moss" userId="37722af9-4b31-4bb5-b8c0-b86874b49c9e" providerId="ADAL" clId="{8FBF72BB-5E99-406C-BCBB-05BA32D14AF9}" dt="2019-02-14T13:36:24.900" v="3033" actId="478"/>
          <ac:spMkLst>
            <pc:docMk/>
            <pc:sldMk cId="1454088400" sldId="405"/>
            <ac:spMk id="18" creationId="{277C85EE-08FE-4512-894A-4377174DF74A}"/>
          </ac:spMkLst>
        </pc:spChg>
        <pc:spChg chg="mod">
          <ac:chgData name="Ed Moss" userId="37722af9-4b31-4bb5-b8c0-b86874b49c9e" providerId="ADAL" clId="{8FBF72BB-5E99-406C-BCBB-05BA32D14AF9}" dt="2019-02-14T15:37:16.074" v="3065" actId="113"/>
          <ac:spMkLst>
            <pc:docMk/>
            <pc:sldMk cId="1454088400" sldId="405"/>
            <ac:spMk id="19" creationId="{5252A847-DE45-4FA3-A1F8-EEBEB845FF8E}"/>
          </ac:spMkLst>
        </pc:spChg>
        <pc:spChg chg="del">
          <ac:chgData name="Ed Moss" userId="37722af9-4b31-4bb5-b8c0-b86874b49c9e" providerId="ADAL" clId="{8FBF72BB-5E99-406C-BCBB-05BA32D14AF9}" dt="2019-02-14T13:36:24.900" v="3033" actId="478"/>
          <ac:spMkLst>
            <pc:docMk/>
            <pc:sldMk cId="1454088400" sldId="405"/>
            <ac:spMk id="20" creationId="{E72E3E0E-2EBD-4B0A-A93F-47DD2D701B02}"/>
          </ac:spMkLst>
        </pc:spChg>
        <pc:spChg chg="del">
          <ac:chgData name="Ed Moss" userId="37722af9-4b31-4bb5-b8c0-b86874b49c9e" providerId="ADAL" clId="{8FBF72BB-5E99-406C-BCBB-05BA32D14AF9}" dt="2019-02-14T13:36:24.900" v="3033" actId="478"/>
          <ac:spMkLst>
            <pc:docMk/>
            <pc:sldMk cId="1454088400" sldId="405"/>
            <ac:spMk id="21" creationId="{44371AC5-C1EC-44CB-9FAF-242661E2EDDA}"/>
          </ac:spMkLst>
        </pc:spChg>
        <pc:spChg chg="del">
          <ac:chgData name="Ed Moss" userId="37722af9-4b31-4bb5-b8c0-b86874b49c9e" providerId="ADAL" clId="{8FBF72BB-5E99-406C-BCBB-05BA32D14AF9}" dt="2019-02-14T13:36:24.900" v="3033" actId="478"/>
          <ac:spMkLst>
            <pc:docMk/>
            <pc:sldMk cId="1454088400" sldId="405"/>
            <ac:spMk id="22" creationId="{913DB084-ABED-45BF-A745-D0BA76322D95}"/>
          </ac:spMkLst>
        </pc:spChg>
        <pc:spChg chg="del">
          <ac:chgData name="Ed Moss" userId="37722af9-4b31-4bb5-b8c0-b86874b49c9e" providerId="ADAL" clId="{8FBF72BB-5E99-406C-BCBB-05BA32D14AF9}" dt="2019-02-14T13:36:24.900" v="3033" actId="478"/>
          <ac:spMkLst>
            <pc:docMk/>
            <pc:sldMk cId="1454088400" sldId="405"/>
            <ac:spMk id="23" creationId="{1D4C7F58-2B4E-4E2E-94CA-B86136AE5E9B}"/>
          </ac:spMkLst>
        </pc:spChg>
        <pc:spChg chg="del">
          <ac:chgData name="Ed Moss" userId="37722af9-4b31-4bb5-b8c0-b86874b49c9e" providerId="ADAL" clId="{8FBF72BB-5E99-406C-BCBB-05BA32D14AF9}" dt="2019-02-14T13:36:24.900" v="3033" actId="478"/>
          <ac:spMkLst>
            <pc:docMk/>
            <pc:sldMk cId="1454088400" sldId="405"/>
            <ac:spMk id="24" creationId="{1FB94AFE-D69F-4A67-954D-701408AF81FE}"/>
          </ac:spMkLst>
        </pc:spChg>
        <pc:spChg chg="del">
          <ac:chgData name="Ed Moss" userId="37722af9-4b31-4bb5-b8c0-b86874b49c9e" providerId="ADAL" clId="{8FBF72BB-5E99-406C-BCBB-05BA32D14AF9}" dt="2019-02-14T13:36:24.900" v="3033" actId="478"/>
          <ac:spMkLst>
            <pc:docMk/>
            <pc:sldMk cId="1454088400" sldId="405"/>
            <ac:spMk id="25" creationId="{68785588-ADF2-4B40-B4E1-AA24988828A1}"/>
          </ac:spMkLst>
        </pc:spChg>
        <pc:graphicFrameChg chg="del">
          <ac:chgData name="Ed Moss" userId="37722af9-4b31-4bb5-b8c0-b86874b49c9e" providerId="ADAL" clId="{8FBF72BB-5E99-406C-BCBB-05BA32D14AF9}" dt="2019-02-14T13:36:24.900" v="3033" actId="478"/>
          <ac:graphicFrameMkLst>
            <pc:docMk/>
            <pc:sldMk cId="1454088400" sldId="405"/>
            <ac:graphicFrameMk id="8" creationId="{54E1CB62-DEDA-44CC-8D56-59C3617DBB9E}"/>
          </ac:graphicFrameMkLst>
        </pc:graphicFrameChg>
        <pc:picChg chg="del">
          <ac:chgData name="Ed Moss" userId="37722af9-4b31-4bb5-b8c0-b86874b49c9e" providerId="ADAL" clId="{8FBF72BB-5E99-406C-BCBB-05BA32D14AF9}" dt="2019-02-14T13:35:57.610" v="3002" actId="478"/>
          <ac:picMkLst>
            <pc:docMk/>
            <pc:sldMk cId="1454088400" sldId="405"/>
            <ac:picMk id="3" creationId="{2EC36F46-96B8-45C6-A4C6-B0C9B8F00E29}"/>
          </ac:picMkLst>
        </pc:picChg>
        <pc:picChg chg="add">
          <ac:chgData name="Ed Moss" userId="37722af9-4b31-4bb5-b8c0-b86874b49c9e" providerId="ADAL" clId="{8FBF72BB-5E99-406C-BCBB-05BA32D14AF9}" dt="2019-02-14T13:35:58.449" v="3003"/>
          <ac:picMkLst>
            <pc:docMk/>
            <pc:sldMk cId="1454088400" sldId="405"/>
            <ac:picMk id="26" creationId="{A535A93D-0AC7-41BA-B817-34CAD246934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15/02/2019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15/02/2019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15/02/2019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15/02/2019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g3.2"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classroomsecrets.co.uk/determiners-before-modifiers-year-4-noun-phrases-resource-pack" TargetMode="External"/><Relationship Id="rId4" Type="http://schemas.openxmlformats.org/officeDocument/2006/relationships/hyperlink" Target="https://classroomsecrets.co.uk/search/?fwp_topic=gps-scheme-of-wor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3 – Noun Phrases – Determiners Before Modifiers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English Year 4: (4G3.2)</a:t>
            </a:r>
            <a:r>
              <a:rPr lang="en-US" sz="1200" b="1" dirty="0">
                <a:latin typeface="Century Gothic" panose="020B0502020202020204" pitchFamily="34" charset="0"/>
              </a:rPr>
              <a:t> </a:t>
            </a:r>
            <a:r>
              <a:rPr lang="en-US" sz="1200" b="1" u="sng" dirty="0">
                <a:latin typeface="Century Gothic" panose="020B0502020202020204" pitchFamily="34" charset="0"/>
                <a:hlinkClick r:id="rId3"/>
              </a:rPr>
              <a:t>Noun phrases expanded by the addition of modifying adjectives, nouns and preposition phrases (e.g. the teacher expanded to: the strict </a:t>
            </a:r>
            <a:r>
              <a:rPr lang="en-US" sz="1200" b="1" u="sng" dirty="0" err="1">
                <a:latin typeface="Century Gothic" panose="020B0502020202020204" pitchFamily="34" charset="0"/>
                <a:hlinkClick r:id="rId3"/>
              </a:rPr>
              <a:t>maths</a:t>
            </a:r>
            <a:r>
              <a:rPr lang="en-US" sz="1200" b="1" u="sng" dirty="0">
                <a:latin typeface="Century Gothic" panose="020B0502020202020204" pitchFamily="34" charset="0"/>
                <a:hlinkClick r:id="rId3"/>
              </a:rPr>
              <a:t> teacher with curly hair)</a:t>
            </a:r>
            <a:r>
              <a:rPr lang="en-US" sz="1200" b="1" dirty="0">
                <a:latin typeface="Century Gothic" panose="020B0502020202020204" pitchFamily="34" charset="0"/>
              </a:rPr>
              <a:t>​</a:t>
            </a: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determiners which could fill the gap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Maxwell grabbed </a:t>
            </a:r>
            <a:r>
              <a:rPr lang="en-GB" sz="2800" b="1" spc="-300" dirty="0">
                <a:solidFill>
                  <a:schemeClr val="tx1"/>
                </a:solidFill>
                <a:latin typeface="Century Gothic" panose="020B0502020202020204" pitchFamily="34" charset="0"/>
              </a:rPr>
              <a:t>__________ </a:t>
            </a:r>
            <a:r>
              <a:rPr lang="en-GB" sz="2800" b="1" dirty="0">
                <a:solidFill>
                  <a:schemeClr val="tx1"/>
                </a:solidFill>
                <a:latin typeface="Century Gothic" panose="020B0502020202020204" pitchFamily="34" charset="0"/>
              </a:rPr>
              <a:t> shiny apple and dropped the rotting banana.</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7" name="Table 26">
            <a:extLst>
              <a:ext uri="{FF2B5EF4-FFF2-40B4-BE49-F238E27FC236}">
                <a16:creationId xmlns:a16="http://schemas.microsoft.com/office/drawing/2014/main" id="{3E13AE7C-5A74-4316-8870-4708315C6FBE}"/>
              </a:ext>
            </a:extLst>
          </p:cNvPr>
          <p:cNvGraphicFramePr>
            <a:graphicFrameLocks noGrp="1"/>
          </p:cNvGraphicFramePr>
          <p:nvPr>
            <p:extLst>
              <p:ext uri="{D42A27DB-BD31-4B8C-83A1-F6EECF244321}">
                <p14:modId xmlns:p14="http://schemas.microsoft.com/office/powerpoint/2010/main" val="957981877"/>
              </p:ext>
            </p:extLst>
          </p:nvPr>
        </p:nvGraphicFramePr>
        <p:xfrm>
          <a:off x="1643117" y="3653008"/>
          <a:ext cx="5857767" cy="799788"/>
        </p:xfrm>
        <a:graphic>
          <a:graphicData uri="http://schemas.openxmlformats.org/drawingml/2006/table">
            <a:tbl>
              <a:tblPr firstRow="1" bandRow="1">
                <a:tableStyleId>{5940675A-B579-460E-94D1-54222C63F5DA}</a:tableStyleId>
              </a:tblPr>
              <a:tblGrid>
                <a:gridCol w="1952589">
                  <a:extLst>
                    <a:ext uri="{9D8B030D-6E8A-4147-A177-3AD203B41FA5}">
                      <a16:colId xmlns:a16="http://schemas.microsoft.com/office/drawing/2014/main" val="3846274384"/>
                    </a:ext>
                  </a:extLst>
                </a:gridCol>
                <a:gridCol w="1952589">
                  <a:extLst>
                    <a:ext uri="{9D8B030D-6E8A-4147-A177-3AD203B41FA5}">
                      <a16:colId xmlns:a16="http://schemas.microsoft.com/office/drawing/2014/main" val="1634412941"/>
                    </a:ext>
                  </a:extLst>
                </a:gridCol>
                <a:gridCol w="1952589">
                  <a:extLst>
                    <a:ext uri="{9D8B030D-6E8A-4147-A177-3AD203B41FA5}">
                      <a16:colId xmlns:a16="http://schemas.microsoft.com/office/drawing/2014/main" val="738673115"/>
                    </a:ext>
                  </a:extLst>
                </a:gridCol>
              </a:tblGrid>
              <a:tr h="799788">
                <a:tc>
                  <a:txBody>
                    <a:bodyPr/>
                    <a:lstStyle/>
                    <a:p>
                      <a:pPr algn="ctr"/>
                      <a:r>
                        <a:rPr lang="en-GB" sz="2800" b="1" dirty="0">
                          <a:latin typeface="Century Gothic" panose="020B0502020202020204" pitchFamily="34" charset="0"/>
                        </a:rPr>
                        <a:t>his</a:t>
                      </a:r>
                    </a:p>
                  </a:txBody>
                  <a:tcPr marL="184679" marR="184679" marT="92338" marB="923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those</a:t>
                      </a:r>
                    </a:p>
                  </a:txBody>
                  <a:tcPr marL="184679" marR="184679" marT="92338" marB="923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a</a:t>
                      </a:r>
                    </a:p>
                  </a:txBody>
                  <a:tcPr marL="184679" marR="184679" marT="92338" marB="923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418099"/>
                  </a:ext>
                </a:extLst>
              </a:tr>
            </a:tbl>
          </a:graphicData>
        </a:graphic>
      </p:graphicFrame>
    </p:spTree>
    <p:extLst>
      <p:ext uri="{BB962C8B-B14F-4D97-AF65-F5344CB8AC3E}">
        <p14:creationId xmlns:p14="http://schemas.microsoft.com/office/powerpoint/2010/main" val="72562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determiners which could fill the gap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rgbClr val="525252"/>
                </a:solidFill>
                <a:latin typeface="Century Gothic" panose="020B0502020202020204" pitchFamily="34" charset="0"/>
              </a:rPr>
              <a:t>Maxwell grabbed </a:t>
            </a:r>
            <a:r>
              <a:rPr lang="en-GB" sz="2800" b="1" spc="-300" dirty="0">
                <a:solidFill>
                  <a:srgbClr val="525252"/>
                </a:solidFill>
                <a:latin typeface="Century Gothic" panose="020B0502020202020204" pitchFamily="34" charset="0"/>
              </a:rPr>
              <a:t>__________ </a:t>
            </a:r>
            <a:r>
              <a:rPr lang="en-GB" sz="2800" b="1" dirty="0">
                <a:solidFill>
                  <a:srgbClr val="525252"/>
                </a:solidFill>
                <a:latin typeface="Century Gothic" panose="020B0502020202020204" pitchFamily="34" charset="0"/>
              </a:rPr>
              <a:t> shiny apple and dropped the rotting banana.</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7" name="Table 26">
            <a:extLst>
              <a:ext uri="{FF2B5EF4-FFF2-40B4-BE49-F238E27FC236}">
                <a16:creationId xmlns:a16="http://schemas.microsoft.com/office/drawing/2014/main" id="{3E13AE7C-5A74-4316-8870-4708315C6FBE}"/>
              </a:ext>
            </a:extLst>
          </p:cNvPr>
          <p:cNvGraphicFramePr>
            <a:graphicFrameLocks noGrp="1"/>
          </p:cNvGraphicFramePr>
          <p:nvPr>
            <p:extLst>
              <p:ext uri="{D42A27DB-BD31-4B8C-83A1-F6EECF244321}">
                <p14:modId xmlns:p14="http://schemas.microsoft.com/office/powerpoint/2010/main" val="1797347416"/>
              </p:ext>
            </p:extLst>
          </p:nvPr>
        </p:nvGraphicFramePr>
        <p:xfrm>
          <a:off x="1643117" y="3654544"/>
          <a:ext cx="5857767" cy="799788"/>
        </p:xfrm>
        <a:graphic>
          <a:graphicData uri="http://schemas.openxmlformats.org/drawingml/2006/table">
            <a:tbl>
              <a:tblPr firstRow="1" bandRow="1">
                <a:tableStyleId>{5940675A-B579-460E-94D1-54222C63F5DA}</a:tableStyleId>
              </a:tblPr>
              <a:tblGrid>
                <a:gridCol w="1952589">
                  <a:extLst>
                    <a:ext uri="{9D8B030D-6E8A-4147-A177-3AD203B41FA5}">
                      <a16:colId xmlns:a16="http://schemas.microsoft.com/office/drawing/2014/main" val="3846274384"/>
                    </a:ext>
                  </a:extLst>
                </a:gridCol>
                <a:gridCol w="1952589">
                  <a:extLst>
                    <a:ext uri="{9D8B030D-6E8A-4147-A177-3AD203B41FA5}">
                      <a16:colId xmlns:a16="http://schemas.microsoft.com/office/drawing/2014/main" val="1634412941"/>
                    </a:ext>
                  </a:extLst>
                </a:gridCol>
                <a:gridCol w="1952589">
                  <a:extLst>
                    <a:ext uri="{9D8B030D-6E8A-4147-A177-3AD203B41FA5}">
                      <a16:colId xmlns:a16="http://schemas.microsoft.com/office/drawing/2014/main" val="738673115"/>
                    </a:ext>
                  </a:extLst>
                </a:gridCol>
              </a:tblGrid>
              <a:tr h="799788">
                <a:tc>
                  <a:txBody>
                    <a:bodyPr/>
                    <a:lstStyle/>
                    <a:p>
                      <a:pPr algn="ctr"/>
                      <a:r>
                        <a:rPr lang="en-GB" sz="2800" b="1" dirty="0">
                          <a:solidFill>
                            <a:srgbClr val="FF0000"/>
                          </a:solidFill>
                          <a:latin typeface="Century Gothic" panose="020B0502020202020204" pitchFamily="34" charset="0"/>
                        </a:rPr>
                        <a:t>his</a:t>
                      </a:r>
                    </a:p>
                  </a:txBody>
                  <a:tcPr marL="184679" marR="184679" marT="92338" marB="923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525252"/>
                          </a:solidFill>
                          <a:latin typeface="Century Gothic" panose="020B0502020202020204" pitchFamily="34" charset="0"/>
                        </a:rPr>
                        <a:t>those</a:t>
                      </a:r>
                    </a:p>
                  </a:txBody>
                  <a:tcPr marL="184679" marR="184679" marT="92338" marB="923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a</a:t>
                      </a:r>
                    </a:p>
                  </a:txBody>
                  <a:tcPr marL="184679" marR="184679" marT="92338" marB="923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418099"/>
                  </a:ext>
                </a:extLst>
              </a:tr>
            </a:tbl>
          </a:graphicData>
        </a:graphic>
      </p:graphicFrame>
      <p:sp>
        <p:nvSpPr>
          <p:cNvPr id="2" name="Oval 1">
            <a:extLst>
              <a:ext uri="{FF2B5EF4-FFF2-40B4-BE49-F238E27FC236}">
                <a16:creationId xmlns:a16="http://schemas.microsoft.com/office/drawing/2014/main" id="{2A9CC133-B672-4368-81AE-222ACEC06574}"/>
              </a:ext>
            </a:extLst>
          </p:cNvPr>
          <p:cNvSpPr/>
          <p:nvPr/>
        </p:nvSpPr>
        <p:spPr>
          <a:xfrm>
            <a:off x="1924391" y="3525012"/>
            <a:ext cx="1388653" cy="1058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577F89C-DEDC-40C4-8CDD-55E717CAFD47}"/>
              </a:ext>
            </a:extLst>
          </p:cNvPr>
          <p:cNvSpPr/>
          <p:nvPr/>
        </p:nvSpPr>
        <p:spPr>
          <a:xfrm>
            <a:off x="5830958" y="3525012"/>
            <a:ext cx="1388653" cy="1058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447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8" name="Picture 7">
            <a:extLst>
              <a:ext uri="{FF2B5EF4-FFF2-40B4-BE49-F238E27FC236}">
                <a16:creationId xmlns:a16="http://schemas.microsoft.com/office/drawing/2014/main" id="{CD2392E7-30F5-4B26-8358-2AB0B1DDA37D}"/>
              </a:ext>
            </a:extLst>
          </p:cNvPr>
          <p:cNvPicPr>
            <a:picLocks noChangeAspect="1"/>
          </p:cNvPicPr>
          <p:nvPr/>
        </p:nvPicPr>
        <p:blipFill>
          <a:blip r:embed="rId3"/>
          <a:stretch>
            <a:fillRect/>
          </a:stretch>
        </p:blipFill>
        <p:spPr>
          <a:xfrm>
            <a:off x="115438" y="133040"/>
            <a:ext cx="8913124" cy="6322100"/>
          </a:xfrm>
          <a:prstGeom prst="rect">
            <a:avLst/>
          </a:prstGeom>
        </p:spPr>
      </p:pic>
      <p:sp>
        <p:nvSpPr>
          <p:cNvPr id="12" name="Rectangle 11">
            <a:extLst>
              <a:ext uri="{FF2B5EF4-FFF2-40B4-BE49-F238E27FC236}">
                <a16:creationId xmlns:a16="http://schemas.microsoft.com/office/drawing/2014/main" id="{3F95B535-75B4-4C4A-9A61-BE475B363D2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of the underlined words is a possessive determiner?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Phoebe saw </a:t>
            </a:r>
            <a:r>
              <a:rPr lang="en-GB" sz="2800" b="1" u="sng" dirty="0">
                <a:solidFill>
                  <a:schemeClr val="tx1"/>
                </a:solidFill>
                <a:latin typeface="Century Gothic" panose="020B0502020202020204" pitchFamily="34" charset="0"/>
              </a:rPr>
              <a:t>the</a:t>
            </a:r>
            <a:r>
              <a:rPr lang="en-GB" sz="2800" b="1" dirty="0">
                <a:solidFill>
                  <a:schemeClr val="tx1"/>
                </a:solidFill>
                <a:latin typeface="Century Gothic" panose="020B0502020202020204" pitchFamily="34" charset="0"/>
              </a:rPr>
              <a:t> gloomy trees and made sure </a:t>
            </a:r>
            <a:r>
              <a:rPr lang="en-GB" sz="2800" b="1" u="sng" dirty="0">
                <a:solidFill>
                  <a:schemeClr val="tx1"/>
                </a:solidFill>
                <a:latin typeface="Century Gothic" panose="020B0502020202020204" pitchFamily="34" charset="0"/>
              </a:rPr>
              <a:t>her</a:t>
            </a:r>
            <a:r>
              <a:rPr lang="en-GB" sz="2800" b="1" dirty="0">
                <a:solidFill>
                  <a:schemeClr val="tx1"/>
                </a:solidFill>
                <a:latin typeface="Century Gothic" panose="020B0502020202020204" pitchFamily="34" charset="0"/>
              </a:rPr>
              <a:t> timid steps were quiet.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78395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8" name="Picture 7">
            <a:extLst>
              <a:ext uri="{FF2B5EF4-FFF2-40B4-BE49-F238E27FC236}">
                <a16:creationId xmlns:a16="http://schemas.microsoft.com/office/drawing/2014/main" id="{CD2392E7-30F5-4B26-8358-2AB0B1DDA37D}"/>
              </a:ext>
            </a:extLst>
          </p:cNvPr>
          <p:cNvPicPr>
            <a:picLocks noChangeAspect="1"/>
          </p:cNvPicPr>
          <p:nvPr/>
        </p:nvPicPr>
        <p:blipFill>
          <a:blip r:embed="rId3"/>
          <a:stretch>
            <a:fillRect/>
          </a:stretch>
        </p:blipFill>
        <p:spPr>
          <a:xfrm>
            <a:off x="115438" y="133040"/>
            <a:ext cx="8913124" cy="6322100"/>
          </a:xfrm>
          <a:prstGeom prst="rect">
            <a:avLst/>
          </a:prstGeom>
        </p:spPr>
      </p:pic>
      <p:sp>
        <p:nvSpPr>
          <p:cNvPr id="12" name="Rectangle 11">
            <a:extLst>
              <a:ext uri="{FF2B5EF4-FFF2-40B4-BE49-F238E27FC236}">
                <a16:creationId xmlns:a16="http://schemas.microsoft.com/office/drawing/2014/main" id="{3F95B535-75B4-4C4A-9A61-BE475B363D2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Which of the underlined words is a possessive determiner?</a:t>
            </a:r>
          </a:p>
          <a:p>
            <a:pPr lvl="0"/>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r>
              <a:rPr lang="en-GB" sz="2800" b="1" dirty="0">
                <a:solidFill>
                  <a:srgbClr val="525252"/>
                </a:solidFill>
                <a:latin typeface="Century Gothic" panose="020B0502020202020204" pitchFamily="34" charset="0"/>
              </a:rPr>
              <a:t>Phoebe saw </a:t>
            </a:r>
            <a:r>
              <a:rPr lang="en-GB" sz="2800" b="1" u="sng" dirty="0">
                <a:solidFill>
                  <a:srgbClr val="525252"/>
                </a:solidFill>
                <a:latin typeface="Century Gothic" panose="020B0502020202020204" pitchFamily="34" charset="0"/>
              </a:rPr>
              <a:t>the</a:t>
            </a:r>
            <a:r>
              <a:rPr lang="en-GB" sz="2800" b="1" dirty="0">
                <a:solidFill>
                  <a:srgbClr val="525252"/>
                </a:solidFill>
                <a:latin typeface="Century Gothic" panose="020B0502020202020204" pitchFamily="34" charset="0"/>
              </a:rPr>
              <a:t> gloomy trees and made sure </a:t>
            </a:r>
            <a:r>
              <a:rPr lang="en-GB" sz="2800" b="1" u="sng" dirty="0">
                <a:solidFill>
                  <a:srgbClr val="FF0000"/>
                </a:solidFill>
                <a:latin typeface="Century Gothic" panose="020B0502020202020204" pitchFamily="34" charset="0"/>
              </a:rPr>
              <a:t>her</a:t>
            </a:r>
            <a:r>
              <a:rPr lang="en-GB" sz="2800" b="1" dirty="0">
                <a:solidFill>
                  <a:srgbClr val="525252"/>
                </a:solidFill>
                <a:latin typeface="Century Gothic" panose="020B0502020202020204" pitchFamily="34" charset="0"/>
              </a:rPr>
              <a:t> timid steps were quiet.</a:t>
            </a:r>
          </a:p>
          <a:p>
            <a:pPr lvl="0"/>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Her.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2683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Arrange these pieces into a sensible sentence, then underline the determiners.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6" name="Rectangle: Rounded Corners 25">
            <a:extLst>
              <a:ext uri="{FF2B5EF4-FFF2-40B4-BE49-F238E27FC236}">
                <a16:creationId xmlns:a16="http://schemas.microsoft.com/office/drawing/2014/main" id="{A6F3C1E5-BDC5-45C6-A383-9E288656DF33}"/>
              </a:ext>
            </a:extLst>
          </p:cNvPr>
          <p:cNvSpPr/>
          <p:nvPr/>
        </p:nvSpPr>
        <p:spPr>
          <a:xfrm>
            <a:off x="3888000" y="3112485"/>
            <a:ext cx="1368000" cy="396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000" b="1" dirty="0">
                <a:solidFill>
                  <a:schemeClr val="tx1"/>
                </a:solidFill>
                <a:latin typeface="Century Gothic" panose="020B0502020202020204" pitchFamily="34" charset="0"/>
              </a:rPr>
              <a:t>There was</a:t>
            </a:r>
          </a:p>
        </p:txBody>
      </p:sp>
      <p:sp>
        <p:nvSpPr>
          <p:cNvPr id="27" name="Rectangle: Rounded Corners 26">
            <a:extLst>
              <a:ext uri="{FF2B5EF4-FFF2-40B4-BE49-F238E27FC236}">
                <a16:creationId xmlns:a16="http://schemas.microsoft.com/office/drawing/2014/main" id="{0488CECD-CBD0-4913-9DEF-C52D8A047683}"/>
              </a:ext>
            </a:extLst>
          </p:cNvPr>
          <p:cNvSpPr/>
          <p:nvPr/>
        </p:nvSpPr>
        <p:spPr>
          <a:xfrm>
            <a:off x="4410000" y="2177427"/>
            <a:ext cx="324000" cy="396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000" b="1" dirty="0">
                <a:solidFill>
                  <a:schemeClr val="tx1"/>
                </a:solidFill>
                <a:latin typeface="Century Gothic" panose="020B0502020202020204" pitchFamily="34" charset="0"/>
              </a:rPr>
              <a:t>a</a:t>
            </a:r>
          </a:p>
        </p:txBody>
      </p:sp>
      <p:sp>
        <p:nvSpPr>
          <p:cNvPr id="28" name="Rectangle: Rounded Corners 27">
            <a:extLst>
              <a:ext uri="{FF2B5EF4-FFF2-40B4-BE49-F238E27FC236}">
                <a16:creationId xmlns:a16="http://schemas.microsoft.com/office/drawing/2014/main" id="{C15F3E5B-2EAB-4F48-8CB5-8AF63E3C2BA9}"/>
              </a:ext>
            </a:extLst>
          </p:cNvPr>
          <p:cNvSpPr/>
          <p:nvPr/>
        </p:nvSpPr>
        <p:spPr>
          <a:xfrm>
            <a:off x="3618000" y="2644956"/>
            <a:ext cx="1908000" cy="396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000" b="1" dirty="0">
                <a:solidFill>
                  <a:schemeClr val="tx1"/>
                </a:solidFill>
                <a:latin typeface="Century Gothic" panose="020B0502020202020204" pitchFamily="34" charset="0"/>
              </a:rPr>
              <a:t>explosion and</a:t>
            </a:r>
          </a:p>
        </p:txBody>
      </p:sp>
      <p:sp>
        <p:nvSpPr>
          <p:cNvPr id="29" name="Rectangle: Rounded Corners 28">
            <a:extLst>
              <a:ext uri="{FF2B5EF4-FFF2-40B4-BE49-F238E27FC236}">
                <a16:creationId xmlns:a16="http://schemas.microsoft.com/office/drawing/2014/main" id="{05263B47-3D94-4507-BF33-FCC485378D08}"/>
              </a:ext>
            </a:extLst>
          </p:cNvPr>
          <p:cNvSpPr/>
          <p:nvPr/>
        </p:nvSpPr>
        <p:spPr>
          <a:xfrm>
            <a:off x="4302000" y="4047543"/>
            <a:ext cx="540000" cy="396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000" b="1" dirty="0">
                <a:solidFill>
                  <a:schemeClr val="tx1"/>
                </a:solidFill>
                <a:latin typeface="Century Gothic" panose="020B0502020202020204" pitchFamily="34" charset="0"/>
              </a:rPr>
              <a:t>the</a:t>
            </a:r>
          </a:p>
        </p:txBody>
      </p:sp>
      <p:sp>
        <p:nvSpPr>
          <p:cNvPr id="30" name="Rectangle: Rounded Corners 29">
            <a:extLst>
              <a:ext uri="{FF2B5EF4-FFF2-40B4-BE49-F238E27FC236}">
                <a16:creationId xmlns:a16="http://schemas.microsoft.com/office/drawing/2014/main" id="{F7046EA3-F9A5-4062-9651-3F673486B318}"/>
              </a:ext>
            </a:extLst>
          </p:cNvPr>
          <p:cNvSpPr/>
          <p:nvPr/>
        </p:nvSpPr>
        <p:spPr>
          <a:xfrm>
            <a:off x="3960000" y="1709898"/>
            <a:ext cx="1224000" cy="396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000" b="1" dirty="0">
                <a:solidFill>
                  <a:schemeClr val="tx1"/>
                </a:solidFill>
                <a:latin typeface="Century Gothic" panose="020B0502020202020204" pitchFamily="34" charset="0"/>
              </a:rPr>
              <a:t>towering</a:t>
            </a:r>
          </a:p>
        </p:txBody>
      </p:sp>
      <p:sp>
        <p:nvSpPr>
          <p:cNvPr id="31" name="Rectangle: Rounded Corners 30">
            <a:extLst>
              <a:ext uri="{FF2B5EF4-FFF2-40B4-BE49-F238E27FC236}">
                <a16:creationId xmlns:a16="http://schemas.microsoft.com/office/drawing/2014/main" id="{ECED75DF-8E9C-45CB-A957-3BA79E1CA06D}"/>
              </a:ext>
            </a:extLst>
          </p:cNvPr>
          <p:cNvSpPr/>
          <p:nvPr/>
        </p:nvSpPr>
        <p:spPr>
          <a:xfrm>
            <a:off x="3474000" y="4515074"/>
            <a:ext cx="2196000" cy="396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000" b="1" dirty="0">
                <a:solidFill>
                  <a:schemeClr val="tx1"/>
                </a:solidFill>
                <a:latin typeface="Century Gothic" panose="020B0502020202020204" pitchFamily="34" charset="0"/>
              </a:rPr>
              <a:t>block of flats fell.</a:t>
            </a:r>
          </a:p>
        </p:txBody>
      </p:sp>
      <p:sp>
        <p:nvSpPr>
          <p:cNvPr id="32" name="Rectangle: Rounded Corners 31">
            <a:extLst>
              <a:ext uri="{FF2B5EF4-FFF2-40B4-BE49-F238E27FC236}">
                <a16:creationId xmlns:a16="http://schemas.microsoft.com/office/drawing/2014/main" id="{FF583EA9-A91F-472D-BB9F-62452E36CA46}"/>
              </a:ext>
            </a:extLst>
          </p:cNvPr>
          <p:cNvSpPr/>
          <p:nvPr/>
        </p:nvSpPr>
        <p:spPr>
          <a:xfrm>
            <a:off x="4176000" y="3580014"/>
            <a:ext cx="792000" cy="396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000" b="1" dirty="0">
                <a:solidFill>
                  <a:schemeClr val="tx1"/>
                </a:solidFill>
                <a:latin typeface="Century Gothic" panose="020B0502020202020204" pitchFamily="34" charset="0"/>
              </a:rPr>
              <a:t>huge</a:t>
            </a:r>
          </a:p>
        </p:txBody>
      </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Arrange these pieces into a sensible sentence, then underline the determiners.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There are various possible sentences; for example:</a:t>
            </a:r>
          </a:p>
          <a:p>
            <a:pPr lvl="0"/>
            <a:r>
              <a:rPr lang="en-GB" sz="2000" b="1" dirty="0">
                <a:solidFill>
                  <a:srgbClr val="FF0000"/>
                </a:solidFill>
                <a:latin typeface="Century Gothic" panose="020B0502020202020204" pitchFamily="34" charset="0"/>
              </a:rPr>
              <a:t>There was </a:t>
            </a:r>
            <a:r>
              <a:rPr lang="en-GB" sz="2000" b="1" u="sng" dirty="0">
                <a:solidFill>
                  <a:srgbClr val="FF0000"/>
                </a:solidFill>
                <a:latin typeface="Century Gothic" panose="020B0502020202020204" pitchFamily="34" charset="0"/>
              </a:rPr>
              <a:t>a</a:t>
            </a:r>
            <a:r>
              <a:rPr lang="en-GB" sz="2000" b="1" dirty="0">
                <a:solidFill>
                  <a:srgbClr val="FF0000"/>
                </a:solidFill>
                <a:latin typeface="Century Gothic" panose="020B0502020202020204" pitchFamily="34" charset="0"/>
              </a:rPr>
              <a:t> huge explosion and </a:t>
            </a:r>
            <a:r>
              <a:rPr lang="en-GB" sz="2000" b="1" u="sng" dirty="0">
                <a:solidFill>
                  <a:srgbClr val="FF0000"/>
                </a:solidFill>
                <a:latin typeface="Century Gothic" panose="020B0502020202020204" pitchFamily="34" charset="0"/>
              </a:rPr>
              <a:t>the</a:t>
            </a:r>
            <a:r>
              <a:rPr lang="en-GB" sz="2000" b="1" dirty="0">
                <a:solidFill>
                  <a:srgbClr val="FF0000"/>
                </a:solidFill>
                <a:latin typeface="Century Gothic" panose="020B0502020202020204" pitchFamily="34" charset="0"/>
              </a:rPr>
              <a:t> towering block of flats fell.</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7" name="Rectangle: Rounded Corners 16">
            <a:extLst>
              <a:ext uri="{FF2B5EF4-FFF2-40B4-BE49-F238E27FC236}">
                <a16:creationId xmlns:a16="http://schemas.microsoft.com/office/drawing/2014/main" id="{94E55407-22A2-440F-9F11-801ABA9E1773}"/>
              </a:ext>
            </a:extLst>
          </p:cNvPr>
          <p:cNvSpPr/>
          <p:nvPr/>
        </p:nvSpPr>
        <p:spPr>
          <a:xfrm>
            <a:off x="3888000" y="3112485"/>
            <a:ext cx="1368000" cy="396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000" b="1" dirty="0">
                <a:solidFill>
                  <a:srgbClr val="525252"/>
                </a:solidFill>
                <a:latin typeface="Century Gothic" panose="020B0502020202020204" pitchFamily="34" charset="0"/>
              </a:rPr>
              <a:t>There was</a:t>
            </a:r>
          </a:p>
        </p:txBody>
      </p:sp>
      <p:sp>
        <p:nvSpPr>
          <p:cNvPr id="18" name="Rectangle: Rounded Corners 17">
            <a:extLst>
              <a:ext uri="{FF2B5EF4-FFF2-40B4-BE49-F238E27FC236}">
                <a16:creationId xmlns:a16="http://schemas.microsoft.com/office/drawing/2014/main" id="{A14A3473-4014-4A53-B4DA-B3CF73DACCD6}"/>
              </a:ext>
            </a:extLst>
          </p:cNvPr>
          <p:cNvSpPr/>
          <p:nvPr/>
        </p:nvSpPr>
        <p:spPr>
          <a:xfrm>
            <a:off x="4410000" y="2177427"/>
            <a:ext cx="324000" cy="396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000" b="1" u="sng" dirty="0">
                <a:solidFill>
                  <a:srgbClr val="FF0000"/>
                </a:solidFill>
                <a:latin typeface="Century Gothic" panose="020B0502020202020204" pitchFamily="34" charset="0"/>
              </a:rPr>
              <a:t>a</a:t>
            </a:r>
          </a:p>
        </p:txBody>
      </p:sp>
      <p:sp>
        <p:nvSpPr>
          <p:cNvPr id="20" name="Rectangle: Rounded Corners 19">
            <a:extLst>
              <a:ext uri="{FF2B5EF4-FFF2-40B4-BE49-F238E27FC236}">
                <a16:creationId xmlns:a16="http://schemas.microsoft.com/office/drawing/2014/main" id="{3EBED2C9-6BE6-4A6B-9C4C-2EB41BF5EB59}"/>
              </a:ext>
            </a:extLst>
          </p:cNvPr>
          <p:cNvSpPr/>
          <p:nvPr/>
        </p:nvSpPr>
        <p:spPr>
          <a:xfrm>
            <a:off x="3618000" y="2644956"/>
            <a:ext cx="1908000" cy="396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000" b="1" dirty="0">
                <a:solidFill>
                  <a:srgbClr val="525252"/>
                </a:solidFill>
                <a:latin typeface="Century Gothic" panose="020B0502020202020204" pitchFamily="34" charset="0"/>
              </a:rPr>
              <a:t>explosion and</a:t>
            </a:r>
          </a:p>
        </p:txBody>
      </p:sp>
      <p:sp>
        <p:nvSpPr>
          <p:cNvPr id="21" name="Rectangle: Rounded Corners 20">
            <a:extLst>
              <a:ext uri="{FF2B5EF4-FFF2-40B4-BE49-F238E27FC236}">
                <a16:creationId xmlns:a16="http://schemas.microsoft.com/office/drawing/2014/main" id="{11ACB7F7-68FB-4210-B2CA-0489A59F6094}"/>
              </a:ext>
            </a:extLst>
          </p:cNvPr>
          <p:cNvSpPr/>
          <p:nvPr/>
        </p:nvSpPr>
        <p:spPr>
          <a:xfrm>
            <a:off x="4302000" y="4047543"/>
            <a:ext cx="540000" cy="396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000" b="1" u="sng" dirty="0">
                <a:solidFill>
                  <a:srgbClr val="FF0000"/>
                </a:solidFill>
                <a:latin typeface="Century Gothic" panose="020B0502020202020204" pitchFamily="34" charset="0"/>
              </a:rPr>
              <a:t>the</a:t>
            </a:r>
          </a:p>
        </p:txBody>
      </p:sp>
      <p:sp>
        <p:nvSpPr>
          <p:cNvPr id="22" name="Rectangle: Rounded Corners 21">
            <a:extLst>
              <a:ext uri="{FF2B5EF4-FFF2-40B4-BE49-F238E27FC236}">
                <a16:creationId xmlns:a16="http://schemas.microsoft.com/office/drawing/2014/main" id="{320A5862-A401-489A-B668-E7A6A685EC57}"/>
              </a:ext>
            </a:extLst>
          </p:cNvPr>
          <p:cNvSpPr/>
          <p:nvPr/>
        </p:nvSpPr>
        <p:spPr>
          <a:xfrm>
            <a:off x="3960000" y="1709898"/>
            <a:ext cx="1224000" cy="396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000" b="1" dirty="0">
                <a:solidFill>
                  <a:srgbClr val="525252"/>
                </a:solidFill>
                <a:latin typeface="Century Gothic" panose="020B0502020202020204" pitchFamily="34" charset="0"/>
              </a:rPr>
              <a:t>towering</a:t>
            </a:r>
          </a:p>
        </p:txBody>
      </p:sp>
      <p:sp>
        <p:nvSpPr>
          <p:cNvPr id="23" name="Rectangle: Rounded Corners 22">
            <a:extLst>
              <a:ext uri="{FF2B5EF4-FFF2-40B4-BE49-F238E27FC236}">
                <a16:creationId xmlns:a16="http://schemas.microsoft.com/office/drawing/2014/main" id="{2C483E95-1525-4A1C-988B-710A0B423CFC}"/>
              </a:ext>
            </a:extLst>
          </p:cNvPr>
          <p:cNvSpPr/>
          <p:nvPr/>
        </p:nvSpPr>
        <p:spPr>
          <a:xfrm>
            <a:off x="3474000" y="4515074"/>
            <a:ext cx="2196000" cy="396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000" b="1" dirty="0">
                <a:solidFill>
                  <a:srgbClr val="525252"/>
                </a:solidFill>
                <a:latin typeface="Century Gothic" panose="020B0502020202020204" pitchFamily="34" charset="0"/>
              </a:rPr>
              <a:t>block of flats fell.</a:t>
            </a:r>
          </a:p>
        </p:txBody>
      </p:sp>
      <p:sp>
        <p:nvSpPr>
          <p:cNvPr id="24" name="Rectangle: Rounded Corners 23">
            <a:extLst>
              <a:ext uri="{FF2B5EF4-FFF2-40B4-BE49-F238E27FC236}">
                <a16:creationId xmlns:a16="http://schemas.microsoft.com/office/drawing/2014/main" id="{833719DA-B6AC-4E4B-B6FF-E239DE64D211}"/>
              </a:ext>
            </a:extLst>
          </p:cNvPr>
          <p:cNvSpPr/>
          <p:nvPr/>
        </p:nvSpPr>
        <p:spPr>
          <a:xfrm>
            <a:off x="4176000" y="3580014"/>
            <a:ext cx="792000" cy="396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000" b="1" dirty="0">
                <a:solidFill>
                  <a:srgbClr val="525252"/>
                </a:solidFill>
                <a:latin typeface="Century Gothic" panose="020B0502020202020204" pitchFamily="34" charset="0"/>
              </a:rPr>
              <a:t>huge</a:t>
            </a:r>
          </a:p>
        </p:txBody>
      </p:sp>
    </p:spTree>
    <p:extLst>
      <p:ext uri="{BB962C8B-B14F-4D97-AF65-F5344CB8AC3E}">
        <p14:creationId xmlns:p14="http://schemas.microsoft.com/office/powerpoint/2010/main" val="362854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Choose a determiner to fill the gap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sym typeface="Wingdings" panose="05000000000000000000" pitchFamily="2" charset="2"/>
              </a:rPr>
              <a:t>Those rich girls have their expensive parties but I like seeing </a:t>
            </a:r>
            <a:r>
              <a:rPr lang="en-GB" sz="2800" b="1" spc="-300" dirty="0">
                <a:solidFill>
                  <a:schemeClr val="tx1"/>
                </a:solidFill>
                <a:latin typeface="Century Gothic" panose="020B0502020202020204" pitchFamily="34" charset="0"/>
                <a:sym typeface="Wingdings" panose="05000000000000000000" pitchFamily="2" charset="2"/>
              </a:rPr>
              <a:t>__________ </a:t>
            </a:r>
            <a:r>
              <a:rPr lang="en-GB" sz="2800" b="1" dirty="0">
                <a:solidFill>
                  <a:schemeClr val="tx1"/>
                </a:solidFill>
                <a:latin typeface="Century Gothic" panose="020B0502020202020204" pitchFamily="34" charset="0"/>
                <a:sym typeface="Wingdings" panose="05000000000000000000" pitchFamily="2" charset="2"/>
              </a:rPr>
              <a:t> friends.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Why did you choose that determiner?</a:t>
            </a:r>
          </a:p>
          <a:p>
            <a:pPr lvl="0"/>
            <a:endParaRPr lang="en-GB" sz="24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dirty="0">
              <a:solidFill>
                <a:srgbClr val="FF0000"/>
              </a:solidFill>
              <a:latin typeface="Century Gothic" panose="020B0502020202020204" pitchFamily="34"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10986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Choose a determiner to fill the gap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sym typeface="Wingdings" panose="05000000000000000000" pitchFamily="2" charset="2"/>
              </a:rPr>
              <a:t>Those rich girls have their expensive parties but I like seeing </a:t>
            </a:r>
            <a:r>
              <a:rPr lang="en-GB" sz="2800" b="1" spc="-300" dirty="0">
                <a:solidFill>
                  <a:schemeClr val="tx1"/>
                </a:solidFill>
                <a:latin typeface="Century Gothic" panose="020B0502020202020204" pitchFamily="34" charset="0"/>
                <a:sym typeface="Wingdings" panose="05000000000000000000" pitchFamily="2" charset="2"/>
              </a:rPr>
              <a:t>__________ </a:t>
            </a:r>
            <a:r>
              <a:rPr lang="en-GB" sz="2800" b="1" dirty="0">
                <a:solidFill>
                  <a:schemeClr val="tx1"/>
                </a:solidFill>
                <a:latin typeface="Century Gothic" panose="020B0502020202020204" pitchFamily="34" charset="0"/>
                <a:sym typeface="Wingdings" panose="05000000000000000000" pitchFamily="2" charset="2"/>
              </a:rPr>
              <a:t> friends.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Why did you choose that determiner?</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 chose the determiner ‘my’, because…</a:t>
            </a:r>
          </a:p>
          <a:p>
            <a:pPr lvl="0"/>
            <a:endParaRPr lang="en-GB" sz="24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dirty="0">
              <a:solidFill>
                <a:srgbClr val="FF0000"/>
              </a:solidFill>
              <a:latin typeface="Century Gothic" panose="020B0502020202020204" pitchFamily="34"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3976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Choose a determiner to fill the gap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sym typeface="Wingdings" panose="05000000000000000000" pitchFamily="2" charset="2"/>
              </a:rPr>
              <a:t>Those rich girls have their expensive parties but I like seeing </a:t>
            </a:r>
            <a:r>
              <a:rPr lang="en-GB" sz="2800" b="1" spc="-300" dirty="0">
                <a:solidFill>
                  <a:schemeClr val="tx1"/>
                </a:solidFill>
                <a:latin typeface="Century Gothic" panose="020B0502020202020204" pitchFamily="34" charset="0"/>
                <a:sym typeface="Wingdings" panose="05000000000000000000" pitchFamily="2" charset="2"/>
              </a:rPr>
              <a:t>__________ </a:t>
            </a:r>
            <a:r>
              <a:rPr lang="en-GB" sz="2800" b="1" dirty="0">
                <a:solidFill>
                  <a:schemeClr val="tx1"/>
                </a:solidFill>
                <a:latin typeface="Century Gothic" panose="020B0502020202020204" pitchFamily="34" charset="0"/>
                <a:sym typeface="Wingdings" panose="05000000000000000000" pitchFamily="2" charset="2"/>
              </a:rPr>
              <a:t> friends.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Why did you choose that determiner?</a:t>
            </a: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I chose the determiner ‘my’, because the writer has just written ‘I’ so is talking about their own friends.</a:t>
            </a:r>
          </a:p>
          <a:p>
            <a:endParaRPr lang="en-GB" sz="2000" b="1" dirty="0">
              <a:solidFill>
                <a:srgbClr val="FF0000"/>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There are other possible choices and explanations.</a:t>
            </a:r>
          </a:p>
          <a:p>
            <a:pPr lvl="0"/>
            <a:endParaRPr lang="en-GB" sz="24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dirty="0">
              <a:solidFill>
                <a:srgbClr val="FF0000"/>
              </a:solidFill>
              <a:latin typeface="Century Gothic" panose="020B0502020202020204" pitchFamily="34"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919640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8" name="Picture 7">
            <a:extLst>
              <a:ext uri="{FF2B5EF4-FFF2-40B4-BE49-F238E27FC236}">
                <a16:creationId xmlns:a16="http://schemas.microsoft.com/office/drawing/2014/main" id="{AA722CD1-E31B-4F61-A201-DCE4A2F00142}"/>
              </a:ext>
            </a:extLst>
          </p:cNvPr>
          <p:cNvPicPr>
            <a:picLocks noChangeAspect="1"/>
          </p:cNvPicPr>
          <p:nvPr/>
        </p:nvPicPr>
        <p:blipFill>
          <a:blip r:embed="rId3"/>
          <a:stretch>
            <a:fillRect/>
          </a:stretch>
        </p:blipFill>
        <p:spPr>
          <a:xfrm>
            <a:off x="115438" y="133040"/>
            <a:ext cx="8913124" cy="6322100"/>
          </a:xfrm>
          <a:prstGeom prst="rect">
            <a:avLst/>
          </a:prstGeom>
        </p:spPr>
      </p:pic>
      <p:sp>
        <p:nvSpPr>
          <p:cNvPr id="9" name="Rectangle 8">
            <a:extLst>
              <a:ext uri="{FF2B5EF4-FFF2-40B4-BE49-F238E27FC236}">
                <a16:creationId xmlns:a16="http://schemas.microsoft.com/office/drawing/2014/main" id="{BDE4ACA7-109A-401F-8852-3932F23A10F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Have determiners and modifiers been used correctly in the sentence below?</a:t>
            </a: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“This flashy car is so fast,” grinned proud the driver.</a:t>
            </a:r>
          </a:p>
          <a:p>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59267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3 – Noun Phrases – Determiners Before Modifiers</a:t>
            </a:r>
          </a:p>
          <a:p>
            <a:pPr lvl="0" algn="ctr"/>
            <a:endParaRPr lang="en-GB" sz="2000" b="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Notes and Guidance</a:t>
            </a:r>
          </a:p>
          <a:p>
            <a:pPr fontAlgn="base"/>
            <a:endParaRPr lang="en-US" sz="1600" b="1" dirty="0">
              <a:solidFill>
                <a:schemeClr val="tx1"/>
              </a:solidFill>
              <a:latin typeface="Century Gothic" panose="020B0502020202020204" pitchFamily="34" charset="0"/>
            </a:endParaRP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This step focuses on the use of determiners before a modifier. </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A determiner is positioned before a modifier in order to specify a noun as known or unknown. For example: </a:t>
            </a:r>
            <a:r>
              <a:rPr lang="en-US" sz="1200" b="1" i="1" dirty="0">
                <a:solidFill>
                  <a:schemeClr val="tx1"/>
                </a:solidFill>
                <a:latin typeface="Century Gothic" panose="020B0502020202020204" pitchFamily="34" charset="0"/>
              </a:rPr>
              <a:t>My house</a:t>
            </a:r>
            <a:r>
              <a:rPr lang="en-US" sz="1200" b="1" dirty="0">
                <a:solidFill>
                  <a:schemeClr val="tx1"/>
                </a:solidFill>
                <a:latin typeface="Century Gothic" panose="020B0502020202020204" pitchFamily="34" charset="0"/>
              </a:rPr>
              <a:t> (known); </a:t>
            </a:r>
            <a:r>
              <a:rPr lang="en-US" sz="1200" b="1" i="1" dirty="0">
                <a:solidFill>
                  <a:schemeClr val="tx1"/>
                </a:solidFill>
                <a:latin typeface="Century Gothic" panose="020B0502020202020204" pitchFamily="34" charset="0"/>
              </a:rPr>
              <a:t>a house</a:t>
            </a:r>
            <a:r>
              <a:rPr lang="en-US" sz="1200" b="1" dirty="0">
                <a:solidFill>
                  <a:schemeClr val="tx1"/>
                </a:solidFill>
                <a:latin typeface="Century Gothic" panose="020B0502020202020204" pitchFamily="34" charset="0"/>
              </a:rPr>
              <a:t> (unknown).</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Determiners can be articles (the, a or an), demonstratives (e.g. this, those), possessives (e.g. his, my) or quantifiers (e.g. all, every)</a:t>
            </a:r>
          </a:p>
          <a:p>
            <a:pPr fontAlgn="base"/>
            <a:endParaRPr lang="en-US" sz="1600" b="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marL="355600" indent="-188913" fontAlgn="base"/>
            <a:endParaRPr lang="en-US" sz="1600" b="1" dirty="0">
              <a:solidFill>
                <a:schemeClr val="tx1"/>
              </a:solidFill>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Is this determiner correct?</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Add a determiner so that this noun phrase makes sense.</a:t>
            </a:r>
          </a:p>
          <a:p>
            <a:pPr lvl="0" defTabSz="457200">
              <a:defRPr/>
            </a:pPr>
            <a:endParaRPr lang="en-GB" b="1" dirty="0">
              <a:solidFill>
                <a:prstClr val="black"/>
              </a:solidFill>
              <a:latin typeface="Century Gothic" panose="020B0502020202020204" pitchFamily="34" charset="0"/>
            </a:endParaRPr>
          </a:p>
          <a:p>
            <a:pPr lvl="0" defTabSz="457200">
              <a:defRPr/>
            </a:pPr>
            <a:endParaRPr lang="en-GB" b="1" dirty="0">
              <a:solidFill>
                <a:prstClr val="black"/>
              </a:solidFill>
              <a:latin typeface="Century Gothic" panose="020B0502020202020204" pitchFamily="34" charset="0"/>
            </a:endParaRPr>
          </a:p>
        </p:txBody>
      </p:sp>
      <p:grpSp>
        <p:nvGrpSpPr>
          <p:cNvPr id="9" name="Group 8">
            <a:extLst>
              <a:ext uri="{FF2B5EF4-FFF2-40B4-BE49-F238E27FC236}">
                <a16:creationId xmlns:a16="http://schemas.microsoft.com/office/drawing/2014/main"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06E5588-98ED-4DDA-89F7-825A3687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8" name="Picture 7">
            <a:extLst>
              <a:ext uri="{FF2B5EF4-FFF2-40B4-BE49-F238E27FC236}">
                <a16:creationId xmlns:a16="http://schemas.microsoft.com/office/drawing/2014/main" id="{AA722CD1-E31B-4F61-A201-DCE4A2F00142}"/>
              </a:ext>
            </a:extLst>
          </p:cNvPr>
          <p:cNvPicPr>
            <a:picLocks noChangeAspect="1"/>
          </p:cNvPicPr>
          <p:nvPr/>
        </p:nvPicPr>
        <p:blipFill>
          <a:blip r:embed="rId3"/>
          <a:stretch>
            <a:fillRect/>
          </a:stretch>
        </p:blipFill>
        <p:spPr>
          <a:xfrm>
            <a:off x="115438" y="133040"/>
            <a:ext cx="8913124" cy="6322100"/>
          </a:xfrm>
          <a:prstGeom prst="rect">
            <a:avLst/>
          </a:prstGeom>
        </p:spPr>
      </p:pic>
      <p:sp>
        <p:nvSpPr>
          <p:cNvPr id="9" name="Rectangle 8">
            <a:extLst>
              <a:ext uri="{FF2B5EF4-FFF2-40B4-BE49-F238E27FC236}">
                <a16:creationId xmlns:a16="http://schemas.microsoft.com/office/drawing/2014/main" id="{BDE4ACA7-109A-401F-8852-3932F23A10F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Have determiners and modifiers been used correctly in the sentence below?</a:t>
            </a:r>
          </a:p>
          <a:p>
            <a:endParaRPr lang="en-GB" sz="2000" b="1" dirty="0">
              <a:solidFill>
                <a:schemeClr val="tx1"/>
              </a:solidFill>
              <a:latin typeface="Century Gothic" panose="020B0502020202020204" pitchFamily="34" charset="0"/>
            </a:endParaRPr>
          </a:p>
          <a:p>
            <a:pPr lvl="0"/>
            <a:r>
              <a:rPr lang="en-GB" sz="2800" b="1" dirty="0">
                <a:solidFill>
                  <a:prstClr val="black"/>
                </a:solidFill>
                <a:latin typeface="Century Gothic" panose="020B0502020202020204" pitchFamily="34" charset="0"/>
              </a:rPr>
              <a:t>“This flashy car is so fast,” grinned proud the driver.</a:t>
            </a:r>
          </a:p>
          <a:p>
            <a:pPr lvl="0"/>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No because…</a:t>
            </a:r>
          </a:p>
          <a:p>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592344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8" name="Picture 7">
            <a:extLst>
              <a:ext uri="{FF2B5EF4-FFF2-40B4-BE49-F238E27FC236}">
                <a16:creationId xmlns:a16="http://schemas.microsoft.com/office/drawing/2014/main" id="{AA722CD1-E31B-4F61-A201-DCE4A2F00142}"/>
              </a:ext>
            </a:extLst>
          </p:cNvPr>
          <p:cNvPicPr>
            <a:picLocks noChangeAspect="1"/>
          </p:cNvPicPr>
          <p:nvPr/>
        </p:nvPicPr>
        <p:blipFill>
          <a:blip r:embed="rId3"/>
          <a:stretch>
            <a:fillRect/>
          </a:stretch>
        </p:blipFill>
        <p:spPr>
          <a:xfrm>
            <a:off x="115438" y="133040"/>
            <a:ext cx="8913124" cy="6322100"/>
          </a:xfrm>
          <a:prstGeom prst="rect">
            <a:avLst/>
          </a:prstGeom>
        </p:spPr>
      </p:pic>
      <p:sp>
        <p:nvSpPr>
          <p:cNvPr id="9" name="Rectangle 8">
            <a:extLst>
              <a:ext uri="{FF2B5EF4-FFF2-40B4-BE49-F238E27FC236}">
                <a16:creationId xmlns:a16="http://schemas.microsoft.com/office/drawing/2014/main" id="{BDE4ACA7-109A-401F-8852-3932F23A10F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Have determiners and modifiers been used correctly in the sentence below?</a:t>
            </a:r>
          </a:p>
          <a:p>
            <a:endParaRPr lang="en-GB" sz="2000" b="1" dirty="0">
              <a:solidFill>
                <a:schemeClr val="tx1"/>
              </a:solidFill>
              <a:latin typeface="Century Gothic" panose="020B0502020202020204" pitchFamily="34" charset="0"/>
            </a:endParaRPr>
          </a:p>
          <a:p>
            <a:pPr lvl="0"/>
            <a:r>
              <a:rPr lang="en-GB" sz="2800" b="1" dirty="0">
                <a:solidFill>
                  <a:prstClr val="black"/>
                </a:solidFill>
                <a:latin typeface="Century Gothic" panose="020B0502020202020204" pitchFamily="34" charset="0"/>
              </a:rPr>
              <a:t>“This flashy car is so fast,” grinned proud the driver.</a:t>
            </a:r>
          </a:p>
          <a:p>
            <a:pPr lvl="0"/>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No because the determiner ‘the’ should come before the modifier ‘proud’.</a:t>
            </a:r>
          </a:p>
          <a:p>
            <a:pPr lvl="0"/>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Other answers are possible.</a:t>
            </a:r>
          </a:p>
          <a:p>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85080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3 – Noun Phrases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3: Determiners Before Modifiers</a:t>
            </a:r>
            <a:endParaRPr lang="en-GB" sz="1200" b="1" dirty="0">
              <a:solidFill>
                <a:schemeClr val="bg2">
                  <a:lumMod val="25000"/>
                </a:schemeClr>
              </a:solidFill>
              <a:latin typeface="Century Gothic" panose="020B0502020202020204" pitchFamily="34" charset="0"/>
            </a:endParaRPr>
          </a:p>
        </p:txBody>
      </p:sp>
      <p:grpSp>
        <p:nvGrpSpPr>
          <p:cNvPr id="10" name="Group 9">
            <a:extLst>
              <a:ext uri="{FF2B5EF4-FFF2-40B4-BE49-F238E27FC236}">
                <a16:creationId xmlns:a16="http://schemas.microsoft.com/office/drawing/2014/main"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39D606-0286-4798-A0EE-442568FA5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Find the modifiers in the sentences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My mum is an important businesswoman.</a:t>
            </a: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We saw the St. Peter’s Church spire.</a:t>
            </a: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I like sticky icing.</a:t>
            </a:r>
          </a:p>
          <a:p>
            <a:endParaRPr lang="en-GB" sz="28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The crumbling castle had open gates.</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3505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Find the modifiers in the sentences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rgbClr val="525252"/>
                </a:solidFill>
                <a:latin typeface="Century Gothic" panose="020B0502020202020204" pitchFamily="34" charset="0"/>
              </a:rPr>
              <a:t>My mum is an </a:t>
            </a:r>
            <a:r>
              <a:rPr lang="en-GB" sz="2800" b="1" dirty="0">
                <a:solidFill>
                  <a:srgbClr val="FF0000"/>
                </a:solidFill>
                <a:latin typeface="Century Gothic" panose="020B0502020202020204" pitchFamily="34" charset="0"/>
              </a:rPr>
              <a:t>important</a:t>
            </a:r>
            <a:r>
              <a:rPr lang="en-GB" sz="2800" b="1" dirty="0">
                <a:solidFill>
                  <a:srgbClr val="525252"/>
                </a:solidFill>
                <a:latin typeface="Century Gothic" panose="020B0502020202020204" pitchFamily="34" charset="0"/>
              </a:rPr>
              <a:t> businesswoman.</a:t>
            </a:r>
          </a:p>
          <a:p>
            <a:endParaRPr lang="en-GB" sz="2800" b="1" dirty="0">
              <a:solidFill>
                <a:srgbClr val="525252"/>
              </a:solidFill>
              <a:latin typeface="Century Gothic" panose="020B0502020202020204" pitchFamily="34" charset="0"/>
            </a:endParaRPr>
          </a:p>
          <a:p>
            <a:r>
              <a:rPr lang="en-GB" sz="2800" b="1" dirty="0">
                <a:solidFill>
                  <a:srgbClr val="525252"/>
                </a:solidFill>
                <a:latin typeface="Century Gothic" panose="020B0502020202020204" pitchFamily="34" charset="0"/>
              </a:rPr>
              <a:t>We saw the </a:t>
            </a:r>
            <a:r>
              <a:rPr lang="en-GB" sz="2800" b="1" dirty="0">
                <a:solidFill>
                  <a:srgbClr val="FF0000"/>
                </a:solidFill>
                <a:latin typeface="Century Gothic" panose="020B0502020202020204" pitchFamily="34" charset="0"/>
              </a:rPr>
              <a:t>St. Peter’s Church</a:t>
            </a:r>
            <a:r>
              <a:rPr lang="en-GB" sz="2800" b="1" dirty="0">
                <a:solidFill>
                  <a:srgbClr val="525252"/>
                </a:solidFill>
                <a:latin typeface="Century Gothic" panose="020B0502020202020204" pitchFamily="34" charset="0"/>
              </a:rPr>
              <a:t> spire.</a:t>
            </a:r>
          </a:p>
          <a:p>
            <a:endParaRPr lang="en-GB" sz="2800" b="1" dirty="0">
              <a:solidFill>
                <a:srgbClr val="525252"/>
              </a:solidFill>
              <a:latin typeface="Century Gothic" panose="020B0502020202020204" pitchFamily="34" charset="0"/>
            </a:endParaRPr>
          </a:p>
          <a:p>
            <a:r>
              <a:rPr lang="en-GB" sz="2800" b="1" dirty="0">
                <a:solidFill>
                  <a:srgbClr val="525252"/>
                </a:solidFill>
                <a:latin typeface="Century Gothic" panose="020B0502020202020204" pitchFamily="34" charset="0"/>
              </a:rPr>
              <a:t>I like </a:t>
            </a:r>
            <a:r>
              <a:rPr lang="en-GB" sz="2800" b="1" dirty="0">
                <a:solidFill>
                  <a:srgbClr val="FF0000"/>
                </a:solidFill>
                <a:latin typeface="Century Gothic" panose="020B0502020202020204" pitchFamily="34" charset="0"/>
              </a:rPr>
              <a:t>sticky</a:t>
            </a:r>
            <a:r>
              <a:rPr lang="en-GB" sz="2800" b="1" dirty="0">
                <a:solidFill>
                  <a:srgbClr val="525252"/>
                </a:solidFill>
                <a:latin typeface="Century Gothic" panose="020B0502020202020204" pitchFamily="34" charset="0"/>
              </a:rPr>
              <a:t> icing.</a:t>
            </a:r>
          </a:p>
          <a:p>
            <a:endParaRPr lang="en-GB" sz="2800" b="1" dirty="0">
              <a:solidFill>
                <a:srgbClr val="525252"/>
              </a:solidFill>
              <a:latin typeface="Century Gothic" panose="020B0502020202020204" pitchFamily="34" charset="0"/>
            </a:endParaRPr>
          </a:p>
          <a:p>
            <a:r>
              <a:rPr lang="en-GB" sz="2800" b="1" dirty="0">
                <a:solidFill>
                  <a:srgbClr val="525252"/>
                </a:solidFill>
                <a:latin typeface="Century Gothic" panose="020B0502020202020204" pitchFamily="34" charset="0"/>
              </a:rPr>
              <a:t>The </a:t>
            </a:r>
            <a:r>
              <a:rPr lang="en-GB" sz="2800" b="1" dirty="0">
                <a:solidFill>
                  <a:srgbClr val="FF0000"/>
                </a:solidFill>
                <a:latin typeface="Century Gothic" panose="020B0502020202020204" pitchFamily="34" charset="0"/>
              </a:rPr>
              <a:t>crumbling</a:t>
            </a:r>
            <a:r>
              <a:rPr lang="en-GB" sz="2800" b="1" dirty="0">
                <a:solidFill>
                  <a:srgbClr val="525252"/>
                </a:solidFill>
                <a:latin typeface="Century Gothic" panose="020B0502020202020204" pitchFamily="34" charset="0"/>
              </a:rPr>
              <a:t> castle had </a:t>
            </a:r>
            <a:r>
              <a:rPr lang="en-GB" sz="2800" b="1" dirty="0">
                <a:solidFill>
                  <a:srgbClr val="FF0000"/>
                </a:solidFill>
                <a:latin typeface="Century Gothic" panose="020B0502020202020204" pitchFamily="34" charset="0"/>
              </a:rPr>
              <a:t>open</a:t>
            </a:r>
            <a:r>
              <a:rPr lang="en-GB" sz="2800" b="1" dirty="0">
                <a:solidFill>
                  <a:srgbClr val="525252"/>
                </a:solidFill>
                <a:latin typeface="Century Gothic" panose="020B0502020202020204" pitchFamily="34" charset="0"/>
              </a:rPr>
              <a:t> gates.</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454985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8" name="Picture 7">
            <a:extLst>
              <a:ext uri="{FF2B5EF4-FFF2-40B4-BE49-F238E27FC236}">
                <a16:creationId xmlns:a16="http://schemas.microsoft.com/office/drawing/2014/main" id="{D630E7EF-DFA5-4B64-B71B-FCAC7D31B2E2}"/>
              </a:ext>
            </a:extLst>
          </p:cNvPr>
          <p:cNvPicPr>
            <a:picLocks noChangeAspect="1"/>
          </p:cNvPicPr>
          <p:nvPr/>
        </p:nvPicPr>
        <p:blipFill>
          <a:blip r:embed="rId3"/>
          <a:stretch>
            <a:fillRect/>
          </a:stretch>
        </p:blipFill>
        <p:spPr>
          <a:xfrm>
            <a:off x="115438" y="133040"/>
            <a:ext cx="8913124" cy="6322100"/>
          </a:xfrm>
          <a:prstGeom prst="rect">
            <a:avLst/>
          </a:prstGeom>
        </p:spPr>
      </p:pic>
      <p:sp>
        <p:nvSpPr>
          <p:cNvPr id="12" name="Rectangle 11">
            <a:extLst>
              <a:ext uri="{FF2B5EF4-FFF2-40B4-BE49-F238E27FC236}">
                <a16:creationId xmlns:a16="http://schemas.microsoft.com/office/drawing/2014/main" id="{91F99755-D91E-4EA0-BFA7-C77ED010D0E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any determiners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800" b="1" dirty="0">
                <a:solidFill>
                  <a:schemeClr val="tx1"/>
                </a:solidFill>
                <a:latin typeface="Century Gothic" panose="020B0502020202020204" pitchFamily="34" charset="0"/>
              </a:rPr>
              <a:t>We can try my new recipe or we can get some cold drinks.</a:t>
            </a:r>
            <a:r>
              <a:rPr lang="en-GB" sz="2000" b="1"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8" name="Picture 7">
            <a:extLst>
              <a:ext uri="{FF2B5EF4-FFF2-40B4-BE49-F238E27FC236}">
                <a16:creationId xmlns:a16="http://schemas.microsoft.com/office/drawing/2014/main" id="{D630E7EF-DFA5-4B64-B71B-FCAC7D31B2E2}"/>
              </a:ext>
            </a:extLst>
          </p:cNvPr>
          <p:cNvPicPr>
            <a:picLocks noChangeAspect="1"/>
          </p:cNvPicPr>
          <p:nvPr/>
        </p:nvPicPr>
        <p:blipFill>
          <a:blip r:embed="rId3"/>
          <a:stretch>
            <a:fillRect/>
          </a:stretch>
        </p:blipFill>
        <p:spPr>
          <a:xfrm>
            <a:off x="115438" y="133040"/>
            <a:ext cx="8913124" cy="6322100"/>
          </a:xfrm>
          <a:prstGeom prst="rect">
            <a:avLst/>
          </a:prstGeom>
        </p:spPr>
      </p:pic>
      <p:sp>
        <p:nvSpPr>
          <p:cNvPr id="12" name="Rectangle 11">
            <a:extLst>
              <a:ext uri="{FF2B5EF4-FFF2-40B4-BE49-F238E27FC236}">
                <a16:creationId xmlns:a16="http://schemas.microsoft.com/office/drawing/2014/main" id="{91F99755-D91E-4EA0-BFA7-C77ED010D0E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Underline any determiners in the sentence below.</a:t>
            </a:r>
          </a:p>
          <a:p>
            <a:pPr lvl="0"/>
            <a:endParaRPr lang="en-GB" sz="2000" b="1" dirty="0">
              <a:solidFill>
                <a:prstClr val="black"/>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r>
              <a:rPr lang="en-GB" sz="2800" b="1" dirty="0">
                <a:solidFill>
                  <a:srgbClr val="525252"/>
                </a:solidFill>
                <a:latin typeface="Century Gothic" panose="020B0502020202020204" pitchFamily="34" charset="0"/>
              </a:rPr>
              <a:t>We can try </a:t>
            </a:r>
            <a:r>
              <a:rPr lang="en-GB" sz="2800" b="1" u="sng" dirty="0">
                <a:solidFill>
                  <a:srgbClr val="FF0000"/>
                </a:solidFill>
                <a:latin typeface="Century Gothic" panose="020B0502020202020204" pitchFamily="34" charset="0"/>
              </a:rPr>
              <a:t>my</a:t>
            </a:r>
            <a:r>
              <a:rPr lang="en-GB" sz="2800" b="1" dirty="0">
                <a:solidFill>
                  <a:srgbClr val="525252"/>
                </a:solidFill>
                <a:latin typeface="Century Gothic" panose="020B0502020202020204" pitchFamily="34" charset="0"/>
              </a:rPr>
              <a:t> new recipe or we can get </a:t>
            </a:r>
            <a:r>
              <a:rPr lang="en-GB" sz="2800" b="1" u="sng" dirty="0">
                <a:solidFill>
                  <a:srgbClr val="FF0000"/>
                </a:solidFill>
                <a:latin typeface="Century Gothic" panose="020B0502020202020204" pitchFamily="34" charset="0"/>
              </a:rPr>
              <a:t>some</a:t>
            </a:r>
            <a:r>
              <a:rPr lang="en-GB" sz="2800" b="1" dirty="0">
                <a:solidFill>
                  <a:srgbClr val="525252"/>
                </a:solidFill>
                <a:latin typeface="Century Gothic" panose="020B0502020202020204" pitchFamily="34" charset="0"/>
              </a:rPr>
              <a:t> cold drinks.</a:t>
            </a:r>
            <a:r>
              <a:rPr lang="en-GB" sz="2000" b="1" dirty="0">
                <a:solidFill>
                  <a:srgbClr val="525252"/>
                </a:solidFill>
                <a:latin typeface="Century Gothic" panose="020B0502020202020204" pitchFamily="34" charset="0"/>
              </a:rPr>
              <a:t> </a:t>
            </a:r>
          </a:p>
        </p:txBody>
      </p:sp>
    </p:spTree>
    <p:extLst>
      <p:ext uri="{BB962C8B-B14F-4D97-AF65-F5344CB8AC3E}">
        <p14:creationId xmlns:p14="http://schemas.microsoft.com/office/powerpoint/2010/main" val="3239202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In which sentence below have the determiners and modifiers been used correctly?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457200" indent="-457200">
              <a:buAutoNum type="alphaUcPeriod"/>
            </a:pPr>
            <a:r>
              <a:rPr lang="en-GB" sz="2800" b="1" dirty="0">
                <a:solidFill>
                  <a:schemeClr val="tx1"/>
                </a:solidFill>
                <a:latin typeface="Century Gothic" panose="020B0502020202020204" pitchFamily="34" charset="0"/>
              </a:rPr>
              <a:t>The old cockerel croaked but could not wake sleepy the family.</a:t>
            </a:r>
          </a:p>
          <a:p>
            <a:pPr marL="457200" indent="-457200">
              <a:buAutoNum type="alphaUcPeriod"/>
            </a:pPr>
            <a:endParaRPr lang="en-GB" sz="2800" b="1" dirty="0">
              <a:solidFill>
                <a:schemeClr val="tx1"/>
              </a:solidFill>
              <a:latin typeface="Century Gothic" panose="020B0502020202020204" pitchFamily="34" charset="0"/>
            </a:endParaRPr>
          </a:p>
          <a:p>
            <a:pPr marL="457200" indent="-457200">
              <a:buAutoNum type="alphaUcPeriod"/>
            </a:pPr>
            <a:r>
              <a:rPr lang="en-GB" sz="2800" b="1" dirty="0">
                <a:solidFill>
                  <a:schemeClr val="tx1"/>
                </a:solidFill>
                <a:latin typeface="Century Gothic" panose="020B0502020202020204" pitchFamily="34" charset="0"/>
              </a:rPr>
              <a:t>Lifting every heavy box was awful but Miley finished the tiring job.</a:t>
            </a:r>
          </a:p>
          <a:p>
            <a:pPr marL="457200" indent="-457200">
              <a:buAutoNum type="alphaUcPeriod"/>
            </a:pPr>
            <a:endParaRPr lang="en-GB" sz="2000" b="1" dirty="0">
              <a:solidFill>
                <a:schemeClr val="tx1"/>
              </a:solidFill>
              <a:latin typeface="Century Gothic" panose="020B0502020202020204" pitchFamily="34" charset="0"/>
            </a:endParaRPr>
          </a:p>
          <a:p>
            <a:pPr marL="457200" indent="-457200">
              <a:buAutoNum type="alphaUcPeriod"/>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98871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In which sentence below have the determiners and modifiers been used correctly?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457200" indent="-457200">
              <a:buAutoNum type="alphaUcPeriod"/>
            </a:pPr>
            <a:r>
              <a:rPr lang="en-GB" sz="2800" b="1" dirty="0">
                <a:solidFill>
                  <a:srgbClr val="525252"/>
                </a:solidFill>
                <a:latin typeface="Century Gothic" panose="020B0502020202020204" pitchFamily="34" charset="0"/>
              </a:rPr>
              <a:t>The old cockerel croaked but could not wake sleepy the family.</a:t>
            </a:r>
          </a:p>
          <a:p>
            <a:pPr marL="457200" indent="-457200">
              <a:buAutoNum type="alphaUcPeriod"/>
            </a:pPr>
            <a:endParaRPr lang="en-GB" sz="2800" b="1" dirty="0">
              <a:solidFill>
                <a:srgbClr val="525252"/>
              </a:solidFill>
              <a:latin typeface="Century Gothic" panose="020B0502020202020204" pitchFamily="34" charset="0"/>
            </a:endParaRPr>
          </a:p>
          <a:p>
            <a:pPr marL="457200" indent="-457200">
              <a:buAutoNum type="alphaUcPeriod"/>
            </a:pPr>
            <a:r>
              <a:rPr lang="en-GB" sz="2800" b="1" dirty="0">
                <a:solidFill>
                  <a:srgbClr val="FF0000"/>
                </a:solidFill>
                <a:latin typeface="Century Gothic" panose="020B0502020202020204" pitchFamily="34" charset="0"/>
              </a:rPr>
              <a:t>Lifting every heavy box was awful but Miley finished the tiring job.</a:t>
            </a:r>
          </a:p>
          <a:p>
            <a:pPr marL="457200" indent="-457200">
              <a:buAutoNum type="alphaUcPeriod"/>
            </a:pPr>
            <a:endParaRPr lang="en-GB" sz="2000" b="1" dirty="0">
              <a:solidFill>
                <a:schemeClr val="tx1"/>
              </a:solidFill>
              <a:latin typeface="Century Gothic" panose="020B0502020202020204" pitchFamily="34" charset="0"/>
            </a:endParaRPr>
          </a:p>
          <a:p>
            <a:pPr marL="457200" indent="-457200">
              <a:buAutoNum type="alphaUcPeriod"/>
            </a:pP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Sentence B.</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288764135"/>
      </p:ext>
    </p:extLst>
  </p:cSld>
  <p:clrMapOvr>
    <a:masterClrMapping/>
  </p:clrMapOvr>
</p:sld>
</file>

<file path=ppt/theme/theme1.xml><?xml version="1.0" encoding="utf-8"?>
<a:theme xmlns:a="http://schemas.openxmlformats.org/drawingml/2006/main" name="Office Theme">
  <a:themeElements>
    <a:clrScheme name="Custom 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96140ADB-708A-4D6F-B855-0D072FA5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6144f90-c7b6-48d0-aae5-f5e9e48cc3df"/>
    <ds:schemaRef ds:uri="http://purl.org/dc/elements/1.1/"/>
    <ds:schemaRef ds:uri="0f0ae0ff-29c4-4766-b250-c1a9bee8d43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119</TotalTime>
  <Words>976</Words>
  <Application>Microsoft Office PowerPoint</Application>
  <PresentationFormat>On-screen Show (4:3)</PresentationFormat>
  <Paragraphs>271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Determiners Before Modifiers</dc:title>
  <dc:creator>Ashleigh Sobol</dc:creator>
  <cp:lastModifiedBy>Davina S</cp:lastModifiedBy>
  <cp:revision>2</cp:revision>
  <dcterms:created xsi:type="dcterms:W3CDTF">2018-03-17T10:08:43Z</dcterms:created>
  <dcterms:modified xsi:type="dcterms:W3CDTF">2019-02-15T09:07:41Z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024">
    <vt:lpwstr>176</vt:lpwstr>
  </property>
</Properties>
</file>