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65" r:id="rId7"/>
    <p:sldId id="380" r:id="rId8"/>
    <p:sldId id="392" r:id="rId9"/>
    <p:sldId id="360" r:id="rId10"/>
    <p:sldId id="393" r:id="rId11"/>
    <p:sldId id="368" r:id="rId12"/>
    <p:sldId id="383" r:id="rId13"/>
    <p:sldId id="369" r:id="rId14"/>
    <p:sldId id="394" r:id="rId15"/>
    <p:sldId id="385" r:id="rId16"/>
    <p:sldId id="396" r:id="rId17"/>
    <p:sldId id="397" r:id="rId18"/>
    <p:sldId id="398" r:id="rId19"/>
    <p:sldId id="399" r:id="rId20"/>
    <p:sldId id="400" r:id="rId21"/>
    <p:sldId id="401" r:id="rId22"/>
    <p:sldId id="375" r:id="rId23"/>
    <p:sldId id="402" r:id="rId24"/>
    <p:sldId id="40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F31E8-6E9F-4D65-8056-48199A1A548C}" v="105" dt="2019-04-05T07:17:38.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4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ezzaioli" userId="360b41a0-b242-48d2-b707-f5fa57585d53" providerId="ADAL" clId="{26DF31E8-6E9F-4D65-8056-48199A1A548C}"/>
    <pc:docChg chg="undo redo custSel addSld delSld modSld sldOrd">
      <pc:chgData name="Louise Pezzaioli" userId="360b41a0-b242-48d2-b707-f5fa57585d53" providerId="ADAL" clId="{26DF31E8-6E9F-4D65-8056-48199A1A548C}" dt="2019-04-05T07:17:51.746" v="2246" actId="20577"/>
      <pc:docMkLst>
        <pc:docMk/>
      </pc:docMkLst>
      <pc:sldChg chg="modSp">
        <pc:chgData name="Louise Pezzaioli" userId="360b41a0-b242-48d2-b707-f5fa57585d53" providerId="ADAL" clId="{26DF31E8-6E9F-4D65-8056-48199A1A548C}" dt="2019-04-04T15:25:57.569" v="10"/>
        <pc:sldMkLst>
          <pc:docMk/>
          <pc:sldMk cId="2637481266" sldId="256"/>
        </pc:sldMkLst>
        <pc:spChg chg="mod">
          <ac:chgData name="Louise Pezzaioli" userId="360b41a0-b242-48d2-b707-f5fa57585d53" providerId="ADAL" clId="{26DF31E8-6E9F-4D65-8056-48199A1A548C}" dt="2019-04-04T15:25:57.569" v="10"/>
          <ac:spMkLst>
            <pc:docMk/>
            <pc:sldMk cId="2637481266" sldId="256"/>
            <ac:spMk id="19" creationId="{5252A847-DE45-4FA3-A1F8-EEBEB845FF8E}"/>
          </ac:spMkLst>
        </pc:spChg>
      </pc:sldChg>
      <pc:sldChg chg="addSp delSp modSp">
        <pc:chgData name="Louise Pezzaioli" userId="360b41a0-b242-48d2-b707-f5fa57585d53" providerId="ADAL" clId="{26DF31E8-6E9F-4D65-8056-48199A1A548C}" dt="2019-04-05T06:59:18.297" v="1399" actId="1076"/>
        <pc:sldMkLst>
          <pc:docMk/>
          <pc:sldMk cId="636014570" sldId="314"/>
        </pc:sldMkLst>
        <pc:spChg chg="add mod">
          <ac:chgData name="Louise Pezzaioli" userId="360b41a0-b242-48d2-b707-f5fa57585d53" providerId="ADAL" clId="{26DF31E8-6E9F-4D65-8056-48199A1A548C}" dt="2019-04-05T06:59:13.635" v="1397" actId="20577"/>
          <ac:spMkLst>
            <pc:docMk/>
            <pc:sldMk cId="636014570" sldId="314"/>
            <ac:spMk id="9" creationId="{8E3DF78E-9FDB-4FA7-8C23-77D89C2D7D81}"/>
          </ac:spMkLst>
        </pc:spChg>
        <pc:spChg chg="mod">
          <ac:chgData name="Louise Pezzaioli" userId="360b41a0-b242-48d2-b707-f5fa57585d53" providerId="ADAL" clId="{26DF31E8-6E9F-4D65-8056-48199A1A548C}" dt="2019-04-05T06:58:48.778" v="1393" actId="1076"/>
          <ac:spMkLst>
            <pc:docMk/>
            <pc:sldMk cId="636014570" sldId="314"/>
            <ac:spMk id="14" creationId="{88405F96-E9BA-4558-A492-AB20317FCFF9}"/>
          </ac:spMkLst>
        </pc:spChg>
        <pc:spChg chg="mod">
          <ac:chgData name="Louise Pezzaioli" userId="360b41a0-b242-48d2-b707-f5fa57585d53" providerId="ADAL" clId="{26DF31E8-6E9F-4D65-8056-48199A1A548C}" dt="2019-04-05T06:58:56.308" v="1394" actId="20577"/>
          <ac:spMkLst>
            <pc:docMk/>
            <pc:sldMk cId="636014570" sldId="314"/>
            <ac:spMk id="19" creationId="{5252A847-DE45-4FA3-A1F8-EEBEB845FF8E}"/>
          </ac:spMkLst>
        </pc:spChg>
        <pc:picChg chg="mod">
          <ac:chgData name="Louise Pezzaioli" userId="360b41a0-b242-48d2-b707-f5fa57585d53" providerId="ADAL" clId="{26DF31E8-6E9F-4D65-8056-48199A1A548C}" dt="2019-04-05T06:59:18.297" v="1399" actId="1076"/>
          <ac:picMkLst>
            <pc:docMk/>
            <pc:sldMk cId="636014570" sldId="314"/>
            <ac:picMk id="8" creationId="{D9426B6B-94AA-4D9B-BC63-8F0BC9ED5115}"/>
          </ac:picMkLst>
        </pc:picChg>
        <pc:picChg chg="add mod">
          <ac:chgData name="Louise Pezzaioli" userId="360b41a0-b242-48d2-b707-f5fa57585d53" providerId="ADAL" clId="{26DF31E8-6E9F-4D65-8056-48199A1A548C}" dt="2019-04-05T06:58:31.406" v="1387" actId="1076"/>
          <ac:picMkLst>
            <pc:docMk/>
            <pc:sldMk cId="636014570" sldId="314"/>
            <ac:picMk id="10" creationId="{823FC7F9-1A44-4821-AB49-9F9AC391D64F}"/>
          </ac:picMkLst>
        </pc:picChg>
        <pc:picChg chg="del">
          <ac:chgData name="Louise Pezzaioli" userId="360b41a0-b242-48d2-b707-f5fa57585d53" providerId="ADAL" clId="{26DF31E8-6E9F-4D65-8056-48199A1A548C}" dt="2019-04-05T06:55:57.779" v="1311" actId="478"/>
          <ac:picMkLst>
            <pc:docMk/>
            <pc:sldMk cId="636014570" sldId="314"/>
            <ac:picMk id="13" creationId="{C3AAD66A-8744-416B-943B-F6A12706B0E9}"/>
          </ac:picMkLst>
        </pc:picChg>
        <pc:picChg chg="add mod">
          <ac:chgData name="Louise Pezzaioli" userId="360b41a0-b242-48d2-b707-f5fa57585d53" providerId="ADAL" clId="{26DF31E8-6E9F-4D65-8056-48199A1A548C}" dt="2019-04-05T06:58:41.897" v="1391" actId="1076"/>
          <ac:picMkLst>
            <pc:docMk/>
            <pc:sldMk cId="636014570" sldId="314"/>
            <ac:picMk id="15" creationId="{B9F752AF-6423-4805-8983-8A4ED43213E9}"/>
          </ac:picMkLst>
        </pc:picChg>
      </pc:sldChg>
      <pc:sldChg chg="addSp delSp modSp">
        <pc:chgData name="Louise Pezzaioli" userId="360b41a0-b242-48d2-b707-f5fa57585d53" providerId="ADAL" clId="{26DF31E8-6E9F-4D65-8056-48199A1A548C}" dt="2019-04-05T06:53:18.356" v="1236" actId="1076"/>
        <pc:sldMkLst>
          <pc:docMk/>
          <pc:sldMk cId="1071900124" sldId="355"/>
        </pc:sldMkLst>
        <pc:spChg chg="del">
          <ac:chgData name="Louise Pezzaioli" userId="360b41a0-b242-48d2-b707-f5fa57585d53" providerId="ADAL" clId="{26DF31E8-6E9F-4D65-8056-48199A1A548C}" dt="2019-04-05T06:47:43.379" v="975" actId="478"/>
          <ac:spMkLst>
            <pc:docMk/>
            <pc:sldMk cId="1071900124" sldId="355"/>
            <ac:spMk id="16" creationId="{BCB218AB-AC14-4FC6-ABE2-3AE9D0F21A78}"/>
          </ac:spMkLst>
        </pc:spChg>
        <pc:spChg chg="del">
          <ac:chgData name="Louise Pezzaioli" userId="360b41a0-b242-48d2-b707-f5fa57585d53" providerId="ADAL" clId="{26DF31E8-6E9F-4D65-8056-48199A1A548C}" dt="2019-04-05T06:47:43.379" v="975" actId="478"/>
          <ac:spMkLst>
            <pc:docMk/>
            <pc:sldMk cId="1071900124" sldId="355"/>
            <ac:spMk id="17" creationId="{D1E024F4-11AB-4A38-8E49-02D4F8DBAB2C}"/>
          </ac:spMkLst>
        </pc:spChg>
        <pc:spChg chg="del">
          <ac:chgData name="Louise Pezzaioli" userId="360b41a0-b242-48d2-b707-f5fa57585d53" providerId="ADAL" clId="{26DF31E8-6E9F-4D65-8056-48199A1A548C}" dt="2019-04-05T06:47:43.379" v="975" actId="478"/>
          <ac:spMkLst>
            <pc:docMk/>
            <pc:sldMk cId="1071900124" sldId="355"/>
            <ac:spMk id="18" creationId="{EE232D53-F071-4A4D-BBC2-1C6C3E084347}"/>
          </ac:spMkLst>
        </pc:spChg>
        <pc:spChg chg="mod">
          <ac:chgData name="Louise Pezzaioli" userId="360b41a0-b242-48d2-b707-f5fa57585d53" providerId="ADAL" clId="{26DF31E8-6E9F-4D65-8056-48199A1A548C}" dt="2019-04-05T06:48:48.825" v="1132" actId="20577"/>
          <ac:spMkLst>
            <pc:docMk/>
            <pc:sldMk cId="1071900124" sldId="355"/>
            <ac:spMk id="19" creationId="{5252A847-DE45-4FA3-A1F8-EEBEB845FF8E}"/>
          </ac:spMkLst>
        </pc:spChg>
        <pc:spChg chg="mod">
          <ac:chgData name="Louise Pezzaioli" userId="360b41a0-b242-48d2-b707-f5fa57585d53" providerId="ADAL" clId="{26DF31E8-6E9F-4D65-8056-48199A1A548C}" dt="2019-04-05T06:49:21.211" v="1157" actId="1036"/>
          <ac:spMkLst>
            <pc:docMk/>
            <pc:sldMk cId="1071900124" sldId="355"/>
            <ac:spMk id="28" creationId="{5E93BD4D-EB45-4F37-8568-8ABABF7A2374}"/>
          </ac:spMkLst>
        </pc:spChg>
        <pc:spChg chg="mod">
          <ac:chgData name="Louise Pezzaioli" userId="360b41a0-b242-48d2-b707-f5fa57585d53" providerId="ADAL" clId="{26DF31E8-6E9F-4D65-8056-48199A1A548C}" dt="2019-04-05T06:50:07.731" v="1187" actId="1037"/>
          <ac:spMkLst>
            <pc:docMk/>
            <pc:sldMk cId="1071900124" sldId="355"/>
            <ac:spMk id="29" creationId="{E036B538-7DE2-4A93-B860-AC36A812270A}"/>
          </ac:spMkLst>
        </pc:spChg>
        <pc:spChg chg="mod">
          <ac:chgData name="Louise Pezzaioli" userId="360b41a0-b242-48d2-b707-f5fa57585d53" providerId="ADAL" clId="{26DF31E8-6E9F-4D65-8056-48199A1A548C}" dt="2019-04-05T06:49:50.954" v="1178" actId="1038"/>
          <ac:spMkLst>
            <pc:docMk/>
            <pc:sldMk cId="1071900124" sldId="355"/>
            <ac:spMk id="30" creationId="{CFD9FD06-FB18-4AE1-9DE9-A427628308FD}"/>
          </ac:spMkLst>
        </pc:spChg>
        <pc:spChg chg="mod">
          <ac:chgData name="Louise Pezzaioli" userId="360b41a0-b242-48d2-b707-f5fa57585d53" providerId="ADAL" clId="{26DF31E8-6E9F-4D65-8056-48199A1A548C}" dt="2019-04-05T06:50:02.340" v="1185" actId="1035"/>
          <ac:spMkLst>
            <pc:docMk/>
            <pc:sldMk cId="1071900124" sldId="355"/>
            <ac:spMk id="31" creationId="{E7E30A0A-DBA9-43DE-8359-CC5A9C83B45C}"/>
          </ac:spMkLst>
        </pc:spChg>
        <pc:grpChg chg="add mod">
          <ac:chgData name="Louise Pezzaioli" userId="360b41a0-b242-48d2-b707-f5fa57585d53" providerId="ADAL" clId="{26DF31E8-6E9F-4D65-8056-48199A1A548C}" dt="2019-04-05T06:49:12.576" v="1150" actId="1076"/>
          <ac:grpSpMkLst>
            <pc:docMk/>
            <pc:sldMk cId="1071900124" sldId="355"/>
            <ac:grpSpMk id="25" creationId="{B91E241D-B4A2-4E30-87D4-FD71895A61CD}"/>
          </ac:grpSpMkLst>
        </pc:grpChg>
        <pc:picChg chg="mod">
          <ac:chgData name="Louise Pezzaioli" userId="360b41a0-b242-48d2-b707-f5fa57585d53" providerId="ADAL" clId="{26DF31E8-6E9F-4D65-8056-48199A1A548C}" dt="2019-04-05T06:47:45.881" v="977" actId="1076"/>
          <ac:picMkLst>
            <pc:docMk/>
            <pc:sldMk cId="1071900124" sldId="355"/>
            <ac:picMk id="8" creationId="{D9426B6B-94AA-4D9B-BC63-8F0BC9ED5115}"/>
          </ac:picMkLst>
        </pc:picChg>
        <pc:picChg chg="add del">
          <ac:chgData name="Louise Pezzaioli" userId="360b41a0-b242-48d2-b707-f5fa57585d53" providerId="ADAL" clId="{26DF31E8-6E9F-4D65-8056-48199A1A548C}" dt="2019-04-05T06:48:46.267" v="1120" actId="478"/>
          <ac:picMkLst>
            <pc:docMk/>
            <pc:sldMk cId="1071900124" sldId="355"/>
            <ac:picMk id="13" creationId="{187E64BD-5207-4235-89E1-5BF4A7DBF119}"/>
          </ac:picMkLst>
        </pc:picChg>
        <pc:picChg chg="add del">
          <ac:chgData name="Louise Pezzaioli" userId="360b41a0-b242-48d2-b707-f5fa57585d53" providerId="ADAL" clId="{26DF31E8-6E9F-4D65-8056-48199A1A548C}" dt="2019-04-05T06:48:46.267" v="1120" actId="478"/>
          <ac:picMkLst>
            <pc:docMk/>
            <pc:sldMk cId="1071900124" sldId="355"/>
            <ac:picMk id="14" creationId="{6435754F-D920-4E7F-B232-9F81CD5A1CE0}"/>
          </ac:picMkLst>
        </pc:picChg>
        <pc:picChg chg="add del">
          <ac:chgData name="Louise Pezzaioli" userId="360b41a0-b242-48d2-b707-f5fa57585d53" providerId="ADAL" clId="{26DF31E8-6E9F-4D65-8056-48199A1A548C}" dt="2019-04-05T06:48:46.267" v="1120" actId="478"/>
          <ac:picMkLst>
            <pc:docMk/>
            <pc:sldMk cId="1071900124" sldId="355"/>
            <ac:picMk id="15" creationId="{39AC1A38-2D06-4999-B6E9-90F26705FA83}"/>
          </ac:picMkLst>
        </pc:picChg>
        <pc:picChg chg="add mod">
          <ac:chgData name="Louise Pezzaioli" userId="360b41a0-b242-48d2-b707-f5fa57585d53" providerId="ADAL" clId="{26DF31E8-6E9F-4D65-8056-48199A1A548C}" dt="2019-04-05T06:50:34.304" v="1202" actId="1076"/>
          <ac:picMkLst>
            <pc:docMk/>
            <pc:sldMk cId="1071900124" sldId="355"/>
            <ac:picMk id="32" creationId="{0B7A327B-8008-452E-AB9B-0D2E0CCA60F2}"/>
          </ac:picMkLst>
        </pc:picChg>
        <pc:picChg chg="add mod">
          <ac:chgData name="Louise Pezzaioli" userId="360b41a0-b242-48d2-b707-f5fa57585d53" providerId="ADAL" clId="{26DF31E8-6E9F-4D65-8056-48199A1A548C}" dt="2019-04-05T06:50:43.120" v="1204" actId="1076"/>
          <ac:picMkLst>
            <pc:docMk/>
            <pc:sldMk cId="1071900124" sldId="355"/>
            <ac:picMk id="33" creationId="{24203B9A-797F-4643-BE45-06354828ADA7}"/>
          </ac:picMkLst>
        </pc:picChg>
        <pc:cxnChg chg="add del">
          <ac:chgData name="Louise Pezzaioli" userId="360b41a0-b242-48d2-b707-f5fa57585d53" providerId="ADAL" clId="{26DF31E8-6E9F-4D65-8056-48199A1A548C}" dt="2019-04-05T06:48:46.267" v="1120" actId="478"/>
          <ac:cxnSpMkLst>
            <pc:docMk/>
            <pc:sldMk cId="1071900124" sldId="355"/>
            <ac:cxnSpMk id="20" creationId="{3974CFB0-672B-4F67-B971-34A74D558396}"/>
          </ac:cxnSpMkLst>
        </pc:cxnChg>
        <pc:cxnChg chg="add del">
          <ac:chgData name="Louise Pezzaioli" userId="360b41a0-b242-48d2-b707-f5fa57585d53" providerId="ADAL" clId="{26DF31E8-6E9F-4D65-8056-48199A1A548C}" dt="2019-04-05T06:48:46.267" v="1120" actId="478"/>
          <ac:cxnSpMkLst>
            <pc:docMk/>
            <pc:sldMk cId="1071900124" sldId="355"/>
            <ac:cxnSpMk id="21" creationId="{27A27DA5-6C7C-4916-B616-6841EAC2F101}"/>
          </ac:cxnSpMkLst>
        </pc:cxnChg>
        <pc:cxnChg chg="add del">
          <ac:chgData name="Louise Pezzaioli" userId="360b41a0-b242-48d2-b707-f5fa57585d53" providerId="ADAL" clId="{26DF31E8-6E9F-4D65-8056-48199A1A548C}" dt="2019-04-05T06:48:46.267" v="1120" actId="478"/>
          <ac:cxnSpMkLst>
            <pc:docMk/>
            <pc:sldMk cId="1071900124" sldId="355"/>
            <ac:cxnSpMk id="22" creationId="{528AA8AA-908B-4355-99DD-08FB455F5A95}"/>
          </ac:cxnSpMkLst>
        </pc:cxnChg>
        <pc:cxnChg chg="add del">
          <ac:chgData name="Louise Pezzaioli" userId="360b41a0-b242-48d2-b707-f5fa57585d53" providerId="ADAL" clId="{26DF31E8-6E9F-4D65-8056-48199A1A548C}" dt="2019-04-05T06:48:46.267" v="1120" actId="478"/>
          <ac:cxnSpMkLst>
            <pc:docMk/>
            <pc:sldMk cId="1071900124" sldId="355"/>
            <ac:cxnSpMk id="23" creationId="{8B6178F2-2B67-4DFE-88FE-DFD649252BF0}"/>
          </ac:cxnSpMkLst>
        </pc:cxnChg>
        <pc:cxnChg chg="add del">
          <ac:chgData name="Louise Pezzaioli" userId="360b41a0-b242-48d2-b707-f5fa57585d53" providerId="ADAL" clId="{26DF31E8-6E9F-4D65-8056-48199A1A548C}" dt="2019-04-05T06:48:46.267" v="1120" actId="478"/>
          <ac:cxnSpMkLst>
            <pc:docMk/>
            <pc:sldMk cId="1071900124" sldId="355"/>
            <ac:cxnSpMk id="24" creationId="{1EF86064-EC70-45DF-B3FC-F9E92A456732}"/>
          </ac:cxnSpMkLst>
        </pc:cxnChg>
        <pc:cxnChg chg="add del">
          <ac:chgData name="Louise Pezzaioli" userId="360b41a0-b242-48d2-b707-f5fa57585d53" providerId="ADAL" clId="{26DF31E8-6E9F-4D65-8056-48199A1A548C}" dt="2019-04-05T06:48:46.267" v="1120" actId="478"/>
          <ac:cxnSpMkLst>
            <pc:docMk/>
            <pc:sldMk cId="1071900124" sldId="355"/>
            <ac:cxnSpMk id="26" creationId="{8ABA294B-00A5-4C8C-BA54-3C3D29A9235E}"/>
          </ac:cxnSpMkLst>
        </pc:cxnChg>
        <pc:cxnChg chg="add mod">
          <ac:chgData name="Louise Pezzaioli" userId="360b41a0-b242-48d2-b707-f5fa57585d53" providerId="ADAL" clId="{26DF31E8-6E9F-4D65-8056-48199A1A548C}" dt="2019-04-05T06:51:22.237" v="1210" actId="14100"/>
          <ac:cxnSpMkLst>
            <pc:docMk/>
            <pc:sldMk cId="1071900124" sldId="355"/>
            <ac:cxnSpMk id="34" creationId="{4530EFD7-8AA2-4CF2-8100-E96AA1386DE3}"/>
          </ac:cxnSpMkLst>
        </pc:cxnChg>
        <pc:cxnChg chg="add mod">
          <ac:chgData name="Louise Pezzaioli" userId="360b41a0-b242-48d2-b707-f5fa57585d53" providerId="ADAL" clId="{26DF31E8-6E9F-4D65-8056-48199A1A548C}" dt="2019-04-05T06:51:41.589" v="1213" actId="14100"/>
          <ac:cxnSpMkLst>
            <pc:docMk/>
            <pc:sldMk cId="1071900124" sldId="355"/>
            <ac:cxnSpMk id="35" creationId="{40B62BD7-D1E5-4C63-AF99-F6B13C7D9231}"/>
          </ac:cxnSpMkLst>
        </pc:cxnChg>
        <pc:cxnChg chg="add mod">
          <ac:chgData name="Louise Pezzaioli" userId="360b41a0-b242-48d2-b707-f5fa57585d53" providerId="ADAL" clId="{26DF31E8-6E9F-4D65-8056-48199A1A548C}" dt="2019-04-05T06:51:53.955" v="1216" actId="14100"/>
          <ac:cxnSpMkLst>
            <pc:docMk/>
            <pc:sldMk cId="1071900124" sldId="355"/>
            <ac:cxnSpMk id="36" creationId="{BD0B34AC-92B8-4149-8ECF-F291C089DC48}"/>
          </ac:cxnSpMkLst>
        </pc:cxnChg>
        <pc:cxnChg chg="add mod">
          <ac:chgData name="Louise Pezzaioli" userId="360b41a0-b242-48d2-b707-f5fa57585d53" providerId="ADAL" clId="{26DF31E8-6E9F-4D65-8056-48199A1A548C}" dt="2019-04-05T06:52:09.492" v="1221" actId="1076"/>
          <ac:cxnSpMkLst>
            <pc:docMk/>
            <pc:sldMk cId="1071900124" sldId="355"/>
            <ac:cxnSpMk id="37" creationId="{EDAEB5AC-173C-4033-B9EE-F44436A65376}"/>
          </ac:cxnSpMkLst>
        </pc:cxnChg>
        <pc:cxnChg chg="add mod">
          <ac:chgData name="Louise Pezzaioli" userId="360b41a0-b242-48d2-b707-f5fa57585d53" providerId="ADAL" clId="{26DF31E8-6E9F-4D65-8056-48199A1A548C}" dt="2019-04-05T06:53:18.356" v="1236" actId="1076"/>
          <ac:cxnSpMkLst>
            <pc:docMk/>
            <pc:sldMk cId="1071900124" sldId="355"/>
            <ac:cxnSpMk id="38" creationId="{D41129A0-727F-4F3C-A281-206D62DD550A}"/>
          </ac:cxnSpMkLst>
        </pc:cxnChg>
        <pc:cxnChg chg="add mod">
          <ac:chgData name="Louise Pezzaioli" userId="360b41a0-b242-48d2-b707-f5fa57585d53" providerId="ADAL" clId="{26DF31E8-6E9F-4D65-8056-48199A1A548C}" dt="2019-04-05T06:53:12.216" v="1235" actId="1076"/>
          <ac:cxnSpMkLst>
            <pc:docMk/>
            <pc:sldMk cId="1071900124" sldId="355"/>
            <ac:cxnSpMk id="40" creationId="{52152836-14D0-4A09-B940-72BEF312DE7C}"/>
          </ac:cxnSpMkLst>
        </pc:cxnChg>
      </pc:sldChg>
      <pc:sldChg chg="addSp delSp modSp">
        <pc:chgData name="Louise Pezzaioli" userId="360b41a0-b242-48d2-b707-f5fa57585d53" providerId="ADAL" clId="{26DF31E8-6E9F-4D65-8056-48199A1A548C}" dt="2019-04-04T16:00:28.530" v="514" actId="1582"/>
        <pc:sldMkLst>
          <pc:docMk/>
          <pc:sldMk cId="36917022" sldId="360"/>
        </pc:sldMkLst>
        <pc:spChg chg="mod">
          <ac:chgData name="Louise Pezzaioli" userId="360b41a0-b242-48d2-b707-f5fa57585d53" providerId="ADAL" clId="{26DF31E8-6E9F-4D65-8056-48199A1A548C}" dt="2019-04-04T15:50:35.318" v="488" actId="20577"/>
          <ac:spMkLst>
            <pc:docMk/>
            <pc:sldMk cId="36917022" sldId="360"/>
            <ac:spMk id="19" creationId="{5252A847-DE45-4FA3-A1F8-EEBEB845FF8E}"/>
          </ac:spMkLst>
        </pc:spChg>
        <pc:grpChg chg="del">
          <ac:chgData name="Louise Pezzaioli" userId="360b41a0-b242-48d2-b707-f5fa57585d53" providerId="ADAL" clId="{26DF31E8-6E9F-4D65-8056-48199A1A548C}" dt="2019-04-04T15:50:48.781" v="491" actId="478"/>
          <ac:grpSpMkLst>
            <pc:docMk/>
            <pc:sldMk cId="36917022" sldId="360"/>
            <ac:grpSpMk id="5" creationId="{6488D4F0-368F-4353-932F-E324AC1B7708}"/>
          </ac:grpSpMkLst>
        </pc:grpChg>
        <pc:picChg chg="add mod">
          <ac:chgData name="Louise Pezzaioli" userId="360b41a0-b242-48d2-b707-f5fa57585d53" providerId="ADAL" clId="{26DF31E8-6E9F-4D65-8056-48199A1A548C}" dt="2019-04-04T15:51:25.997" v="505" actId="1076"/>
          <ac:picMkLst>
            <pc:docMk/>
            <pc:sldMk cId="36917022" sldId="360"/>
            <ac:picMk id="17" creationId="{B1DE11FD-B23E-4A65-8249-008B3A390426}"/>
          </ac:picMkLst>
        </pc:picChg>
        <pc:cxnChg chg="mod">
          <ac:chgData name="Louise Pezzaioli" userId="360b41a0-b242-48d2-b707-f5fa57585d53" providerId="ADAL" clId="{26DF31E8-6E9F-4D65-8056-48199A1A548C}" dt="2019-04-04T15:50:43.174" v="489" actId="1076"/>
          <ac:cxnSpMkLst>
            <pc:docMk/>
            <pc:sldMk cId="36917022" sldId="360"/>
            <ac:cxnSpMk id="15" creationId="{765E9B01-4284-4FA8-AE18-BA872ECD8666}"/>
          </ac:cxnSpMkLst>
        </pc:cxnChg>
        <pc:cxnChg chg="add mod ord">
          <ac:chgData name="Louise Pezzaioli" userId="360b41a0-b242-48d2-b707-f5fa57585d53" providerId="ADAL" clId="{26DF31E8-6E9F-4D65-8056-48199A1A548C}" dt="2019-04-04T16:00:28.530" v="514" actId="1582"/>
          <ac:cxnSpMkLst>
            <pc:docMk/>
            <pc:sldMk cId="36917022" sldId="360"/>
            <ac:cxnSpMk id="16" creationId="{1F1BFD85-85DB-481C-AEAE-B1597271E76A}"/>
          </ac:cxnSpMkLst>
        </pc:cxnChg>
        <pc:cxnChg chg="add mod">
          <ac:chgData name="Louise Pezzaioli" userId="360b41a0-b242-48d2-b707-f5fa57585d53" providerId="ADAL" clId="{26DF31E8-6E9F-4D65-8056-48199A1A548C}" dt="2019-04-04T16:00:24.602" v="513" actId="1582"/>
          <ac:cxnSpMkLst>
            <pc:docMk/>
            <pc:sldMk cId="36917022" sldId="360"/>
            <ac:cxnSpMk id="18" creationId="{C7969862-9E6E-4705-A673-AE90FBF4E202}"/>
          </ac:cxnSpMkLst>
        </pc:cxnChg>
      </pc:sldChg>
      <pc:sldChg chg="addSp delSp modSp">
        <pc:chgData name="Louise Pezzaioli" userId="360b41a0-b242-48d2-b707-f5fa57585d53" providerId="ADAL" clId="{26DF31E8-6E9F-4D65-8056-48199A1A548C}" dt="2019-04-04T15:31:38.946" v="122"/>
        <pc:sldMkLst>
          <pc:docMk/>
          <pc:sldMk cId="1669721746" sldId="365"/>
        </pc:sldMkLst>
        <pc:spChg chg="mod">
          <ac:chgData name="Louise Pezzaioli" userId="360b41a0-b242-48d2-b707-f5fa57585d53" providerId="ADAL" clId="{26DF31E8-6E9F-4D65-8056-48199A1A548C}" dt="2019-04-04T15:26:52.286" v="112" actId="20577"/>
          <ac:spMkLst>
            <pc:docMk/>
            <pc:sldMk cId="1669721746" sldId="365"/>
            <ac:spMk id="19" creationId="{5252A847-DE45-4FA3-A1F8-EEBEB845FF8E}"/>
          </ac:spMkLst>
        </pc:spChg>
        <pc:graphicFrameChg chg="add mod modGraphic">
          <ac:chgData name="Louise Pezzaioli" userId="360b41a0-b242-48d2-b707-f5fa57585d53" providerId="ADAL" clId="{26DF31E8-6E9F-4D65-8056-48199A1A548C}" dt="2019-04-04T15:31:38.946" v="122"/>
          <ac:graphicFrameMkLst>
            <pc:docMk/>
            <pc:sldMk cId="1669721746" sldId="365"/>
            <ac:graphicFrameMk id="9" creationId="{42C02B4B-25BF-4EBD-9604-26D56F5A674D}"/>
          </ac:graphicFrameMkLst>
        </pc:graphicFrameChg>
        <pc:graphicFrameChg chg="add mod modGraphic">
          <ac:chgData name="Louise Pezzaioli" userId="360b41a0-b242-48d2-b707-f5fa57585d53" providerId="ADAL" clId="{26DF31E8-6E9F-4D65-8056-48199A1A548C}" dt="2019-04-04T15:31:36.422" v="121" actId="572"/>
          <ac:graphicFrameMkLst>
            <pc:docMk/>
            <pc:sldMk cId="1669721746" sldId="365"/>
            <ac:graphicFrameMk id="10" creationId="{7D0330A3-66B4-4BEF-A92B-48DD6EDB417F}"/>
          </ac:graphicFrameMkLst>
        </pc:graphicFrameChg>
        <pc:graphicFrameChg chg="del">
          <ac:chgData name="Louise Pezzaioli" userId="360b41a0-b242-48d2-b707-f5fa57585d53" providerId="ADAL" clId="{26DF31E8-6E9F-4D65-8056-48199A1A548C}" dt="2019-04-04T15:26:55.303" v="113" actId="478"/>
          <ac:graphicFrameMkLst>
            <pc:docMk/>
            <pc:sldMk cId="1669721746" sldId="365"/>
            <ac:graphicFrameMk id="13" creationId="{9199B485-F62A-425A-B625-D64CC507FAA4}"/>
          </ac:graphicFrameMkLst>
        </pc:graphicFrameChg>
        <pc:graphicFrameChg chg="del">
          <ac:chgData name="Louise Pezzaioli" userId="360b41a0-b242-48d2-b707-f5fa57585d53" providerId="ADAL" clId="{26DF31E8-6E9F-4D65-8056-48199A1A548C}" dt="2019-04-04T15:26:55.303" v="113" actId="478"/>
          <ac:graphicFrameMkLst>
            <pc:docMk/>
            <pc:sldMk cId="1669721746" sldId="365"/>
            <ac:graphicFrameMk id="14" creationId="{6DA1CEBA-2326-4C3D-A041-22AF59106CC7}"/>
          </ac:graphicFrameMkLst>
        </pc:graphicFrameChg>
      </pc:sldChg>
      <pc:sldChg chg="modSp">
        <pc:chgData name="Louise Pezzaioli" userId="360b41a0-b242-48d2-b707-f5fa57585d53" providerId="ADAL" clId="{26DF31E8-6E9F-4D65-8056-48199A1A548C}" dt="2019-04-04T15:26:26.845" v="21" actId="20577"/>
        <pc:sldMkLst>
          <pc:docMk/>
          <pc:sldMk cId="332354265" sldId="366"/>
        </pc:sldMkLst>
        <pc:spChg chg="mod">
          <ac:chgData name="Louise Pezzaioli" userId="360b41a0-b242-48d2-b707-f5fa57585d53" providerId="ADAL" clId="{26DF31E8-6E9F-4D65-8056-48199A1A548C}" dt="2019-04-04T15:26:26.845" v="21" actId="20577"/>
          <ac:spMkLst>
            <pc:docMk/>
            <pc:sldMk cId="332354265" sldId="366"/>
            <ac:spMk id="19" creationId="{5252A847-DE45-4FA3-A1F8-EEBEB845FF8E}"/>
          </ac:spMkLst>
        </pc:spChg>
      </pc:sldChg>
      <pc:sldChg chg="del">
        <pc:chgData name="Louise Pezzaioli" userId="360b41a0-b242-48d2-b707-f5fa57585d53" providerId="ADAL" clId="{26DF31E8-6E9F-4D65-8056-48199A1A548C}" dt="2019-04-04T16:00:34.709" v="515" actId="2696"/>
        <pc:sldMkLst>
          <pc:docMk/>
          <pc:sldMk cId="1507663085" sldId="367"/>
        </pc:sldMkLst>
      </pc:sldChg>
      <pc:sldChg chg="addSp delSp modSp">
        <pc:chgData name="Louise Pezzaioli" userId="360b41a0-b242-48d2-b707-f5fa57585d53" providerId="ADAL" clId="{26DF31E8-6E9F-4D65-8056-48199A1A548C}" dt="2019-04-05T07:16:08.916" v="2224" actId="20577"/>
        <pc:sldMkLst>
          <pc:docMk/>
          <pc:sldMk cId="2048193596" sldId="368"/>
        </pc:sldMkLst>
        <pc:spChg chg="mod">
          <ac:chgData name="Louise Pezzaioli" userId="360b41a0-b242-48d2-b707-f5fa57585d53" providerId="ADAL" clId="{26DF31E8-6E9F-4D65-8056-48199A1A548C}" dt="2019-04-04T16:02:14.342" v="698" actId="1037"/>
          <ac:spMkLst>
            <pc:docMk/>
            <pc:sldMk cId="2048193596" sldId="368"/>
            <ac:spMk id="16" creationId="{E978C96D-55FF-4DAA-90C5-7FABAF65E70D}"/>
          </ac:spMkLst>
        </pc:spChg>
        <pc:spChg chg="mod">
          <ac:chgData name="Louise Pezzaioli" userId="360b41a0-b242-48d2-b707-f5fa57585d53" providerId="ADAL" clId="{26DF31E8-6E9F-4D65-8056-48199A1A548C}" dt="2019-04-04T16:01:58.730" v="657" actId="113"/>
          <ac:spMkLst>
            <pc:docMk/>
            <pc:sldMk cId="2048193596" sldId="368"/>
            <ac:spMk id="17" creationId="{2C4B7AB9-9DDA-412C-80CC-516F458F3034}"/>
          </ac:spMkLst>
        </pc:spChg>
        <pc:spChg chg="mod">
          <ac:chgData name="Louise Pezzaioli" userId="360b41a0-b242-48d2-b707-f5fa57585d53" providerId="ADAL" clId="{26DF31E8-6E9F-4D65-8056-48199A1A548C}" dt="2019-04-05T07:16:08.916" v="2224" actId="20577"/>
          <ac:spMkLst>
            <pc:docMk/>
            <pc:sldMk cId="2048193596" sldId="368"/>
            <ac:spMk id="18" creationId="{4C58A045-C599-4D34-811F-EDD42E84AB1F}"/>
          </ac:spMkLst>
        </pc:spChg>
        <pc:spChg chg="mod">
          <ac:chgData name="Louise Pezzaioli" userId="360b41a0-b242-48d2-b707-f5fa57585d53" providerId="ADAL" clId="{26DF31E8-6E9F-4D65-8056-48199A1A548C}" dt="2019-04-05T06:40:47.036" v="740" actId="1076"/>
          <ac:spMkLst>
            <pc:docMk/>
            <pc:sldMk cId="2048193596" sldId="368"/>
            <ac:spMk id="19" creationId="{5252A847-DE45-4FA3-A1F8-EEBEB845FF8E}"/>
          </ac:spMkLst>
        </pc:spChg>
        <pc:grpChg chg="del">
          <ac:chgData name="Louise Pezzaioli" userId="360b41a0-b242-48d2-b707-f5fa57585d53" providerId="ADAL" clId="{26DF31E8-6E9F-4D65-8056-48199A1A548C}" dt="2019-04-04T16:01:43.677" v="652" actId="478"/>
          <ac:grpSpMkLst>
            <pc:docMk/>
            <pc:sldMk cId="2048193596" sldId="368"/>
            <ac:grpSpMk id="9" creationId="{FC8657A6-9B00-4EA8-82CA-A16B8E31A520}"/>
          </ac:grpSpMkLst>
        </pc:grpChg>
        <pc:grpChg chg="add mod">
          <ac:chgData name="Louise Pezzaioli" userId="360b41a0-b242-48d2-b707-f5fa57585d53" providerId="ADAL" clId="{26DF31E8-6E9F-4D65-8056-48199A1A548C}" dt="2019-04-05T06:40:50.174" v="741" actId="1076"/>
          <ac:grpSpMkLst>
            <pc:docMk/>
            <pc:sldMk cId="2048193596" sldId="368"/>
            <ac:grpSpMk id="15" creationId="{951E8D8B-0699-44D9-85F6-DE722A4646FC}"/>
          </ac:grpSpMkLst>
        </pc:grpChg>
      </pc:sldChg>
      <pc:sldChg chg="addSp delSp modSp add del">
        <pc:chgData name="Louise Pezzaioli" userId="360b41a0-b242-48d2-b707-f5fa57585d53" providerId="ADAL" clId="{26DF31E8-6E9F-4D65-8056-48199A1A548C}" dt="2019-04-05T06:45:22.585" v="909" actId="2696"/>
        <pc:sldMkLst>
          <pc:docMk/>
          <pc:sldMk cId="2923625572" sldId="369"/>
        </pc:sldMkLst>
        <pc:spChg chg="mod">
          <ac:chgData name="Louise Pezzaioli" userId="360b41a0-b242-48d2-b707-f5fa57585d53" providerId="ADAL" clId="{26DF31E8-6E9F-4D65-8056-48199A1A548C}" dt="2019-04-05T06:43:43.635" v="863" actId="1037"/>
          <ac:spMkLst>
            <pc:docMk/>
            <pc:sldMk cId="2923625572" sldId="369"/>
            <ac:spMk id="17" creationId="{8AD4B7C3-5B4B-4329-9687-62BE164EB03B}"/>
          </ac:spMkLst>
        </pc:spChg>
        <pc:spChg chg="mod">
          <ac:chgData name="Louise Pezzaioli" userId="360b41a0-b242-48d2-b707-f5fa57585d53" providerId="ADAL" clId="{26DF31E8-6E9F-4D65-8056-48199A1A548C}" dt="2019-04-05T06:43:52.715" v="873" actId="1038"/>
          <ac:spMkLst>
            <pc:docMk/>
            <pc:sldMk cId="2923625572" sldId="369"/>
            <ac:spMk id="18" creationId="{7C798522-DE69-42D8-A63E-8533C0C89374}"/>
          </ac:spMkLst>
        </pc:spChg>
        <pc:spChg chg="mod">
          <ac:chgData name="Louise Pezzaioli" userId="360b41a0-b242-48d2-b707-f5fa57585d53" providerId="ADAL" clId="{26DF31E8-6E9F-4D65-8056-48199A1A548C}" dt="2019-04-05T06:42:00.804" v="823" actId="20577"/>
          <ac:spMkLst>
            <pc:docMk/>
            <pc:sldMk cId="2923625572" sldId="369"/>
            <ac:spMk id="19" creationId="{5252A847-DE45-4FA3-A1F8-EEBEB845FF8E}"/>
          </ac:spMkLst>
        </pc:spChg>
        <pc:spChg chg="mod">
          <ac:chgData name="Louise Pezzaioli" userId="360b41a0-b242-48d2-b707-f5fa57585d53" providerId="ADAL" clId="{26DF31E8-6E9F-4D65-8056-48199A1A548C}" dt="2019-04-05T06:44:17.723" v="894" actId="1038"/>
          <ac:spMkLst>
            <pc:docMk/>
            <pc:sldMk cId="2923625572" sldId="369"/>
            <ac:spMk id="20" creationId="{13FC9674-5D11-4035-956E-AA73802385C1}"/>
          </ac:spMkLst>
        </pc:spChg>
        <pc:spChg chg="mod">
          <ac:chgData name="Louise Pezzaioli" userId="360b41a0-b242-48d2-b707-f5fa57585d53" providerId="ADAL" clId="{26DF31E8-6E9F-4D65-8056-48199A1A548C}" dt="2019-04-05T06:44:05.730" v="884" actId="1036"/>
          <ac:spMkLst>
            <pc:docMk/>
            <pc:sldMk cId="2923625572" sldId="369"/>
            <ac:spMk id="21" creationId="{D8BD2E7A-C143-450B-847C-10F833F9F22F}"/>
          </ac:spMkLst>
        </pc:spChg>
        <pc:grpChg chg="del">
          <ac:chgData name="Louise Pezzaioli" userId="360b41a0-b242-48d2-b707-f5fa57585d53" providerId="ADAL" clId="{26DF31E8-6E9F-4D65-8056-48199A1A548C}" dt="2019-04-05T06:42:03.773" v="824" actId="478"/>
          <ac:grpSpMkLst>
            <pc:docMk/>
            <pc:sldMk cId="2923625572" sldId="369"/>
            <ac:grpSpMk id="9" creationId="{F626A2D9-C63C-4CEA-A8AA-8B8E294BBAE7}"/>
          </ac:grpSpMkLst>
        </pc:grpChg>
        <pc:grpChg chg="add mod">
          <ac:chgData name="Louise Pezzaioli" userId="360b41a0-b242-48d2-b707-f5fa57585d53" providerId="ADAL" clId="{26DF31E8-6E9F-4D65-8056-48199A1A548C}" dt="2019-04-05T06:43:33.721" v="849" actId="1076"/>
          <ac:grpSpMkLst>
            <pc:docMk/>
            <pc:sldMk cId="2923625572" sldId="369"/>
            <ac:grpSpMk id="14" creationId="{3233FB88-6855-45B1-8F40-0355DA904E16}"/>
          </ac:grpSpMkLst>
        </pc:grpChg>
        <pc:cxnChg chg="mod ord">
          <ac:chgData name="Louise Pezzaioli" userId="360b41a0-b242-48d2-b707-f5fa57585d53" providerId="ADAL" clId="{26DF31E8-6E9F-4D65-8056-48199A1A548C}" dt="2019-04-05T06:44:51.564" v="901" actId="14100"/>
          <ac:cxnSpMkLst>
            <pc:docMk/>
            <pc:sldMk cId="2923625572" sldId="369"/>
            <ac:cxnSpMk id="15" creationId="{6B3392AB-2CB9-44DA-9290-DEE36532C978}"/>
          </ac:cxnSpMkLst>
        </pc:cxnChg>
      </pc:sldChg>
      <pc:sldChg chg="del">
        <pc:chgData name="Louise Pezzaioli" userId="360b41a0-b242-48d2-b707-f5fa57585d53" providerId="ADAL" clId="{26DF31E8-6E9F-4D65-8056-48199A1A548C}" dt="2019-04-05T06:45:30.746" v="913" actId="2696"/>
        <pc:sldMkLst>
          <pc:docMk/>
          <pc:sldMk cId="24929622" sldId="370"/>
        </pc:sldMkLst>
      </pc:sldChg>
      <pc:sldChg chg="del">
        <pc:chgData name="Louise Pezzaioli" userId="360b41a0-b242-48d2-b707-f5fa57585d53" providerId="ADAL" clId="{26DF31E8-6E9F-4D65-8056-48199A1A548C}" dt="2019-04-04T16:01:05.810" v="547" actId="2696"/>
        <pc:sldMkLst>
          <pc:docMk/>
          <pc:sldMk cId="1634989404" sldId="371"/>
        </pc:sldMkLst>
      </pc:sldChg>
      <pc:sldChg chg="del">
        <pc:chgData name="Louise Pezzaioli" userId="360b41a0-b242-48d2-b707-f5fa57585d53" providerId="ADAL" clId="{26DF31E8-6E9F-4D65-8056-48199A1A548C}" dt="2019-04-05T06:41:33.475" v="747" actId="2696"/>
        <pc:sldMkLst>
          <pc:docMk/>
          <pc:sldMk cId="1494194703" sldId="372"/>
        </pc:sldMkLst>
      </pc:sldChg>
      <pc:sldChg chg="del">
        <pc:chgData name="Louise Pezzaioli" userId="360b41a0-b242-48d2-b707-f5fa57585d53" providerId="ADAL" clId="{26DF31E8-6E9F-4D65-8056-48199A1A548C}" dt="2019-04-05T06:45:28.864" v="912" actId="2696"/>
        <pc:sldMkLst>
          <pc:docMk/>
          <pc:sldMk cId="969919368" sldId="373"/>
        </pc:sldMkLst>
      </pc:sldChg>
      <pc:sldChg chg="del">
        <pc:chgData name="Louise Pezzaioli" userId="360b41a0-b242-48d2-b707-f5fa57585d53" providerId="ADAL" clId="{26DF31E8-6E9F-4D65-8056-48199A1A548C}" dt="2019-04-05T06:45:32.899" v="914" actId="2696"/>
        <pc:sldMkLst>
          <pc:docMk/>
          <pc:sldMk cId="1565989409" sldId="374"/>
        </pc:sldMkLst>
      </pc:sldChg>
      <pc:sldChg chg="addSp delSp modSp">
        <pc:chgData name="Louise Pezzaioli" userId="360b41a0-b242-48d2-b707-f5fa57585d53" providerId="ADAL" clId="{26DF31E8-6E9F-4D65-8056-48199A1A548C}" dt="2019-04-05T07:17:14.926" v="2239"/>
        <pc:sldMkLst>
          <pc:docMk/>
          <pc:sldMk cId="1133872796" sldId="375"/>
        </pc:sldMkLst>
        <pc:spChg chg="mod">
          <ac:chgData name="Louise Pezzaioli" userId="360b41a0-b242-48d2-b707-f5fa57585d53" providerId="ADAL" clId="{26DF31E8-6E9F-4D65-8056-48199A1A548C}" dt="2019-04-05T07:07:15.362" v="1926" actId="120"/>
          <ac:spMkLst>
            <pc:docMk/>
            <pc:sldMk cId="1133872796" sldId="375"/>
            <ac:spMk id="19" creationId="{5252A847-DE45-4FA3-A1F8-EEBEB845FF8E}"/>
          </ac:spMkLst>
        </pc:spChg>
        <pc:spChg chg="add mod">
          <ac:chgData name="Louise Pezzaioli" userId="360b41a0-b242-48d2-b707-f5fa57585d53" providerId="ADAL" clId="{26DF31E8-6E9F-4D65-8056-48199A1A548C}" dt="2019-04-05T07:07:10.163" v="1924" actId="1035"/>
          <ac:spMkLst>
            <pc:docMk/>
            <pc:sldMk cId="1133872796" sldId="375"/>
            <ac:spMk id="39" creationId="{6737AE25-E229-473B-B0EB-B5E3E5C67EC9}"/>
          </ac:spMkLst>
        </pc:spChg>
        <pc:spChg chg="add mod">
          <ac:chgData name="Louise Pezzaioli" userId="360b41a0-b242-48d2-b707-f5fa57585d53" providerId="ADAL" clId="{26DF31E8-6E9F-4D65-8056-48199A1A548C}" dt="2019-04-05T07:07:10.163" v="1924" actId="1035"/>
          <ac:spMkLst>
            <pc:docMk/>
            <pc:sldMk cId="1133872796" sldId="375"/>
            <ac:spMk id="40" creationId="{34E768C6-D17D-452C-A7FB-E3F9FF54E140}"/>
          </ac:spMkLst>
        </pc:spChg>
        <pc:spChg chg="add mod">
          <ac:chgData name="Louise Pezzaioli" userId="360b41a0-b242-48d2-b707-f5fa57585d53" providerId="ADAL" clId="{26DF31E8-6E9F-4D65-8056-48199A1A548C}" dt="2019-04-05T07:07:10.163" v="1924" actId="1035"/>
          <ac:spMkLst>
            <pc:docMk/>
            <pc:sldMk cId="1133872796" sldId="375"/>
            <ac:spMk id="41" creationId="{716C77FD-B2C0-49A5-B8F1-B77B052B5C01}"/>
          </ac:spMkLst>
        </pc:spChg>
        <pc:grpChg chg="del">
          <ac:chgData name="Louise Pezzaioli" userId="360b41a0-b242-48d2-b707-f5fa57585d53" providerId="ADAL" clId="{26DF31E8-6E9F-4D65-8056-48199A1A548C}" dt="2019-04-05T07:01:40.811" v="1638" actId="478"/>
          <ac:grpSpMkLst>
            <pc:docMk/>
            <pc:sldMk cId="1133872796" sldId="375"/>
            <ac:grpSpMk id="9" creationId="{536C5DA8-E693-4D46-B04F-9082173A8F5E}"/>
          </ac:grpSpMkLst>
        </pc:grpChg>
        <pc:grpChg chg="add mod">
          <ac:chgData name="Louise Pezzaioli" userId="360b41a0-b242-48d2-b707-f5fa57585d53" providerId="ADAL" clId="{26DF31E8-6E9F-4D65-8056-48199A1A548C}" dt="2019-04-05T07:07:10.163" v="1924" actId="1035"/>
          <ac:grpSpMkLst>
            <pc:docMk/>
            <pc:sldMk cId="1133872796" sldId="375"/>
            <ac:grpSpMk id="16" creationId="{6287E9EB-7FBF-431F-957E-C7B5F8103393}"/>
          </ac:grpSpMkLst>
        </pc:grpChg>
        <pc:grpChg chg="add mod">
          <ac:chgData name="Louise Pezzaioli" userId="360b41a0-b242-48d2-b707-f5fa57585d53" providerId="ADAL" clId="{26DF31E8-6E9F-4D65-8056-48199A1A548C}" dt="2019-04-05T07:07:10.163" v="1924" actId="1035"/>
          <ac:grpSpMkLst>
            <pc:docMk/>
            <pc:sldMk cId="1133872796" sldId="375"/>
            <ac:grpSpMk id="24" creationId="{2EAB726E-CFF9-4FFF-8975-73352F1138AA}"/>
          </ac:grpSpMkLst>
        </pc:grpChg>
        <pc:picChg chg="mod">
          <ac:chgData name="Louise Pezzaioli" userId="360b41a0-b242-48d2-b707-f5fa57585d53" providerId="ADAL" clId="{26DF31E8-6E9F-4D65-8056-48199A1A548C}" dt="2019-04-05T07:04:25.056" v="1806" actId="1076"/>
          <ac:picMkLst>
            <pc:docMk/>
            <pc:sldMk cId="1133872796" sldId="375"/>
            <ac:picMk id="8" creationId="{D9426B6B-94AA-4D9B-BC63-8F0BC9ED5115}"/>
          </ac:picMkLst>
        </pc:picChg>
        <pc:picChg chg="add del">
          <ac:chgData name="Louise Pezzaioli" userId="360b41a0-b242-48d2-b707-f5fa57585d53" providerId="ADAL" clId="{26DF31E8-6E9F-4D65-8056-48199A1A548C}" dt="2019-04-05T07:03:06.435" v="1780" actId="478"/>
          <ac:picMkLst>
            <pc:docMk/>
            <pc:sldMk cId="1133872796" sldId="375"/>
            <ac:picMk id="15" creationId="{4AA66C59-906F-490F-B165-607FDA636AAF}"/>
          </ac:picMkLst>
        </pc:picChg>
        <pc:picChg chg="add mod">
          <ac:chgData name="Louise Pezzaioli" userId="360b41a0-b242-48d2-b707-f5fa57585d53" providerId="ADAL" clId="{26DF31E8-6E9F-4D65-8056-48199A1A548C}" dt="2019-04-05T07:07:10.163" v="1924" actId="1035"/>
          <ac:picMkLst>
            <pc:docMk/>
            <pc:sldMk cId="1133872796" sldId="375"/>
            <ac:picMk id="23" creationId="{ACB3F929-5DF9-4282-B29D-1F6CF843080F}"/>
          </ac:picMkLst>
        </pc:picChg>
        <pc:cxnChg chg="del">
          <ac:chgData name="Louise Pezzaioli" userId="360b41a0-b242-48d2-b707-f5fa57585d53" providerId="ADAL" clId="{26DF31E8-6E9F-4D65-8056-48199A1A548C}" dt="2019-04-05T07:01:42.299" v="1639" actId="478"/>
          <ac:cxnSpMkLst>
            <pc:docMk/>
            <pc:sldMk cId="1133872796" sldId="375"/>
            <ac:cxnSpMk id="14" creationId="{C337E94D-9765-4DF4-9EE5-5BA5941A09AB}"/>
          </ac:cxnSpMkLst>
        </pc:cxnChg>
        <pc:cxnChg chg="add mod">
          <ac:chgData name="Louise Pezzaioli" userId="360b41a0-b242-48d2-b707-f5fa57585d53" providerId="ADAL" clId="{26DF31E8-6E9F-4D65-8056-48199A1A548C}" dt="2019-04-05T07:07:10.163" v="1924" actId="1035"/>
          <ac:cxnSpMkLst>
            <pc:docMk/>
            <pc:sldMk cId="1133872796" sldId="375"/>
            <ac:cxnSpMk id="30" creationId="{3CC33084-5B74-40F4-BCFD-DA28A315CDA9}"/>
          </ac:cxnSpMkLst>
        </pc:cxnChg>
        <pc:cxnChg chg="add mod">
          <ac:chgData name="Louise Pezzaioli" userId="360b41a0-b242-48d2-b707-f5fa57585d53" providerId="ADAL" clId="{26DF31E8-6E9F-4D65-8056-48199A1A548C}" dt="2019-04-05T07:07:10.163" v="1924" actId="1035"/>
          <ac:cxnSpMkLst>
            <pc:docMk/>
            <pc:sldMk cId="1133872796" sldId="375"/>
            <ac:cxnSpMk id="31" creationId="{814A001B-4193-4F43-9337-9483C4687EBC}"/>
          </ac:cxnSpMkLst>
        </pc:cxnChg>
        <pc:cxnChg chg="add mod">
          <ac:chgData name="Louise Pezzaioli" userId="360b41a0-b242-48d2-b707-f5fa57585d53" providerId="ADAL" clId="{26DF31E8-6E9F-4D65-8056-48199A1A548C}" dt="2019-04-05T07:07:10.163" v="1924" actId="1035"/>
          <ac:cxnSpMkLst>
            <pc:docMk/>
            <pc:sldMk cId="1133872796" sldId="375"/>
            <ac:cxnSpMk id="32" creationId="{D1A49A89-8096-495F-BA86-3097AB78FF2B}"/>
          </ac:cxnSpMkLst>
        </pc:cxnChg>
        <pc:cxnChg chg="add del mod">
          <ac:chgData name="Louise Pezzaioli" userId="360b41a0-b242-48d2-b707-f5fa57585d53" providerId="ADAL" clId="{26DF31E8-6E9F-4D65-8056-48199A1A548C}" dt="2019-04-05T07:17:14.019" v="2238" actId="478"/>
          <ac:cxnSpMkLst>
            <pc:docMk/>
            <pc:sldMk cId="1133872796" sldId="375"/>
            <ac:cxnSpMk id="33" creationId="{C2A83926-B9EE-4D12-BE84-75C75CBDA881}"/>
          </ac:cxnSpMkLst>
        </pc:cxnChg>
        <pc:cxnChg chg="add mod">
          <ac:chgData name="Louise Pezzaioli" userId="360b41a0-b242-48d2-b707-f5fa57585d53" providerId="ADAL" clId="{26DF31E8-6E9F-4D65-8056-48199A1A548C}" dt="2019-04-05T07:07:10.163" v="1924" actId="1035"/>
          <ac:cxnSpMkLst>
            <pc:docMk/>
            <pc:sldMk cId="1133872796" sldId="375"/>
            <ac:cxnSpMk id="35" creationId="{8388FE50-0D48-4890-B99E-7E9ED823D138}"/>
          </ac:cxnSpMkLst>
        </pc:cxnChg>
        <pc:cxnChg chg="add mod">
          <ac:chgData name="Louise Pezzaioli" userId="360b41a0-b242-48d2-b707-f5fa57585d53" providerId="ADAL" clId="{26DF31E8-6E9F-4D65-8056-48199A1A548C}" dt="2019-04-05T07:07:10.163" v="1924" actId="1035"/>
          <ac:cxnSpMkLst>
            <pc:docMk/>
            <pc:sldMk cId="1133872796" sldId="375"/>
            <ac:cxnSpMk id="37" creationId="{5BBAB0AA-B44B-4B96-904D-A785D2D81CDE}"/>
          </ac:cxnSpMkLst>
        </pc:cxnChg>
        <pc:cxnChg chg="add">
          <ac:chgData name="Louise Pezzaioli" userId="360b41a0-b242-48d2-b707-f5fa57585d53" providerId="ADAL" clId="{26DF31E8-6E9F-4D65-8056-48199A1A548C}" dt="2019-04-05T07:17:14.926" v="2239"/>
          <ac:cxnSpMkLst>
            <pc:docMk/>
            <pc:sldMk cId="1133872796" sldId="375"/>
            <ac:cxnSpMk id="42" creationId="{9E74CC08-4260-4C69-A2CD-1D4B6AA32ABB}"/>
          </ac:cxnSpMkLst>
        </pc:cxnChg>
      </pc:sldChg>
      <pc:sldChg chg="del">
        <pc:chgData name="Louise Pezzaioli" userId="360b41a0-b242-48d2-b707-f5fa57585d53" providerId="ADAL" clId="{26DF31E8-6E9F-4D65-8056-48199A1A548C}" dt="2019-04-05T06:54:50.995" v="1264" actId="2696"/>
        <pc:sldMkLst>
          <pc:docMk/>
          <pc:sldMk cId="1931665395" sldId="376"/>
        </pc:sldMkLst>
      </pc:sldChg>
      <pc:sldChg chg="del">
        <pc:chgData name="Louise Pezzaioli" userId="360b41a0-b242-48d2-b707-f5fa57585d53" providerId="ADAL" clId="{26DF31E8-6E9F-4D65-8056-48199A1A548C}" dt="2019-04-05T07:01:26.627" v="1626" actId="2696"/>
        <pc:sldMkLst>
          <pc:docMk/>
          <pc:sldMk cId="2175157769" sldId="377"/>
        </pc:sldMkLst>
      </pc:sldChg>
      <pc:sldChg chg="del">
        <pc:chgData name="Louise Pezzaioli" userId="360b41a0-b242-48d2-b707-f5fa57585d53" providerId="ADAL" clId="{26DF31E8-6E9F-4D65-8056-48199A1A548C}" dt="2019-04-05T07:01:27.985" v="1627" actId="2696"/>
        <pc:sldMkLst>
          <pc:docMk/>
          <pc:sldMk cId="1687077161" sldId="378"/>
        </pc:sldMkLst>
      </pc:sldChg>
      <pc:sldChg chg="del">
        <pc:chgData name="Louise Pezzaioli" userId="360b41a0-b242-48d2-b707-f5fa57585d53" providerId="ADAL" clId="{26DF31E8-6E9F-4D65-8056-48199A1A548C}" dt="2019-04-05T07:08:42.516" v="2213" actId="2696"/>
        <pc:sldMkLst>
          <pc:docMk/>
          <pc:sldMk cId="1412630468" sldId="379"/>
        </pc:sldMkLst>
      </pc:sldChg>
      <pc:sldChg chg="addSp delSp modSp add">
        <pc:chgData name="Louise Pezzaioli" userId="360b41a0-b242-48d2-b707-f5fa57585d53" providerId="ADAL" clId="{26DF31E8-6E9F-4D65-8056-48199A1A548C}" dt="2019-04-04T15:47:13.542" v="438" actId="1036"/>
        <pc:sldMkLst>
          <pc:docMk/>
          <pc:sldMk cId="2920813427" sldId="380"/>
        </pc:sldMkLst>
        <pc:spChg chg="mod">
          <ac:chgData name="Louise Pezzaioli" userId="360b41a0-b242-48d2-b707-f5fa57585d53" providerId="ADAL" clId="{26DF31E8-6E9F-4D65-8056-48199A1A548C}" dt="2019-04-04T15:43:49.870" v="374" actId="1036"/>
          <ac:spMkLst>
            <pc:docMk/>
            <pc:sldMk cId="2920813427" sldId="380"/>
            <ac:spMk id="16" creationId="{0F3C806D-C7DE-4605-AA33-2FD195AA1886}"/>
          </ac:spMkLst>
        </pc:spChg>
        <pc:spChg chg="del mod">
          <ac:chgData name="Louise Pezzaioli" userId="360b41a0-b242-48d2-b707-f5fa57585d53" providerId="ADAL" clId="{26DF31E8-6E9F-4D65-8056-48199A1A548C}" dt="2019-04-04T15:38:42.229" v="267" actId="478"/>
          <ac:spMkLst>
            <pc:docMk/>
            <pc:sldMk cId="2920813427" sldId="380"/>
            <ac:spMk id="17" creationId="{B6DF87B2-A38C-4104-8B0F-C7FE65BF277A}"/>
          </ac:spMkLst>
        </pc:spChg>
        <pc:spChg chg="del">
          <ac:chgData name="Louise Pezzaioli" userId="360b41a0-b242-48d2-b707-f5fa57585d53" providerId="ADAL" clId="{26DF31E8-6E9F-4D65-8056-48199A1A548C}" dt="2019-04-04T15:38:43.758" v="268" actId="478"/>
          <ac:spMkLst>
            <pc:docMk/>
            <pc:sldMk cId="2920813427" sldId="380"/>
            <ac:spMk id="18" creationId="{9DAA1BBF-A2D7-47B6-8660-E65E5FCC0AA5}"/>
          </ac:spMkLst>
        </pc:spChg>
        <pc:spChg chg="mod">
          <ac:chgData name="Louise Pezzaioli" userId="360b41a0-b242-48d2-b707-f5fa57585d53" providerId="ADAL" clId="{26DF31E8-6E9F-4D65-8056-48199A1A548C}" dt="2019-04-04T15:37:31.077" v="220" actId="20577"/>
          <ac:spMkLst>
            <pc:docMk/>
            <pc:sldMk cId="2920813427" sldId="380"/>
            <ac:spMk id="19" creationId="{5252A847-DE45-4FA3-A1F8-EEBEB845FF8E}"/>
          </ac:spMkLst>
        </pc:spChg>
        <pc:spChg chg="del">
          <ac:chgData name="Louise Pezzaioli" userId="360b41a0-b242-48d2-b707-f5fa57585d53" providerId="ADAL" clId="{26DF31E8-6E9F-4D65-8056-48199A1A548C}" dt="2019-04-04T15:38:45.398" v="269" actId="478"/>
          <ac:spMkLst>
            <pc:docMk/>
            <pc:sldMk cId="2920813427" sldId="380"/>
            <ac:spMk id="20" creationId="{2389E089-4B9F-4E41-AFC3-7BDD7C213EF2}"/>
          </ac:spMkLst>
        </pc:spChg>
        <pc:spChg chg="add mod">
          <ac:chgData name="Louise Pezzaioli" userId="360b41a0-b242-48d2-b707-f5fa57585d53" providerId="ADAL" clId="{26DF31E8-6E9F-4D65-8056-48199A1A548C}" dt="2019-04-04T15:40:06.377" v="273" actId="1076"/>
          <ac:spMkLst>
            <pc:docMk/>
            <pc:sldMk cId="2920813427" sldId="380"/>
            <ac:spMk id="21" creationId="{A713C74E-BA91-4719-9F67-21EBA78DFFAD}"/>
          </ac:spMkLst>
        </pc:spChg>
        <pc:spChg chg="add mod">
          <ac:chgData name="Louise Pezzaioli" userId="360b41a0-b242-48d2-b707-f5fa57585d53" providerId="ADAL" clId="{26DF31E8-6E9F-4D65-8056-48199A1A548C}" dt="2019-04-04T15:47:13.542" v="438" actId="1036"/>
          <ac:spMkLst>
            <pc:docMk/>
            <pc:sldMk cId="2920813427" sldId="380"/>
            <ac:spMk id="22" creationId="{B7FFB34E-3FB3-424B-BD18-0DF02D8495F3}"/>
          </ac:spMkLst>
        </pc:spChg>
        <pc:spChg chg="add mod">
          <ac:chgData name="Louise Pezzaioli" userId="360b41a0-b242-48d2-b707-f5fa57585d53" providerId="ADAL" clId="{26DF31E8-6E9F-4D65-8056-48199A1A548C}" dt="2019-04-04T15:40:36.155" v="285" actId="1076"/>
          <ac:spMkLst>
            <pc:docMk/>
            <pc:sldMk cId="2920813427" sldId="380"/>
            <ac:spMk id="23" creationId="{DEAD46B0-28D9-43A7-A3CA-6F451DF3840A}"/>
          </ac:spMkLst>
        </pc:spChg>
        <pc:spChg chg="add mod">
          <ac:chgData name="Louise Pezzaioli" userId="360b41a0-b242-48d2-b707-f5fa57585d53" providerId="ADAL" clId="{26DF31E8-6E9F-4D65-8056-48199A1A548C}" dt="2019-04-04T15:40:57.905" v="289" actId="1076"/>
          <ac:spMkLst>
            <pc:docMk/>
            <pc:sldMk cId="2920813427" sldId="380"/>
            <ac:spMk id="24" creationId="{0E98083D-7EAE-4747-828B-3B619E02ADA6}"/>
          </ac:spMkLst>
        </pc:spChg>
        <pc:spChg chg="add mod">
          <ac:chgData name="Louise Pezzaioli" userId="360b41a0-b242-48d2-b707-f5fa57585d53" providerId="ADAL" clId="{26DF31E8-6E9F-4D65-8056-48199A1A548C}" dt="2019-04-04T15:41:08.871" v="294" actId="1076"/>
          <ac:spMkLst>
            <pc:docMk/>
            <pc:sldMk cId="2920813427" sldId="380"/>
            <ac:spMk id="25" creationId="{325C836C-A75E-43D7-BD2C-70B8D8F7EC64}"/>
          </ac:spMkLst>
        </pc:spChg>
        <pc:spChg chg="add mod">
          <ac:chgData name="Louise Pezzaioli" userId="360b41a0-b242-48d2-b707-f5fa57585d53" providerId="ADAL" clId="{26DF31E8-6E9F-4D65-8056-48199A1A548C}" dt="2019-04-04T15:41:19.186" v="298" actId="1076"/>
          <ac:spMkLst>
            <pc:docMk/>
            <pc:sldMk cId="2920813427" sldId="380"/>
            <ac:spMk id="26" creationId="{951E52C3-1CA3-4135-8B2A-F78145864D3D}"/>
          </ac:spMkLst>
        </pc:spChg>
        <pc:spChg chg="add mod">
          <ac:chgData name="Louise Pezzaioli" userId="360b41a0-b242-48d2-b707-f5fa57585d53" providerId="ADAL" clId="{26DF31E8-6E9F-4D65-8056-48199A1A548C}" dt="2019-04-04T15:42:32.598" v="327" actId="1038"/>
          <ac:spMkLst>
            <pc:docMk/>
            <pc:sldMk cId="2920813427" sldId="380"/>
            <ac:spMk id="27" creationId="{22790EF7-6329-4735-A28C-891DB18ADA5C}"/>
          </ac:spMkLst>
        </pc:spChg>
        <pc:spChg chg="add mod">
          <ac:chgData name="Louise Pezzaioli" userId="360b41a0-b242-48d2-b707-f5fa57585d53" providerId="ADAL" clId="{26DF31E8-6E9F-4D65-8056-48199A1A548C}" dt="2019-04-04T15:41:45.603" v="314" actId="1076"/>
          <ac:spMkLst>
            <pc:docMk/>
            <pc:sldMk cId="2920813427" sldId="380"/>
            <ac:spMk id="28" creationId="{61772C50-45DF-41D0-B4F6-71C0F57F78E4}"/>
          </ac:spMkLst>
        </pc:spChg>
        <pc:spChg chg="add mod">
          <ac:chgData name="Louise Pezzaioli" userId="360b41a0-b242-48d2-b707-f5fa57585d53" providerId="ADAL" clId="{26DF31E8-6E9F-4D65-8056-48199A1A548C}" dt="2019-04-04T15:41:52.869" v="318" actId="20577"/>
          <ac:spMkLst>
            <pc:docMk/>
            <pc:sldMk cId="2920813427" sldId="380"/>
            <ac:spMk id="29" creationId="{ACB3A158-CE06-42A9-A202-694007BC195B}"/>
          </ac:spMkLst>
        </pc:spChg>
        <pc:spChg chg="add mod">
          <ac:chgData name="Louise Pezzaioli" userId="360b41a0-b242-48d2-b707-f5fa57585d53" providerId="ADAL" clId="{26DF31E8-6E9F-4D65-8056-48199A1A548C}" dt="2019-04-04T15:42:07.306" v="323" actId="1076"/>
          <ac:spMkLst>
            <pc:docMk/>
            <pc:sldMk cId="2920813427" sldId="380"/>
            <ac:spMk id="30" creationId="{BC9D7AB1-9A70-4787-BFE4-6E63BD5EDCA4}"/>
          </ac:spMkLst>
        </pc:spChg>
        <pc:spChg chg="add mod">
          <ac:chgData name="Louise Pezzaioli" userId="360b41a0-b242-48d2-b707-f5fa57585d53" providerId="ADAL" clId="{26DF31E8-6E9F-4D65-8056-48199A1A548C}" dt="2019-04-04T15:47:13.542" v="438" actId="1036"/>
          <ac:spMkLst>
            <pc:docMk/>
            <pc:sldMk cId="2920813427" sldId="380"/>
            <ac:spMk id="31" creationId="{BEB7BCCF-AEEE-46E6-A9FD-396459B4A79C}"/>
          </ac:spMkLst>
        </pc:spChg>
        <pc:grpChg chg="add mod">
          <ac:chgData name="Louise Pezzaioli" userId="360b41a0-b242-48d2-b707-f5fa57585d53" providerId="ADAL" clId="{26DF31E8-6E9F-4D65-8056-48199A1A548C}" dt="2019-04-04T15:38:18.447" v="253" actId="1076"/>
          <ac:grpSpMkLst>
            <pc:docMk/>
            <pc:sldMk cId="2920813427" sldId="380"/>
            <ac:grpSpMk id="14" creationId="{0E68FE6D-9C19-4EE8-A07C-9F9B5838AA07}"/>
          </ac:grpSpMkLst>
        </pc:grpChg>
        <pc:graphicFrameChg chg="del">
          <ac:chgData name="Louise Pezzaioli" userId="360b41a0-b242-48d2-b707-f5fa57585d53" providerId="ADAL" clId="{26DF31E8-6E9F-4D65-8056-48199A1A548C}" dt="2019-04-04T15:37:33.629" v="221" actId="478"/>
          <ac:graphicFrameMkLst>
            <pc:docMk/>
            <pc:sldMk cId="2920813427" sldId="380"/>
            <ac:graphicFrameMk id="9" creationId="{42C02B4B-25BF-4EBD-9604-26D56F5A674D}"/>
          </ac:graphicFrameMkLst>
        </pc:graphicFrameChg>
        <pc:graphicFrameChg chg="del">
          <ac:chgData name="Louise Pezzaioli" userId="360b41a0-b242-48d2-b707-f5fa57585d53" providerId="ADAL" clId="{26DF31E8-6E9F-4D65-8056-48199A1A548C}" dt="2019-04-04T15:37:33.629" v="221" actId="478"/>
          <ac:graphicFrameMkLst>
            <pc:docMk/>
            <pc:sldMk cId="2920813427" sldId="380"/>
            <ac:graphicFrameMk id="10" creationId="{7D0330A3-66B4-4BEF-A92B-48DD6EDB417F}"/>
          </ac:graphicFrameMkLst>
        </pc:graphicFrameChg>
        <pc:picChg chg="add del">
          <ac:chgData name="Louise Pezzaioli" userId="360b41a0-b242-48d2-b707-f5fa57585d53" providerId="ADAL" clId="{26DF31E8-6E9F-4D65-8056-48199A1A548C}" dt="2019-04-04T15:37:53.742" v="223" actId="478"/>
          <ac:picMkLst>
            <pc:docMk/>
            <pc:sldMk cId="2920813427" sldId="380"/>
            <ac:picMk id="13" creationId="{8C6B34FA-C33B-4F19-8BC3-49F3705B225C}"/>
          </ac:picMkLst>
        </pc:picChg>
      </pc:sldChg>
      <pc:sldChg chg="modSp add">
        <pc:chgData name="Louise Pezzaioli" userId="360b41a0-b242-48d2-b707-f5fa57585d53" providerId="ADAL" clId="{26DF31E8-6E9F-4D65-8056-48199A1A548C}" dt="2019-04-05T07:15:33.347" v="2221" actId="1037"/>
        <pc:sldMkLst>
          <pc:docMk/>
          <pc:sldMk cId="3630942830" sldId="381"/>
        </pc:sldMkLst>
        <pc:spChg chg="mod">
          <ac:chgData name="Louise Pezzaioli" userId="360b41a0-b242-48d2-b707-f5fa57585d53" providerId="ADAL" clId="{26DF31E8-6E9F-4D65-8056-48199A1A548C}" dt="2019-04-04T15:43:46.989" v="372" actId="1036"/>
          <ac:spMkLst>
            <pc:docMk/>
            <pc:sldMk cId="3630942830" sldId="381"/>
            <ac:spMk id="16" creationId="{0F3C806D-C7DE-4605-AA33-2FD195AA1886}"/>
          </ac:spMkLst>
        </pc:spChg>
        <pc:spChg chg="mod">
          <ac:chgData name="Louise Pezzaioli" userId="360b41a0-b242-48d2-b707-f5fa57585d53" providerId="ADAL" clId="{26DF31E8-6E9F-4D65-8056-48199A1A548C}" dt="2019-04-04T15:42:59.623" v="347" actId="1037"/>
          <ac:spMkLst>
            <pc:docMk/>
            <pc:sldMk cId="3630942830" sldId="381"/>
            <ac:spMk id="21" creationId="{A713C74E-BA91-4719-9F67-21EBA78DFFAD}"/>
          </ac:spMkLst>
        </pc:spChg>
        <pc:spChg chg="mod">
          <ac:chgData name="Louise Pezzaioli" userId="360b41a0-b242-48d2-b707-f5fa57585d53" providerId="ADAL" clId="{26DF31E8-6E9F-4D65-8056-48199A1A548C}" dt="2019-04-04T15:47:28.276" v="448" actId="1038"/>
          <ac:spMkLst>
            <pc:docMk/>
            <pc:sldMk cId="3630942830" sldId="381"/>
            <ac:spMk id="22" creationId="{B7FFB34E-3FB3-424B-BD18-0DF02D8495F3}"/>
          </ac:spMkLst>
        </pc:spChg>
        <pc:spChg chg="mod">
          <ac:chgData name="Louise Pezzaioli" userId="360b41a0-b242-48d2-b707-f5fa57585d53" providerId="ADAL" clId="{26DF31E8-6E9F-4D65-8056-48199A1A548C}" dt="2019-04-04T15:43:27.502" v="354" actId="553"/>
          <ac:spMkLst>
            <pc:docMk/>
            <pc:sldMk cId="3630942830" sldId="381"/>
            <ac:spMk id="23" creationId="{DEAD46B0-28D9-43A7-A3CA-6F451DF3840A}"/>
          </ac:spMkLst>
        </pc:spChg>
        <pc:spChg chg="mod">
          <ac:chgData name="Louise Pezzaioli" userId="360b41a0-b242-48d2-b707-f5fa57585d53" providerId="ADAL" clId="{26DF31E8-6E9F-4D65-8056-48199A1A548C}" dt="2019-04-04T15:43:59.682" v="390" actId="1038"/>
          <ac:spMkLst>
            <pc:docMk/>
            <pc:sldMk cId="3630942830" sldId="381"/>
            <ac:spMk id="24" creationId="{0E98083D-7EAE-4747-828B-3B619E02ADA6}"/>
          </ac:spMkLst>
        </pc:spChg>
        <pc:spChg chg="mod">
          <ac:chgData name="Louise Pezzaioli" userId="360b41a0-b242-48d2-b707-f5fa57585d53" providerId="ADAL" clId="{26DF31E8-6E9F-4D65-8056-48199A1A548C}" dt="2019-04-04T15:44:13.934" v="403" actId="1037"/>
          <ac:spMkLst>
            <pc:docMk/>
            <pc:sldMk cId="3630942830" sldId="381"/>
            <ac:spMk id="25" creationId="{325C836C-A75E-43D7-BD2C-70B8D8F7EC64}"/>
          </ac:spMkLst>
        </pc:spChg>
        <pc:spChg chg="mod">
          <ac:chgData name="Louise Pezzaioli" userId="360b41a0-b242-48d2-b707-f5fa57585d53" providerId="ADAL" clId="{26DF31E8-6E9F-4D65-8056-48199A1A548C}" dt="2019-04-04T15:44:21.446" v="409" actId="1038"/>
          <ac:spMkLst>
            <pc:docMk/>
            <pc:sldMk cId="3630942830" sldId="381"/>
            <ac:spMk id="26" creationId="{951E52C3-1CA3-4135-8B2A-F78145864D3D}"/>
          </ac:spMkLst>
        </pc:spChg>
        <pc:spChg chg="mod">
          <ac:chgData name="Louise Pezzaioli" userId="360b41a0-b242-48d2-b707-f5fa57585d53" providerId="ADAL" clId="{26DF31E8-6E9F-4D65-8056-48199A1A548C}" dt="2019-04-05T07:15:21.923" v="2215" actId="1037"/>
          <ac:spMkLst>
            <pc:docMk/>
            <pc:sldMk cId="3630942830" sldId="381"/>
            <ac:spMk id="27" creationId="{22790EF7-6329-4735-A28C-891DB18ADA5C}"/>
          </ac:spMkLst>
        </pc:spChg>
        <pc:spChg chg="mod">
          <ac:chgData name="Louise Pezzaioli" userId="360b41a0-b242-48d2-b707-f5fa57585d53" providerId="ADAL" clId="{26DF31E8-6E9F-4D65-8056-48199A1A548C}" dt="2019-04-05T07:15:33.347" v="2221" actId="1037"/>
          <ac:spMkLst>
            <pc:docMk/>
            <pc:sldMk cId="3630942830" sldId="381"/>
            <ac:spMk id="28" creationId="{61772C50-45DF-41D0-B4F6-71C0F57F78E4}"/>
          </ac:spMkLst>
        </pc:spChg>
        <pc:spChg chg="mod">
          <ac:chgData name="Louise Pezzaioli" userId="360b41a0-b242-48d2-b707-f5fa57585d53" providerId="ADAL" clId="{26DF31E8-6E9F-4D65-8056-48199A1A548C}" dt="2019-04-04T15:44:41.949" v="424" actId="207"/>
          <ac:spMkLst>
            <pc:docMk/>
            <pc:sldMk cId="3630942830" sldId="381"/>
            <ac:spMk id="29" creationId="{ACB3A158-CE06-42A9-A202-694007BC195B}"/>
          </ac:spMkLst>
        </pc:spChg>
        <pc:spChg chg="mod">
          <ac:chgData name="Louise Pezzaioli" userId="360b41a0-b242-48d2-b707-f5fa57585d53" providerId="ADAL" clId="{26DF31E8-6E9F-4D65-8056-48199A1A548C}" dt="2019-04-04T15:44:45.141" v="426" actId="207"/>
          <ac:spMkLst>
            <pc:docMk/>
            <pc:sldMk cId="3630942830" sldId="381"/>
            <ac:spMk id="30" creationId="{BC9D7AB1-9A70-4787-BFE4-6E63BD5EDCA4}"/>
          </ac:spMkLst>
        </pc:spChg>
        <pc:spChg chg="mod">
          <ac:chgData name="Louise Pezzaioli" userId="360b41a0-b242-48d2-b707-f5fa57585d53" providerId="ADAL" clId="{26DF31E8-6E9F-4D65-8056-48199A1A548C}" dt="2019-04-04T15:47:22.526" v="446" actId="1037"/>
          <ac:spMkLst>
            <pc:docMk/>
            <pc:sldMk cId="3630942830" sldId="381"/>
            <ac:spMk id="31" creationId="{BEB7BCCF-AEEE-46E6-A9FD-396459B4A79C}"/>
          </ac:spMkLst>
        </pc:spChg>
        <pc:grpChg chg="mod">
          <ac:chgData name="Louise Pezzaioli" userId="360b41a0-b242-48d2-b707-f5fa57585d53" providerId="ADAL" clId="{26DF31E8-6E9F-4D65-8056-48199A1A548C}" dt="2019-04-05T07:15:26.907" v="2217" actId="1037"/>
          <ac:grpSpMkLst>
            <pc:docMk/>
            <pc:sldMk cId="3630942830" sldId="381"/>
            <ac:grpSpMk id="14" creationId="{0E68FE6D-9C19-4EE8-A07C-9F9B5838AA07}"/>
          </ac:grpSpMkLst>
        </pc:grpChg>
      </pc:sldChg>
      <pc:sldChg chg="modSp add">
        <pc:chgData name="Louise Pezzaioli" userId="360b41a0-b242-48d2-b707-f5fa57585d53" providerId="ADAL" clId="{26DF31E8-6E9F-4D65-8056-48199A1A548C}" dt="2019-04-04T16:00:52.678" v="546" actId="207"/>
        <pc:sldMkLst>
          <pc:docMk/>
          <pc:sldMk cId="4052578520" sldId="382"/>
        </pc:sldMkLst>
        <pc:spChg chg="mod">
          <ac:chgData name="Louise Pezzaioli" userId="360b41a0-b242-48d2-b707-f5fa57585d53" providerId="ADAL" clId="{26DF31E8-6E9F-4D65-8056-48199A1A548C}" dt="2019-04-04T16:00:52.678" v="546" actId="207"/>
          <ac:spMkLst>
            <pc:docMk/>
            <pc:sldMk cId="4052578520" sldId="382"/>
            <ac:spMk id="19" creationId="{5252A847-DE45-4FA3-A1F8-EEBEB845FF8E}"/>
          </ac:spMkLst>
        </pc:spChg>
      </pc:sldChg>
      <pc:sldChg chg="modSp add">
        <pc:chgData name="Louise Pezzaioli" userId="360b41a0-b242-48d2-b707-f5fa57585d53" providerId="ADAL" clId="{26DF31E8-6E9F-4D65-8056-48199A1A548C}" dt="2019-04-05T07:16:13.547" v="2229" actId="20577"/>
        <pc:sldMkLst>
          <pc:docMk/>
          <pc:sldMk cId="3573341129" sldId="383"/>
        </pc:sldMkLst>
        <pc:spChg chg="mod">
          <ac:chgData name="Louise Pezzaioli" userId="360b41a0-b242-48d2-b707-f5fa57585d53" providerId="ADAL" clId="{26DF31E8-6E9F-4D65-8056-48199A1A548C}" dt="2019-04-05T06:41:25.587" v="746" actId="207"/>
          <ac:spMkLst>
            <pc:docMk/>
            <pc:sldMk cId="3573341129" sldId="383"/>
            <ac:spMk id="16" creationId="{E978C96D-55FF-4DAA-90C5-7FABAF65E70D}"/>
          </ac:spMkLst>
        </pc:spChg>
        <pc:spChg chg="mod">
          <ac:chgData name="Louise Pezzaioli" userId="360b41a0-b242-48d2-b707-f5fa57585d53" providerId="ADAL" clId="{26DF31E8-6E9F-4D65-8056-48199A1A548C}" dt="2019-04-05T06:41:23.083" v="745" actId="207"/>
          <ac:spMkLst>
            <pc:docMk/>
            <pc:sldMk cId="3573341129" sldId="383"/>
            <ac:spMk id="17" creationId="{2C4B7AB9-9DDA-412C-80CC-516F458F3034}"/>
          </ac:spMkLst>
        </pc:spChg>
        <pc:spChg chg="mod">
          <ac:chgData name="Louise Pezzaioli" userId="360b41a0-b242-48d2-b707-f5fa57585d53" providerId="ADAL" clId="{26DF31E8-6E9F-4D65-8056-48199A1A548C}" dt="2019-04-05T07:16:13.547" v="2229" actId="20577"/>
          <ac:spMkLst>
            <pc:docMk/>
            <pc:sldMk cId="3573341129" sldId="383"/>
            <ac:spMk id="18" creationId="{4C58A045-C599-4D34-811F-EDD42E84AB1F}"/>
          </ac:spMkLst>
        </pc:spChg>
      </pc:sldChg>
      <pc:sldChg chg="addSp modSp add">
        <pc:chgData name="Louise Pezzaioli" userId="360b41a0-b242-48d2-b707-f5fa57585d53" providerId="ADAL" clId="{26DF31E8-6E9F-4D65-8056-48199A1A548C}" dt="2019-04-05T06:45:14.886" v="907" actId="14100"/>
        <pc:sldMkLst>
          <pc:docMk/>
          <pc:sldMk cId="2179142716" sldId="384"/>
        </pc:sldMkLst>
        <pc:cxnChg chg="add mod">
          <ac:chgData name="Louise Pezzaioli" userId="360b41a0-b242-48d2-b707-f5fa57585d53" providerId="ADAL" clId="{26DF31E8-6E9F-4D65-8056-48199A1A548C}" dt="2019-04-05T06:45:14.886" v="907" actId="14100"/>
          <ac:cxnSpMkLst>
            <pc:docMk/>
            <pc:sldMk cId="2179142716" sldId="384"/>
            <ac:cxnSpMk id="22" creationId="{C353F6C5-F1AC-4679-B8BD-CFDF5E070894}"/>
          </ac:cxnSpMkLst>
        </pc:cxnChg>
      </pc:sldChg>
      <pc:sldChg chg="delSp modSp add ord">
        <pc:chgData name="Louise Pezzaioli" userId="360b41a0-b242-48d2-b707-f5fa57585d53" providerId="ADAL" clId="{26DF31E8-6E9F-4D65-8056-48199A1A548C}" dt="2019-04-05T06:46:10.651" v="944" actId="478"/>
        <pc:sldMkLst>
          <pc:docMk/>
          <pc:sldMk cId="3551352258" sldId="385"/>
        </pc:sldMkLst>
        <pc:spChg chg="mod">
          <ac:chgData name="Louise Pezzaioli" userId="360b41a0-b242-48d2-b707-f5fa57585d53" providerId="ADAL" clId="{26DF31E8-6E9F-4D65-8056-48199A1A548C}" dt="2019-04-05T06:46:06.904" v="943" actId="20577"/>
          <ac:spMkLst>
            <pc:docMk/>
            <pc:sldMk cId="3551352258" sldId="385"/>
            <ac:spMk id="19" creationId="{5252A847-DE45-4FA3-A1F8-EEBEB845FF8E}"/>
          </ac:spMkLst>
        </pc:spChg>
        <pc:cxnChg chg="del">
          <ac:chgData name="Louise Pezzaioli" userId="360b41a0-b242-48d2-b707-f5fa57585d53" providerId="ADAL" clId="{26DF31E8-6E9F-4D65-8056-48199A1A548C}" dt="2019-04-05T06:46:10.651" v="944" actId="478"/>
          <ac:cxnSpMkLst>
            <pc:docMk/>
            <pc:sldMk cId="3551352258" sldId="385"/>
            <ac:cxnSpMk id="15" creationId="{6B3392AB-2CB9-44DA-9290-DEE36532C978}"/>
          </ac:cxnSpMkLst>
        </pc:cxnChg>
      </pc:sldChg>
      <pc:sldChg chg="addSp modSp add">
        <pc:chgData name="Louise Pezzaioli" userId="360b41a0-b242-48d2-b707-f5fa57585d53" providerId="ADAL" clId="{26DF31E8-6E9F-4D65-8056-48199A1A548C}" dt="2019-04-05T06:46:43.612" v="953" actId="14100"/>
        <pc:sldMkLst>
          <pc:docMk/>
          <pc:sldMk cId="3912658092" sldId="386"/>
        </pc:sldMkLst>
        <pc:cxnChg chg="add mod">
          <ac:chgData name="Louise Pezzaioli" userId="360b41a0-b242-48d2-b707-f5fa57585d53" providerId="ADAL" clId="{26DF31E8-6E9F-4D65-8056-48199A1A548C}" dt="2019-04-05T06:46:35.137" v="952" actId="14100"/>
          <ac:cxnSpMkLst>
            <pc:docMk/>
            <pc:sldMk cId="3912658092" sldId="386"/>
            <ac:cxnSpMk id="13" creationId="{62E74745-7E28-44CE-A9F8-EAB516731AAA}"/>
          </ac:cxnSpMkLst>
        </pc:cxnChg>
        <pc:cxnChg chg="add mod">
          <ac:chgData name="Louise Pezzaioli" userId="360b41a0-b242-48d2-b707-f5fa57585d53" providerId="ADAL" clId="{26DF31E8-6E9F-4D65-8056-48199A1A548C}" dt="2019-04-05T06:46:43.612" v="953" actId="14100"/>
          <ac:cxnSpMkLst>
            <pc:docMk/>
            <pc:sldMk cId="3912658092" sldId="386"/>
            <ac:cxnSpMk id="15" creationId="{56F7C3D2-AA91-463E-96E0-215BF4715C7F}"/>
          </ac:cxnSpMkLst>
        </pc:cxnChg>
      </pc:sldChg>
      <pc:sldChg chg="addSp modSp add">
        <pc:chgData name="Louise Pezzaioli" userId="360b41a0-b242-48d2-b707-f5fa57585d53" providerId="ADAL" clId="{26DF31E8-6E9F-4D65-8056-48199A1A548C}" dt="2019-04-05T07:16:44.283" v="2237" actId="1037"/>
        <pc:sldMkLst>
          <pc:docMk/>
          <pc:sldMk cId="1890790390" sldId="387"/>
        </pc:sldMkLst>
        <pc:spChg chg="add mod">
          <ac:chgData name="Louise Pezzaioli" userId="360b41a0-b242-48d2-b707-f5fa57585d53" providerId="ADAL" clId="{26DF31E8-6E9F-4D65-8056-48199A1A548C}" dt="2019-04-05T06:53:58.532" v="1248" actId="1037"/>
          <ac:spMkLst>
            <pc:docMk/>
            <pc:sldMk cId="1890790390" sldId="387"/>
            <ac:spMk id="2" creationId="{CA553D8C-EDFB-4701-B99E-3A4B34B2E635}"/>
          </ac:spMkLst>
        </pc:spChg>
        <pc:spChg chg="mod">
          <ac:chgData name="Louise Pezzaioli" userId="360b41a0-b242-48d2-b707-f5fa57585d53" providerId="ADAL" clId="{26DF31E8-6E9F-4D65-8056-48199A1A548C}" dt="2019-04-05T06:54:41.123" v="1263" actId="207"/>
          <ac:spMkLst>
            <pc:docMk/>
            <pc:sldMk cId="1890790390" sldId="387"/>
            <ac:spMk id="19" creationId="{5252A847-DE45-4FA3-A1F8-EEBEB845FF8E}"/>
          </ac:spMkLst>
        </pc:spChg>
        <pc:spChg chg="add mod">
          <ac:chgData name="Louise Pezzaioli" userId="360b41a0-b242-48d2-b707-f5fa57585d53" providerId="ADAL" clId="{26DF31E8-6E9F-4D65-8056-48199A1A548C}" dt="2019-04-05T07:16:44.283" v="2237" actId="1037"/>
          <ac:spMkLst>
            <pc:docMk/>
            <pc:sldMk cId="1890790390" sldId="387"/>
            <ac:spMk id="22" creationId="{9C74979A-FE17-4403-AE00-C88876FE4AC7}"/>
          </ac:spMkLst>
        </pc:spChg>
        <pc:spChg chg="add mod">
          <ac:chgData name="Louise Pezzaioli" userId="360b41a0-b242-48d2-b707-f5fa57585d53" providerId="ADAL" clId="{26DF31E8-6E9F-4D65-8056-48199A1A548C}" dt="2019-04-05T06:54:34.651" v="1262" actId="20577"/>
          <ac:spMkLst>
            <pc:docMk/>
            <pc:sldMk cId="1890790390" sldId="387"/>
            <ac:spMk id="23" creationId="{4BA35A4B-F9B1-496C-B994-07BE7BE71540}"/>
          </ac:spMkLst>
        </pc:spChg>
      </pc:sldChg>
      <pc:sldChg chg="modSp add">
        <pc:chgData name="Louise Pezzaioli" userId="360b41a0-b242-48d2-b707-f5fa57585d53" providerId="ADAL" clId="{26DF31E8-6E9F-4D65-8056-48199A1A548C}" dt="2019-04-05T07:00:58.389" v="1594" actId="404"/>
        <pc:sldMkLst>
          <pc:docMk/>
          <pc:sldMk cId="26787542" sldId="388"/>
        </pc:sldMkLst>
        <pc:spChg chg="mod">
          <ac:chgData name="Louise Pezzaioli" userId="360b41a0-b242-48d2-b707-f5fa57585d53" providerId="ADAL" clId="{26DF31E8-6E9F-4D65-8056-48199A1A548C}" dt="2019-04-05T07:00:58.389" v="1594" actId="404"/>
          <ac:spMkLst>
            <pc:docMk/>
            <pc:sldMk cId="26787542" sldId="388"/>
            <ac:spMk id="19" creationId="{5252A847-DE45-4FA3-A1F8-EEBEB845FF8E}"/>
          </ac:spMkLst>
        </pc:spChg>
      </pc:sldChg>
      <pc:sldChg chg="modSp add">
        <pc:chgData name="Louise Pezzaioli" userId="360b41a0-b242-48d2-b707-f5fa57585d53" providerId="ADAL" clId="{26DF31E8-6E9F-4D65-8056-48199A1A548C}" dt="2019-04-05T07:01:19.928" v="1625" actId="404"/>
        <pc:sldMkLst>
          <pc:docMk/>
          <pc:sldMk cId="1510319942" sldId="389"/>
        </pc:sldMkLst>
        <pc:spChg chg="mod">
          <ac:chgData name="Louise Pezzaioli" userId="360b41a0-b242-48d2-b707-f5fa57585d53" providerId="ADAL" clId="{26DF31E8-6E9F-4D65-8056-48199A1A548C}" dt="2019-04-05T07:01:19.928" v="1625" actId="404"/>
          <ac:spMkLst>
            <pc:docMk/>
            <pc:sldMk cId="1510319942" sldId="389"/>
            <ac:spMk id="19" creationId="{5252A847-DE45-4FA3-A1F8-EEBEB845FF8E}"/>
          </ac:spMkLst>
        </pc:spChg>
      </pc:sldChg>
      <pc:sldChg chg="addSp delSp modSp add">
        <pc:chgData name="Louise Pezzaioli" userId="360b41a0-b242-48d2-b707-f5fa57585d53" providerId="ADAL" clId="{26DF31E8-6E9F-4D65-8056-48199A1A548C}" dt="2019-04-05T07:17:27.041" v="2242" actId="207"/>
        <pc:sldMkLst>
          <pc:docMk/>
          <pc:sldMk cId="2173330925" sldId="390"/>
        </pc:sldMkLst>
        <pc:spChg chg="mod">
          <ac:chgData name="Louise Pezzaioli" userId="360b41a0-b242-48d2-b707-f5fa57585d53" providerId="ADAL" clId="{26DF31E8-6E9F-4D65-8056-48199A1A548C}" dt="2019-04-05T07:07:23.919" v="1953" actId="5793"/>
          <ac:spMkLst>
            <pc:docMk/>
            <pc:sldMk cId="2173330925" sldId="390"/>
            <ac:spMk id="19" creationId="{5252A847-DE45-4FA3-A1F8-EEBEB845FF8E}"/>
          </ac:spMkLst>
        </pc:spChg>
        <pc:spChg chg="mod">
          <ac:chgData name="Louise Pezzaioli" userId="360b41a0-b242-48d2-b707-f5fa57585d53" providerId="ADAL" clId="{26DF31E8-6E9F-4D65-8056-48199A1A548C}" dt="2019-04-05T07:17:24.432" v="2241" actId="207"/>
          <ac:spMkLst>
            <pc:docMk/>
            <pc:sldMk cId="2173330925" sldId="390"/>
            <ac:spMk id="39" creationId="{6737AE25-E229-473B-B0EB-B5E3E5C67EC9}"/>
          </ac:spMkLst>
        </pc:spChg>
        <pc:spChg chg="mod">
          <ac:chgData name="Louise Pezzaioli" userId="360b41a0-b242-48d2-b707-f5fa57585d53" providerId="ADAL" clId="{26DF31E8-6E9F-4D65-8056-48199A1A548C}" dt="2019-04-05T07:17:20.540" v="2240" actId="207"/>
          <ac:spMkLst>
            <pc:docMk/>
            <pc:sldMk cId="2173330925" sldId="390"/>
            <ac:spMk id="40" creationId="{34E768C6-D17D-452C-A7FB-E3F9FF54E140}"/>
          </ac:spMkLst>
        </pc:spChg>
        <pc:spChg chg="mod">
          <ac:chgData name="Louise Pezzaioli" userId="360b41a0-b242-48d2-b707-f5fa57585d53" providerId="ADAL" clId="{26DF31E8-6E9F-4D65-8056-48199A1A548C}" dt="2019-04-05T07:17:27.041" v="2242" actId="207"/>
          <ac:spMkLst>
            <pc:docMk/>
            <pc:sldMk cId="2173330925" sldId="390"/>
            <ac:spMk id="41" creationId="{716C77FD-B2C0-49A5-B8F1-B77B052B5C01}"/>
          </ac:spMkLst>
        </pc:spChg>
        <pc:cxnChg chg="del">
          <ac:chgData name="Louise Pezzaioli" userId="360b41a0-b242-48d2-b707-f5fa57585d53" providerId="ADAL" clId="{26DF31E8-6E9F-4D65-8056-48199A1A548C}" dt="2019-04-05T07:07:59.491" v="2003" actId="478"/>
          <ac:cxnSpMkLst>
            <pc:docMk/>
            <pc:sldMk cId="2173330925" sldId="390"/>
            <ac:cxnSpMk id="33" creationId="{C2A83926-B9EE-4D12-BE84-75C75CBDA881}"/>
          </ac:cxnSpMkLst>
        </pc:cxnChg>
        <pc:cxnChg chg="add">
          <ac:chgData name="Louise Pezzaioli" userId="360b41a0-b242-48d2-b707-f5fa57585d53" providerId="ADAL" clId="{26DF31E8-6E9F-4D65-8056-48199A1A548C}" dt="2019-04-05T07:07:59.666" v="2004"/>
          <ac:cxnSpMkLst>
            <pc:docMk/>
            <pc:sldMk cId="2173330925" sldId="390"/>
            <ac:cxnSpMk id="34" creationId="{FD8ABF23-8BA8-45DF-90F1-F05074D69A0D}"/>
          </ac:cxnSpMkLst>
        </pc:cxnChg>
      </pc:sldChg>
      <pc:sldChg chg="modSp add">
        <pc:chgData name="Louise Pezzaioli" userId="360b41a0-b242-48d2-b707-f5fa57585d53" providerId="ADAL" clId="{26DF31E8-6E9F-4D65-8056-48199A1A548C}" dt="2019-04-05T07:17:51.746" v="2246" actId="20577"/>
        <pc:sldMkLst>
          <pc:docMk/>
          <pc:sldMk cId="2999695849" sldId="391"/>
        </pc:sldMkLst>
        <pc:spChg chg="mod">
          <ac:chgData name="Louise Pezzaioli" userId="360b41a0-b242-48d2-b707-f5fa57585d53" providerId="ADAL" clId="{26DF31E8-6E9F-4D65-8056-48199A1A548C}" dt="2019-04-05T07:17:51.746" v="2246" actId="20577"/>
          <ac:spMkLst>
            <pc:docMk/>
            <pc:sldMk cId="2999695849" sldId="391"/>
            <ac:spMk id="19" creationId="{5252A847-DE45-4FA3-A1F8-EEBEB845FF8E}"/>
          </ac:spMkLst>
        </pc:spChg>
        <pc:spChg chg="mod">
          <ac:chgData name="Louise Pezzaioli" userId="360b41a0-b242-48d2-b707-f5fa57585d53" providerId="ADAL" clId="{26DF31E8-6E9F-4D65-8056-48199A1A548C}" dt="2019-04-05T07:17:30.782" v="2243" actId="207"/>
          <ac:spMkLst>
            <pc:docMk/>
            <pc:sldMk cId="2999695849" sldId="391"/>
            <ac:spMk id="39" creationId="{6737AE25-E229-473B-B0EB-B5E3E5C67EC9}"/>
          </ac:spMkLst>
        </pc:spChg>
        <pc:spChg chg="mod">
          <ac:chgData name="Louise Pezzaioli" userId="360b41a0-b242-48d2-b707-f5fa57585d53" providerId="ADAL" clId="{26DF31E8-6E9F-4D65-8056-48199A1A548C}" dt="2019-04-05T07:17:38.170" v="2245" actId="207"/>
          <ac:spMkLst>
            <pc:docMk/>
            <pc:sldMk cId="2999695849" sldId="391"/>
            <ac:spMk id="40" creationId="{34E768C6-D17D-452C-A7FB-E3F9FF54E140}"/>
          </ac:spMkLst>
        </pc:spChg>
        <pc:spChg chg="mod">
          <ac:chgData name="Louise Pezzaioli" userId="360b41a0-b242-48d2-b707-f5fa57585d53" providerId="ADAL" clId="{26DF31E8-6E9F-4D65-8056-48199A1A548C}" dt="2019-04-05T07:17:33.730" v="2244" actId="207"/>
          <ac:spMkLst>
            <pc:docMk/>
            <pc:sldMk cId="2999695849" sldId="391"/>
            <ac:spMk id="41" creationId="{716C77FD-B2C0-49A5-B8F1-B77B052B5C01}"/>
          </ac:spMkLst>
        </pc:spChg>
        <pc:cxnChg chg="mod">
          <ac:chgData name="Louise Pezzaioli" userId="360b41a0-b242-48d2-b707-f5fa57585d53" providerId="ADAL" clId="{26DF31E8-6E9F-4D65-8056-48199A1A548C}" dt="2019-04-05T07:07:53.371" v="2002" actId="14100"/>
          <ac:cxnSpMkLst>
            <pc:docMk/>
            <pc:sldMk cId="2999695849" sldId="391"/>
            <ac:cxnSpMk id="33" creationId="{C2A83926-B9EE-4D12-BE84-75C75CBDA881}"/>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15/05/2019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15/05/2019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m4c" TargetMode="External"/><Relationship Id="rId7"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telling-the-time-to-5-minutes-year-3-time-resource-pack" TargetMode="External"/><Relationship Id="rId5" Type="http://schemas.openxmlformats.org/officeDocument/2006/relationships/hyperlink" Target="https://classroomsecrets.co.uk/category/maths/year-3/summer-block-2-time/" TargetMode="External"/><Relationship Id="rId4" Type="http://schemas.openxmlformats.org/officeDocument/2006/relationships/hyperlink" Target="https://classroomsecrets.co.uk/content-domain-filter/?fwp_contentdomain=3m4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2 – Time – Telling the Time to 5 Minutes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(3M4c) </a:t>
            </a:r>
            <a:r>
              <a:rPr lang="en-GB" sz="1200" b="1" u="sng" dirty="0">
                <a:latin typeface="Century Gothic" panose="020B0502020202020204" pitchFamily="34" charset="0"/>
                <a:hlinkClick r:id="rId3"/>
              </a:rPr>
              <a:t>Tell and write the time from an analogue clock, including using Roman numerals from I to XII, and 12-hour and 24-hour clocks</a:t>
            </a:r>
            <a:endParaRPr lang="en-GB" sz="1200" b="1" u="sng"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(3M4d) </a:t>
            </a:r>
            <a:r>
              <a:rPr lang="en-GB" sz="1200" b="1" u="sng" dirty="0">
                <a:latin typeface="Century Gothic" panose="020B0502020202020204" pitchFamily="34" charset="0"/>
                <a:hlinkClick r:id="rId4"/>
              </a:rPr>
              <a:t>Estimate and read time with increasing accuracy to the nearest minute; record and compare time in terms of seconds, minutes and hours; use vocabulary such as o’clock, a.m./p.m., morning, afternoon, noon and midnight</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Time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6" name="Group 3">
            <a:extLst>
              <a:ext uri="{FF2B5EF4-FFF2-40B4-BE49-F238E27FC236}">
                <a16:creationId xmlns:a16="http://schemas.microsoft.com/office/drawing/2014/main" id="{F48D1577-DF7B-42CD-A5F9-E392C94F47A5}"/>
              </a:ext>
            </a:extLst>
          </p:cNvPr>
          <p:cNvGrpSpPr>
            <a:grpSpLocks/>
          </p:cNvGrpSpPr>
          <p:nvPr/>
        </p:nvGrpSpPr>
        <p:grpSpPr bwMode="auto">
          <a:xfrm>
            <a:off x="0" y="6488989"/>
            <a:ext cx="1260476" cy="368300"/>
            <a:chOff x="1" y="6007"/>
            <a:chExt cx="794" cy="232"/>
          </a:xfrm>
        </p:grpSpPr>
        <p:pic>
          <p:nvPicPr>
            <p:cNvPr id="9" name="Picture 4">
              <a:extLst>
                <a:ext uri="{FF2B5EF4-FFF2-40B4-BE49-F238E27FC236}">
                  <a16:creationId xmlns:a16="http://schemas.microsoft.com/office/drawing/2014/main" id="{B1BD346F-E22A-4C88-991F-B239AF4E1E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8A4A1543-365C-4B8F-BB87-3FBE99D6577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2" name="Picture 21">
            <a:extLst>
              <a:ext uri="{FF2B5EF4-FFF2-40B4-BE49-F238E27FC236}">
                <a16:creationId xmlns:a16="http://schemas.microsoft.com/office/drawing/2014/main" id="{DDA06644-C418-4B7F-A579-85170D108D00}"/>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3" name="Rectangle 22">
            <a:extLst>
              <a:ext uri="{FF2B5EF4-FFF2-40B4-BE49-F238E27FC236}">
                <a16:creationId xmlns:a16="http://schemas.microsoft.com/office/drawing/2014/main" id="{344912A9-09B2-4E35-8C9B-0AC111B613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missing hand on the clock </a:t>
            </a:r>
          </a:p>
          <a:p>
            <a:pPr lvl="0" algn="ctr"/>
            <a:r>
              <a:rPr lang="en-GB" sz="2000" b="1" dirty="0">
                <a:solidFill>
                  <a:schemeClr val="tx1"/>
                </a:solidFill>
                <a:latin typeface="Century Gothic" panose="020B0502020202020204" pitchFamily="34" charset="0"/>
              </a:rPr>
              <a:t>so that it reads twenty minutes to four.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2362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2" name="Picture 21">
            <a:extLst>
              <a:ext uri="{FF2B5EF4-FFF2-40B4-BE49-F238E27FC236}">
                <a16:creationId xmlns:a16="http://schemas.microsoft.com/office/drawing/2014/main" id="{DDA06644-C418-4B7F-A579-85170D108D00}"/>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3" name="Rectangle 22">
            <a:extLst>
              <a:ext uri="{FF2B5EF4-FFF2-40B4-BE49-F238E27FC236}">
                <a16:creationId xmlns:a16="http://schemas.microsoft.com/office/drawing/2014/main" id="{344912A9-09B2-4E35-8C9B-0AC111B613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missing hand on the clock </a:t>
            </a:r>
          </a:p>
          <a:p>
            <a:pPr lvl="0" algn="ctr"/>
            <a:r>
              <a:rPr lang="en-GB" sz="2000" b="1" dirty="0">
                <a:solidFill>
                  <a:schemeClr val="tx1"/>
                </a:solidFill>
                <a:latin typeface="Century Gothic" panose="020B0502020202020204" pitchFamily="34" charset="0"/>
              </a:rPr>
              <a:t>so that it reads twenty minutes to four.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8169A553-BE34-4D40-AD3B-0077D5549759}"/>
              </a:ext>
            </a:extLst>
          </p:cNvPr>
          <p:cNvCxnSpPr>
            <a:cxnSpLocks/>
          </p:cNvCxnSpPr>
          <p:nvPr/>
        </p:nvCxnSpPr>
        <p:spPr>
          <a:xfrm flipH="1">
            <a:off x="3298137" y="3826047"/>
            <a:ext cx="1275996" cy="7383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28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5" name="Picture 14">
            <a:extLst>
              <a:ext uri="{FF2B5EF4-FFF2-40B4-BE49-F238E27FC236}">
                <a16:creationId xmlns:a16="http://schemas.microsoft.com/office/drawing/2014/main" id="{042E1E66-0807-4EFE-8D07-42AF15E5162D}"/>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EB595C18-F054-497E-9CD0-11D47FBBAE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hands on the clock so that it </a:t>
            </a:r>
          </a:p>
          <a:p>
            <a:pPr lvl="0" algn="ctr"/>
            <a:r>
              <a:rPr lang="en-GB" sz="2000" b="1" dirty="0">
                <a:solidFill>
                  <a:schemeClr val="tx1"/>
                </a:solidFill>
                <a:latin typeface="Century Gothic" panose="020B0502020202020204" pitchFamily="34" charset="0"/>
              </a:rPr>
              <a:t>reads twenty-five minutes past six.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5135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5" name="Picture 14">
            <a:extLst>
              <a:ext uri="{FF2B5EF4-FFF2-40B4-BE49-F238E27FC236}">
                <a16:creationId xmlns:a16="http://schemas.microsoft.com/office/drawing/2014/main" id="{042E1E66-0807-4EFE-8D07-42AF15E5162D}"/>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EB595C18-F054-497E-9CD0-11D47FBBAE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hands on the clock so that it </a:t>
            </a:r>
          </a:p>
          <a:p>
            <a:pPr lvl="0" algn="ctr"/>
            <a:r>
              <a:rPr lang="en-GB" sz="2000" b="1" dirty="0">
                <a:solidFill>
                  <a:schemeClr val="tx1"/>
                </a:solidFill>
                <a:latin typeface="Century Gothic" panose="020B0502020202020204" pitchFamily="34" charset="0"/>
              </a:rPr>
              <a:t>reads twenty-five minutes past six.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D2CF6F38-45C3-4A1B-87BC-673FC96923F1}"/>
              </a:ext>
            </a:extLst>
          </p:cNvPr>
          <p:cNvCxnSpPr>
            <a:cxnSpLocks/>
          </p:cNvCxnSpPr>
          <p:nvPr/>
        </p:nvCxnSpPr>
        <p:spPr>
          <a:xfrm>
            <a:off x="4574133" y="3826047"/>
            <a:ext cx="722180" cy="12147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CEF35B-D137-4DAB-B00A-455D4ECE5D44}"/>
              </a:ext>
            </a:extLst>
          </p:cNvPr>
          <p:cNvCxnSpPr>
            <a:cxnSpLocks/>
          </p:cNvCxnSpPr>
          <p:nvPr/>
        </p:nvCxnSpPr>
        <p:spPr>
          <a:xfrm flipH="1">
            <a:off x="4409746" y="3826047"/>
            <a:ext cx="160122" cy="6274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50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 name="Picture 1">
            <a:extLst>
              <a:ext uri="{FF2B5EF4-FFF2-40B4-BE49-F238E27FC236}">
                <a16:creationId xmlns:a16="http://schemas.microsoft.com/office/drawing/2014/main" id="{F657E8A4-23F4-4F91-860E-7D11FC0538FC}"/>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BB4B3F51-F57D-4E2B-86DE-85973FBBA46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Ten minutes to nine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Twenty-five minutes past eight</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five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four</a:t>
            </a:r>
          </a:p>
        </p:txBody>
      </p:sp>
    </p:spTree>
    <p:extLst>
      <p:ext uri="{BB962C8B-B14F-4D97-AF65-F5344CB8AC3E}">
        <p14:creationId xmlns:p14="http://schemas.microsoft.com/office/powerpoint/2010/main" val="12397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 name="Picture 1">
            <a:extLst>
              <a:ext uri="{FF2B5EF4-FFF2-40B4-BE49-F238E27FC236}">
                <a16:creationId xmlns:a16="http://schemas.microsoft.com/office/drawing/2014/main" id="{F657E8A4-23F4-4F91-860E-7D11FC0538FC}"/>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BB4B3F51-F57D-4E2B-86DE-85973FBBA46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Ten minutes to nine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Twenty-five minutes past eight</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five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rgbClr val="FF0000"/>
                </a:solidFill>
                <a:latin typeface="Century Gothic" panose="020B0502020202020204" pitchFamily="34" charset="0"/>
              </a:rPr>
              <a:t>Twenty minutes to four</a:t>
            </a:r>
          </a:p>
        </p:txBody>
      </p:sp>
      <p:cxnSp>
        <p:nvCxnSpPr>
          <p:cNvPr id="9" name="Straight Arrow Connector 8">
            <a:extLst>
              <a:ext uri="{FF2B5EF4-FFF2-40B4-BE49-F238E27FC236}">
                <a16:creationId xmlns:a16="http://schemas.microsoft.com/office/drawing/2014/main" id="{C7D39203-3086-4ADE-9470-9217B9851D62}"/>
              </a:ext>
            </a:extLst>
          </p:cNvPr>
          <p:cNvCxnSpPr>
            <a:cxnSpLocks/>
          </p:cNvCxnSpPr>
          <p:nvPr/>
        </p:nvCxnSpPr>
        <p:spPr>
          <a:xfrm>
            <a:off x="2145366" y="2363007"/>
            <a:ext cx="251986" cy="467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B7945E4-A188-4597-BF36-91E51FAFED34}"/>
              </a:ext>
            </a:extLst>
          </p:cNvPr>
          <p:cNvCxnSpPr>
            <a:cxnSpLocks/>
          </p:cNvCxnSpPr>
          <p:nvPr/>
        </p:nvCxnSpPr>
        <p:spPr>
          <a:xfrm flipH="1">
            <a:off x="1798320" y="2353311"/>
            <a:ext cx="347046" cy="140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09C519-6B35-42BD-BC43-C9BC0277D526}"/>
              </a:ext>
            </a:extLst>
          </p:cNvPr>
          <p:cNvCxnSpPr>
            <a:cxnSpLocks/>
          </p:cNvCxnSpPr>
          <p:nvPr/>
        </p:nvCxnSpPr>
        <p:spPr>
          <a:xfrm flipH="1">
            <a:off x="4002827" y="2353311"/>
            <a:ext cx="560243" cy="3179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A229777-1C28-4F85-ACE6-7DCD1077FEFD}"/>
              </a:ext>
            </a:extLst>
          </p:cNvPr>
          <p:cNvCxnSpPr>
            <a:cxnSpLocks/>
          </p:cNvCxnSpPr>
          <p:nvPr/>
        </p:nvCxnSpPr>
        <p:spPr>
          <a:xfrm>
            <a:off x="4567376" y="2334909"/>
            <a:ext cx="281361" cy="3179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04BDF3-0EFF-4370-B9E5-FA64D675B4F8}"/>
              </a:ext>
            </a:extLst>
          </p:cNvPr>
          <p:cNvCxnSpPr>
            <a:cxnSpLocks/>
          </p:cNvCxnSpPr>
          <p:nvPr/>
        </p:nvCxnSpPr>
        <p:spPr>
          <a:xfrm flipH="1">
            <a:off x="6598920" y="2346129"/>
            <a:ext cx="399714" cy="560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33B1B5-2A35-4621-888F-937F0F4F6520}"/>
              </a:ext>
            </a:extLst>
          </p:cNvPr>
          <p:cNvSpPr txBox="1"/>
          <p:nvPr/>
        </p:nvSpPr>
        <p:spPr>
          <a:xfrm>
            <a:off x="1975276" y="3194382"/>
            <a:ext cx="332142"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7" name="TextBox 16">
            <a:extLst>
              <a:ext uri="{FF2B5EF4-FFF2-40B4-BE49-F238E27FC236}">
                <a16:creationId xmlns:a16="http://schemas.microsoft.com/office/drawing/2014/main" id="{51DC2525-2804-4EC6-8B8B-6EB596E290D9}"/>
              </a:ext>
            </a:extLst>
          </p:cNvPr>
          <p:cNvSpPr txBox="1"/>
          <p:nvPr/>
        </p:nvSpPr>
        <p:spPr>
          <a:xfrm>
            <a:off x="4379819" y="3194382"/>
            <a:ext cx="385042"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C</a:t>
            </a:r>
          </a:p>
        </p:txBody>
      </p:sp>
      <p:sp>
        <p:nvSpPr>
          <p:cNvPr id="18" name="TextBox 17">
            <a:extLst>
              <a:ext uri="{FF2B5EF4-FFF2-40B4-BE49-F238E27FC236}">
                <a16:creationId xmlns:a16="http://schemas.microsoft.com/office/drawing/2014/main" id="{5849AE85-96C3-461E-BD4F-71D546773376}"/>
              </a:ext>
            </a:extLst>
          </p:cNvPr>
          <p:cNvSpPr txBox="1"/>
          <p:nvPr/>
        </p:nvSpPr>
        <p:spPr>
          <a:xfrm>
            <a:off x="6832265" y="3190316"/>
            <a:ext cx="373820"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a:t>
            </a:r>
          </a:p>
        </p:txBody>
      </p:sp>
    </p:spTree>
    <p:extLst>
      <p:ext uri="{BB962C8B-B14F-4D97-AF65-F5344CB8AC3E}">
        <p14:creationId xmlns:p14="http://schemas.microsoft.com/office/powerpoint/2010/main" val="43169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955A9EA1-20D2-4834-BB4D-A2E7D7719FA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73A67D9E-FB0B-4FD7-B535-2A2684ED1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3D41AED8-AF45-4535-A4AB-766DDAFEFE3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Tree>
    <p:extLst>
      <p:ext uri="{BB962C8B-B14F-4D97-AF65-F5344CB8AC3E}">
        <p14:creationId xmlns:p14="http://schemas.microsoft.com/office/powerpoint/2010/main" val="185552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955A9EA1-20D2-4834-BB4D-A2E7D7719FA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73A67D9E-FB0B-4FD7-B535-2A2684ED1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3D41AED8-AF45-4535-A4AB-766DDAFEFE3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r>
              <a:rPr lang="en-GB" sz="1400" b="1" dirty="0">
                <a:solidFill>
                  <a:srgbClr val="FF0000"/>
                </a:solidFill>
                <a:latin typeface="Century Gothic" panose="020B0502020202020204" pitchFamily="34" charset="0"/>
                <a:sym typeface="Wingdings" panose="05000000000000000000" pitchFamily="2" charset="2"/>
              </a:rPr>
              <a:t> </a:t>
            </a: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Fay is correct because…</a:t>
            </a: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Tree>
    <p:extLst>
      <p:ext uri="{BB962C8B-B14F-4D97-AF65-F5344CB8AC3E}">
        <p14:creationId xmlns:p14="http://schemas.microsoft.com/office/powerpoint/2010/main" val="22100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955A9EA1-20D2-4834-BB4D-A2E7D7719FA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73A67D9E-FB0B-4FD7-B535-2A2684ED1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3D41AED8-AF45-4535-A4AB-766DDAFEFE3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r>
              <a:rPr lang="en-GB" sz="1400" b="1" dirty="0">
                <a:solidFill>
                  <a:srgbClr val="FF0000"/>
                </a:solidFill>
                <a:latin typeface="Century Gothic" panose="020B0502020202020204" pitchFamily="34" charset="0"/>
                <a:sym typeface="Wingdings" panose="05000000000000000000" pitchFamily="2" charset="2"/>
              </a:rPr>
              <a:t> </a:t>
            </a: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Fay is correct because the minute hand needs to point at the V or 5 for 25 minutes past. Nick is describing quarter to. </a:t>
            </a: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Tree>
    <p:extLst>
      <p:ext uri="{BB962C8B-B14F-4D97-AF65-F5344CB8AC3E}">
        <p14:creationId xmlns:p14="http://schemas.microsoft.com/office/powerpoint/2010/main" val="212329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36" name="TextBox 35">
            <a:extLst>
              <a:ext uri="{FF2B5EF4-FFF2-40B4-BE49-F238E27FC236}">
                <a16:creationId xmlns:a16="http://schemas.microsoft.com/office/drawing/2014/main" id="{2CC4D342-B38B-41FD-8460-EA0BEA67ED2A}"/>
              </a:ext>
            </a:extLst>
          </p:cNvPr>
          <p:cNvSpPr txBox="1"/>
          <p:nvPr/>
        </p:nvSpPr>
        <p:spPr>
          <a:xfrm>
            <a:off x="2013376" y="3834462"/>
            <a:ext cx="373820"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38" name="TextBox 37">
            <a:extLst>
              <a:ext uri="{FF2B5EF4-FFF2-40B4-BE49-F238E27FC236}">
                <a16:creationId xmlns:a16="http://schemas.microsoft.com/office/drawing/2014/main" id="{EC309648-551B-4373-AD49-6718DCAE9BF2}"/>
              </a:ext>
            </a:extLst>
          </p:cNvPr>
          <p:cNvSpPr txBox="1"/>
          <p:nvPr/>
        </p:nvSpPr>
        <p:spPr>
          <a:xfrm>
            <a:off x="4401719" y="3834462"/>
            <a:ext cx="333746"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43" name="TextBox 42">
            <a:extLst>
              <a:ext uri="{FF2B5EF4-FFF2-40B4-BE49-F238E27FC236}">
                <a16:creationId xmlns:a16="http://schemas.microsoft.com/office/drawing/2014/main" id="{E574B753-EE1D-4D33-8FB7-AA2E83250667}"/>
              </a:ext>
            </a:extLst>
          </p:cNvPr>
          <p:cNvSpPr txBox="1"/>
          <p:nvPr/>
        </p:nvSpPr>
        <p:spPr>
          <a:xfrm>
            <a:off x="6748445" y="3830396"/>
            <a:ext cx="385042" cy="400110"/>
          </a:xfrm>
          <a:prstGeom prst="rect">
            <a:avLst/>
          </a:prstGeom>
          <a:noFill/>
        </p:spPr>
        <p:txBody>
          <a:bodyPr wrap="none" rtlCol="0">
            <a:spAutoFit/>
          </a:bodyPr>
          <a:lstStyle/>
          <a:p>
            <a:r>
              <a:rPr lang="en-GB" sz="2000" b="1" dirty="0">
                <a:latin typeface="Century Gothic" panose="020B0502020202020204" pitchFamily="34" charset="0"/>
              </a:rPr>
              <a:t>C</a:t>
            </a:r>
          </a:p>
        </p:txBody>
      </p:sp>
    </p:spTree>
    <p:extLst>
      <p:ext uri="{BB962C8B-B14F-4D97-AF65-F5344CB8AC3E}">
        <p14:creationId xmlns:p14="http://schemas.microsoft.com/office/powerpoint/2010/main" val="113387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2 – Time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Telling the Time </a:t>
            </a:r>
          </a:p>
          <a:p>
            <a:pPr algn="ctr"/>
            <a:r>
              <a:rPr lang="en-GB" sz="4800" b="1" dirty="0">
                <a:solidFill>
                  <a:schemeClr val="bg2">
                    <a:lumMod val="25000"/>
                  </a:schemeClr>
                </a:solidFill>
                <a:latin typeface="Century Gothic" panose="020B0502020202020204" pitchFamily="34" charset="0"/>
              </a:rPr>
              <a:t>to 5 Minutes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39135D8A-B03E-4E50-9D08-C5696D01188F}"/>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5E20DB7D-E83B-419A-A8E3-2780EBA47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96B574E-91D7-4E93-9BC6-F59E62E2C40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because…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7F4F05B-7E74-46D6-A7F4-137B9BF07F91}"/>
              </a:ext>
            </a:extLst>
          </p:cNvPr>
          <p:cNvSpPr txBox="1"/>
          <p:nvPr/>
        </p:nvSpPr>
        <p:spPr>
          <a:xfrm>
            <a:off x="2013376" y="3834462"/>
            <a:ext cx="373820"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A</a:t>
            </a:r>
          </a:p>
        </p:txBody>
      </p:sp>
      <p:sp>
        <p:nvSpPr>
          <p:cNvPr id="10" name="TextBox 9">
            <a:extLst>
              <a:ext uri="{FF2B5EF4-FFF2-40B4-BE49-F238E27FC236}">
                <a16:creationId xmlns:a16="http://schemas.microsoft.com/office/drawing/2014/main" id="{C3E9EE22-ACFF-4EFA-91B0-B0D01BF22581}"/>
              </a:ext>
            </a:extLst>
          </p:cNvPr>
          <p:cNvSpPr txBox="1"/>
          <p:nvPr/>
        </p:nvSpPr>
        <p:spPr>
          <a:xfrm>
            <a:off x="4401719" y="3834462"/>
            <a:ext cx="3337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3" name="TextBox 12">
            <a:extLst>
              <a:ext uri="{FF2B5EF4-FFF2-40B4-BE49-F238E27FC236}">
                <a16:creationId xmlns:a16="http://schemas.microsoft.com/office/drawing/2014/main" id="{D235CD07-0A23-4E99-8C34-3BCE95D5753F}"/>
              </a:ext>
            </a:extLst>
          </p:cNvPr>
          <p:cNvSpPr txBox="1"/>
          <p:nvPr/>
        </p:nvSpPr>
        <p:spPr>
          <a:xfrm>
            <a:off x="6748445" y="3830396"/>
            <a:ext cx="385042"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C</a:t>
            </a:r>
          </a:p>
        </p:txBody>
      </p:sp>
    </p:spTree>
    <p:extLst>
      <p:ext uri="{BB962C8B-B14F-4D97-AF65-F5344CB8AC3E}">
        <p14:creationId xmlns:p14="http://schemas.microsoft.com/office/powerpoint/2010/main" val="188702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B because she will arrive 10 minutes before the film. She will be half an hour late if she gets there at quarter to seven (A) and too early if she gets there at half past three (C).</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7F4F05B-7E74-46D6-A7F4-137B9BF07F91}"/>
              </a:ext>
            </a:extLst>
          </p:cNvPr>
          <p:cNvSpPr txBox="1"/>
          <p:nvPr/>
        </p:nvSpPr>
        <p:spPr>
          <a:xfrm>
            <a:off x="2013376" y="3834462"/>
            <a:ext cx="373820"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A</a:t>
            </a:r>
          </a:p>
        </p:txBody>
      </p:sp>
      <p:sp>
        <p:nvSpPr>
          <p:cNvPr id="10" name="TextBox 9">
            <a:extLst>
              <a:ext uri="{FF2B5EF4-FFF2-40B4-BE49-F238E27FC236}">
                <a16:creationId xmlns:a16="http://schemas.microsoft.com/office/drawing/2014/main" id="{C3E9EE22-ACFF-4EFA-91B0-B0D01BF22581}"/>
              </a:ext>
            </a:extLst>
          </p:cNvPr>
          <p:cNvSpPr txBox="1"/>
          <p:nvPr/>
        </p:nvSpPr>
        <p:spPr>
          <a:xfrm>
            <a:off x="4401719" y="3834462"/>
            <a:ext cx="3337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3" name="TextBox 12">
            <a:extLst>
              <a:ext uri="{FF2B5EF4-FFF2-40B4-BE49-F238E27FC236}">
                <a16:creationId xmlns:a16="http://schemas.microsoft.com/office/drawing/2014/main" id="{D235CD07-0A23-4E99-8C34-3BCE95D5753F}"/>
              </a:ext>
            </a:extLst>
          </p:cNvPr>
          <p:cNvSpPr txBox="1"/>
          <p:nvPr/>
        </p:nvSpPr>
        <p:spPr>
          <a:xfrm>
            <a:off x="6748445" y="3830396"/>
            <a:ext cx="385042"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C</a:t>
            </a:r>
          </a:p>
        </p:txBody>
      </p:sp>
    </p:spTree>
    <p:extLst>
      <p:ext uri="{BB962C8B-B14F-4D97-AF65-F5344CB8AC3E}">
        <p14:creationId xmlns:p14="http://schemas.microsoft.com/office/powerpoint/2010/main" val="204735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Roman numerals are sometimes used on clock faces.</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Let’s recap them: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62B0ACDE-348F-4CFA-A890-C3A7420AEAA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E3DD9530-1AC9-46EA-9D0F-23E43EA95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C91D6D1C-E909-457C-B567-E395B65F9D9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graphicFrame>
        <p:nvGraphicFramePr>
          <p:cNvPr id="9" name="Table 8">
            <a:extLst>
              <a:ext uri="{FF2B5EF4-FFF2-40B4-BE49-F238E27FC236}">
                <a16:creationId xmlns:a16="http://schemas.microsoft.com/office/drawing/2014/main" id="{42C02B4B-25BF-4EBD-9604-26D56F5A674D}"/>
              </a:ext>
            </a:extLst>
          </p:cNvPr>
          <p:cNvGraphicFramePr>
            <a:graphicFrameLocks noGrp="1"/>
          </p:cNvGraphicFramePr>
          <p:nvPr>
            <p:extLst>
              <p:ext uri="{D42A27DB-BD31-4B8C-83A1-F6EECF244321}">
                <p14:modId xmlns:p14="http://schemas.microsoft.com/office/powerpoint/2010/main" val="374507516"/>
              </p:ext>
            </p:extLst>
          </p:nvPr>
        </p:nvGraphicFramePr>
        <p:xfrm>
          <a:off x="1859425" y="2367304"/>
          <a:ext cx="2523602" cy="3108960"/>
        </p:xfrm>
        <a:graphic>
          <a:graphicData uri="http://schemas.openxmlformats.org/drawingml/2006/table">
            <a:tbl>
              <a:tblPr firstRow="1" bandRow="1">
                <a:tableStyleId>{5C22544A-7EE6-4342-B048-85BDC9FD1C3A}</a:tableStyleId>
              </a:tblPr>
              <a:tblGrid>
                <a:gridCol w="1081801">
                  <a:extLst>
                    <a:ext uri="{9D8B030D-6E8A-4147-A177-3AD203B41FA5}">
                      <a16:colId xmlns:a16="http://schemas.microsoft.com/office/drawing/2014/main" val="818752835"/>
                    </a:ext>
                  </a:extLst>
                </a:gridCol>
                <a:gridCol w="360000">
                  <a:extLst>
                    <a:ext uri="{9D8B030D-6E8A-4147-A177-3AD203B41FA5}">
                      <a16:colId xmlns:a16="http://schemas.microsoft.com/office/drawing/2014/main" val="3445722004"/>
                    </a:ext>
                  </a:extLst>
                </a:gridCol>
                <a:gridCol w="1081801">
                  <a:extLst>
                    <a:ext uri="{9D8B030D-6E8A-4147-A177-3AD203B41FA5}">
                      <a16:colId xmlns:a16="http://schemas.microsoft.com/office/drawing/2014/main" val="2390486654"/>
                    </a:ext>
                  </a:extLst>
                </a:gridCol>
              </a:tblGrid>
              <a:tr h="370840">
                <a:tc>
                  <a:txBody>
                    <a:bodyPr/>
                    <a:lstStyle/>
                    <a:p>
                      <a:pPr algn="ctr"/>
                      <a:r>
                        <a:rPr lang="en-GB" sz="2800" b="1" dirty="0">
                          <a:solidFill>
                            <a:schemeClr val="tx1"/>
                          </a:solidFill>
                          <a:latin typeface="Century Gothic" panose="020B0502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6227451"/>
                  </a:ext>
                </a:extLst>
              </a:tr>
              <a:tr h="370840">
                <a:tc>
                  <a:txBody>
                    <a:bodyPr/>
                    <a:lstStyle/>
                    <a:p>
                      <a:pPr algn="ctr"/>
                      <a:r>
                        <a:rPr lang="en-GB" sz="2800" b="1" dirty="0">
                          <a:solidFill>
                            <a:schemeClr val="tx1"/>
                          </a:solidFill>
                          <a:latin typeface="Century Gothic" panose="020B0502020202020204" pitchFamily="34"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361631"/>
                  </a:ext>
                </a:extLst>
              </a:tr>
              <a:tr h="370840">
                <a:tc>
                  <a:txBody>
                    <a:bodyPr/>
                    <a:lstStyle/>
                    <a:p>
                      <a:pPr algn="ctr"/>
                      <a:r>
                        <a:rPr lang="en-GB" sz="2800" b="1" dirty="0">
                          <a:solidFill>
                            <a:schemeClr val="tx1"/>
                          </a:solidFill>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126578"/>
                  </a:ext>
                </a:extLst>
              </a:tr>
              <a:tr h="370840">
                <a:tc>
                  <a:txBody>
                    <a:bodyPr/>
                    <a:lstStyle/>
                    <a:p>
                      <a:pPr algn="ctr"/>
                      <a:r>
                        <a:rPr lang="en-GB" sz="2800" b="1" dirty="0">
                          <a:solidFill>
                            <a:schemeClr val="tx1"/>
                          </a:solidFill>
                          <a:latin typeface="Century Gothic" panose="020B0502020202020204" pitchFamily="34" charset="0"/>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6375917"/>
                  </a:ext>
                </a:extLst>
              </a:tr>
              <a:tr h="370840">
                <a:tc>
                  <a:txBody>
                    <a:bodyPr/>
                    <a:lstStyle/>
                    <a:p>
                      <a:pPr algn="ctr"/>
                      <a:r>
                        <a:rPr lang="en-GB" sz="2800" b="1" dirty="0">
                          <a:solidFill>
                            <a:schemeClr val="tx1"/>
                          </a:solidFill>
                          <a:latin typeface="Century Gothic" panose="020B0502020202020204" pitchFamily="34"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739439"/>
                  </a:ext>
                </a:extLst>
              </a:tr>
              <a:tr h="370840">
                <a:tc>
                  <a:txBody>
                    <a:bodyPr/>
                    <a:lstStyle/>
                    <a:p>
                      <a:pPr algn="ctr"/>
                      <a:r>
                        <a:rPr lang="en-GB" sz="2800" b="1" dirty="0">
                          <a:solidFill>
                            <a:schemeClr val="tx1"/>
                          </a:solidFill>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126357"/>
                  </a:ext>
                </a:extLst>
              </a:tr>
            </a:tbl>
          </a:graphicData>
        </a:graphic>
      </p:graphicFrame>
      <p:graphicFrame>
        <p:nvGraphicFramePr>
          <p:cNvPr id="10" name="Table 9">
            <a:extLst>
              <a:ext uri="{FF2B5EF4-FFF2-40B4-BE49-F238E27FC236}">
                <a16:creationId xmlns:a16="http://schemas.microsoft.com/office/drawing/2014/main" id="{7D0330A3-66B4-4BEF-A92B-48DD6EDB417F}"/>
              </a:ext>
            </a:extLst>
          </p:cNvPr>
          <p:cNvGraphicFramePr>
            <a:graphicFrameLocks noGrp="1"/>
          </p:cNvGraphicFramePr>
          <p:nvPr>
            <p:extLst>
              <p:ext uri="{D42A27DB-BD31-4B8C-83A1-F6EECF244321}">
                <p14:modId xmlns:p14="http://schemas.microsoft.com/office/powerpoint/2010/main" val="3915667075"/>
              </p:ext>
            </p:extLst>
          </p:nvPr>
        </p:nvGraphicFramePr>
        <p:xfrm>
          <a:off x="4741169" y="2367304"/>
          <a:ext cx="2523602" cy="3108960"/>
        </p:xfrm>
        <a:graphic>
          <a:graphicData uri="http://schemas.openxmlformats.org/drawingml/2006/table">
            <a:tbl>
              <a:tblPr firstRow="1" bandRow="1">
                <a:tableStyleId>{5C22544A-7EE6-4342-B048-85BDC9FD1C3A}</a:tableStyleId>
              </a:tblPr>
              <a:tblGrid>
                <a:gridCol w="1081801">
                  <a:extLst>
                    <a:ext uri="{9D8B030D-6E8A-4147-A177-3AD203B41FA5}">
                      <a16:colId xmlns:a16="http://schemas.microsoft.com/office/drawing/2014/main" val="2144223994"/>
                    </a:ext>
                  </a:extLst>
                </a:gridCol>
                <a:gridCol w="360000">
                  <a:extLst>
                    <a:ext uri="{9D8B030D-6E8A-4147-A177-3AD203B41FA5}">
                      <a16:colId xmlns:a16="http://schemas.microsoft.com/office/drawing/2014/main" val="2998681562"/>
                    </a:ext>
                  </a:extLst>
                </a:gridCol>
                <a:gridCol w="1081801">
                  <a:extLst>
                    <a:ext uri="{9D8B030D-6E8A-4147-A177-3AD203B41FA5}">
                      <a16:colId xmlns:a16="http://schemas.microsoft.com/office/drawing/2014/main" val="3197886114"/>
                    </a:ext>
                  </a:extLst>
                </a:gridCol>
              </a:tblGrid>
              <a:tr h="370840">
                <a:tc>
                  <a:txBody>
                    <a:bodyPr/>
                    <a:lstStyle/>
                    <a:p>
                      <a:pPr algn="ctr"/>
                      <a:r>
                        <a:rPr lang="en-GB" sz="2800" b="1" dirty="0">
                          <a:solidFill>
                            <a:schemeClr val="tx1"/>
                          </a:solidFill>
                          <a:latin typeface="Century Gothic" panose="020B0502020202020204" pitchFamily="34"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8350535"/>
                  </a:ext>
                </a:extLst>
              </a:tr>
              <a:tr h="370840">
                <a:tc>
                  <a:txBody>
                    <a:bodyPr/>
                    <a:lstStyle/>
                    <a:p>
                      <a:pPr algn="ctr"/>
                      <a:r>
                        <a:rPr lang="en-GB" sz="2800" b="1" dirty="0">
                          <a:solidFill>
                            <a:schemeClr val="tx1"/>
                          </a:solidFill>
                          <a:latin typeface="Century Gothic" panose="020B0502020202020204" pitchFamily="34"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9580347"/>
                  </a:ext>
                </a:extLst>
              </a:tr>
              <a:tr h="370840">
                <a:tc>
                  <a:txBody>
                    <a:bodyPr/>
                    <a:lstStyle/>
                    <a:p>
                      <a:pPr algn="ctr"/>
                      <a:r>
                        <a:rPr lang="en-GB" sz="2800" b="1" dirty="0">
                          <a:solidFill>
                            <a:schemeClr val="tx1"/>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036034"/>
                  </a:ext>
                </a:extLst>
              </a:tr>
              <a:tr h="370840">
                <a:tc>
                  <a:txBody>
                    <a:bodyPr/>
                    <a:lstStyle/>
                    <a:p>
                      <a:pPr algn="ctr"/>
                      <a:r>
                        <a:rPr lang="en-GB" sz="2800" b="1" dirty="0">
                          <a:solidFill>
                            <a:schemeClr val="tx1"/>
                          </a:solidFill>
                          <a:latin typeface="Century Gothic" panose="020B0502020202020204" pitchFamily="34"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0530484"/>
                  </a:ext>
                </a:extLst>
              </a:tr>
              <a:tr h="370840">
                <a:tc>
                  <a:txBody>
                    <a:bodyPr/>
                    <a:lstStyle/>
                    <a:p>
                      <a:pPr algn="ctr"/>
                      <a:r>
                        <a:rPr lang="en-GB" sz="2800" b="1" dirty="0">
                          <a:solidFill>
                            <a:schemeClr val="tx1"/>
                          </a:solidFill>
                          <a:latin typeface="Century Gothic" panose="020B0502020202020204" pitchFamily="34" charset="0"/>
                        </a:rPr>
                        <a:t>11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3307631"/>
                  </a:ext>
                </a:extLst>
              </a:tr>
              <a:tr h="370840">
                <a:tc>
                  <a:txBody>
                    <a:bodyPr/>
                    <a:lstStyle/>
                    <a:p>
                      <a:pPr algn="ctr"/>
                      <a:r>
                        <a:rPr lang="en-GB" sz="2800" b="1" dirty="0">
                          <a:solidFill>
                            <a:schemeClr val="tx1"/>
                          </a:solidFill>
                          <a:latin typeface="Century Gothic" panose="020B0502020202020204" pitchFamily="34"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906622"/>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62B0ACDE-348F-4CFA-A890-C3A7420AEAA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E3DD9530-1AC9-46EA-9D0F-23E43EA95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C91D6D1C-E909-457C-B567-E395B65F9D9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3" name="Picture 32">
            <a:extLst>
              <a:ext uri="{FF2B5EF4-FFF2-40B4-BE49-F238E27FC236}">
                <a16:creationId xmlns:a16="http://schemas.microsoft.com/office/drawing/2014/main" id="{A414D5DA-5309-4483-86D4-2A25CE546173}"/>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DAB5F44C-E4E7-48A3-906A-AE21052CE67B}"/>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Roman numerals on the clock face have been muddled up.</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them back into the correct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2081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62B0ACDE-348F-4CFA-A890-C3A7420AEAA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E3DD9530-1AC9-46EA-9D0F-23E43EA95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C91D6D1C-E909-457C-B567-E395B65F9D9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2" name="Picture 31">
            <a:extLst>
              <a:ext uri="{FF2B5EF4-FFF2-40B4-BE49-F238E27FC236}">
                <a16:creationId xmlns:a16="http://schemas.microsoft.com/office/drawing/2014/main" id="{65A1156B-E049-480D-9A0C-5BD2FC243017}"/>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3" name="Rectangle 32">
            <a:extLst>
              <a:ext uri="{FF2B5EF4-FFF2-40B4-BE49-F238E27FC236}">
                <a16:creationId xmlns:a16="http://schemas.microsoft.com/office/drawing/2014/main" id="{C4AC4970-F594-4F7E-8E3B-260698FBB930}"/>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Roman numerals on the clock face have been muddled up.</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them back into the correct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6397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B0EFFCA-0ABF-458E-8616-5EBF4545769A}"/>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4" name="Rectangle 13">
            <a:extLst>
              <a:ext uri="{FF2B5EF4-FFF2-40B4-BE49-F238E27FC236}">
                <a16:creationId xmlns:a16="http://schemas.microsoft.com/office/drawing/2014/main" id="{AE204DBA-E858-4F08-9ABE-AE4006D8D2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B0EFFCA-0ABF-458E-8616-5EBF4545769A}"/>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4" name="Rectangle 13">
            <a:extLst>
              <a:ext uri="{FF2B5EF4-FFF2-40B4-BE49-F238E27FC236}">
                <a16:creationId xmlns:a16="http://schemas.microsoft.com/office/drawing/2014/main" id="{AE204DBA-E858-4F08-9ABE-AE4006D8D2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Twenty-five minutes to ten</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5328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clock shows the time twenty minutes past eight.</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is the minute hand pointing at?</a:t>
            </a: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grpSp>
        <p:nvGrpSpPr>
          <p:cNvPr id="15" name="Group 14">
            <a:extLst>
              <a:ext uri="{FF2B5EF4-FFF2-40B4-BE49-F238E27FC236}">
                <a16:creationId xmlns:a16="http://schemas.microsoft.com/office/drawing/2014/main" id="{951E8D8B-0699-44D9-85F6-DE722A4646FC}"/>
              </a:ext>
            </a:extLst>
          </p:cNvPr>
          <p:cNvGrpSpPr/>
          <p:nvPr/>
        </p:nvGrpSpPr>
        <p:grpSpPr>
          <a:xfrm>
            <a:off x="1338796" y="2792962"/>
            <a:ext cx="6466408" cy="1016094"/>
            <a:chOff x="870723" y="2539905"/>
            <a:chExt cx="6466408" cy="1016094"/>
          </a:xfrm>
        </p:grpSpPr>
        <p:sp>
          <p:nvSpPr>
            <p:cNvPr id="16" name="Rectangle: Rounded Corners 15">
              <a:extLst>
                <a:ext uri="{FF2B5EF4-FFF2-40B4-BE49-F238E27FC236}">
                  <a16:creationId xmlns:a16="http://schemas.microsoft.com/office/drawing/2014/main" id="{E978C96D-55FF-4DAA-90C5-7FABAF65E70D}"/>
                </a:ext>
              </a:extLst>
            </p:cNvPr>
            <p:cNvSpPr/>
            <p:nvPr/>
          </p:nvSpPr>
          <p:spPr>
            <a:xfrm>
              <a:off x="870723"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VIII</a:t>
              </a:r>
            </a:p>
          </p:txBody>
        </p:sp>
        <p:sp>
          <p:nvSpPr>
            <p:cNvPr id="17" name="Rectangle: Rounded Corners 16">
              <a:extLst>
                <a:ext uri="{FF2B5EF4-FFF2-40B4-BE49-F238E27FC236}">
                  <a16:creationId xmlns:a16="http://schemas.microsoft.com/office/drawing/2014/main" id="{2C4B7AB9-9DDA-412C-80CC-516F458F3034}"/>
                </a:ext>
              </a:extLst>
            </p:cNvPr>
            <p:cNvSpPr/>
            <p:nvPr/>
          </p:nvSpPr>
          <p:spPr>
            <a:xfrm>
              <a:off x="3223400"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III</a:t>
              </a:r>
            </a:p>
          </p:txBody>
        </p:sp>
        <p:sp>
          <p:nvSpPr>
            <p:cNvPr id="18" name="Rectangle: Rounded Corners 17">
              <a:extLst>
                <a:ext uri="{FF2B5EF4-FFF2-40B4-BE49-F238E27FC236}">
                  <a16:creationId xmlns:a16="http://schemas.microsoft.com/office/drawing/2014/main" id="{4C58A045-C599-4D34-811F-EDD42E84AB1F}"/>
                </a:ext>
              </a:extLst>
            </p:cNvPr>
            <p:cNvSpPr/>
            <p:nvPr/>
          </p:nvSpPr>
          <p:spPr>
            <a:xfrm>
              <a:off x="5576077"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IV</a:t>
              </a:r>
            </a:p>
          </p:txBody>
        </p:sp>
      </p:grpSp>
    </p:spTree>
    <p:extLst>
      <p:ext uri="{BB962C8B-B14F-4D97-AF65-F5344CB8AC3E}">
        <p14:creationId xmlns:p14="http://schemas.microsoft.com/office/powerpoint/2010/main" val="204819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clock shows the time twenty minutes past eight.</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is the minute hand pointing at?</a:t>
            </a: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grpSp>
        <p:nvGrpSpPr>
          <p:cNvPr id="15" name="Group 14">
            <a:extLst>
              <a:ext uri="{FF2B5EF4-FFF2-40B4-BE49-F238E27FC236}">
                <a16:creationId xmlns:a16="http://schemas.microsoft.com/office/drawing/2014/main" id="{951E8D8B-0699-44D9-85F6-DE722A4646FC}"/>
              </a:ext>
            </a:extLst>
          </p:cNvPr>
          <p:cNvGrpSpPr/>
          <p:nvPr/>
        </p:nvGrpSpPr>
        <p:grpSpPr>
          <a:xfrm>
            <a:off x="1338796" y="2792962"/>
            <a:ext cx="6466408" cy="1016094"/>
            <a:chOff x="870723" y="2539905"/>
            <a:chExt cx="6466408" cy="1016094"/>
          </a:xfrm>
        </p:grpSpPr>
        <p:sp>
          <p:nvSpPr>
            <p:cNvPr id="16" name="Rectangle: Rounded Corners 15">
              <a:extLst>
                <a:ext uri="{FF2B5EF4-FFF2-40B4-BE49-F238E27FC236}">
                  <a16:creationId xmlns:a16="http://schemas.microsoft.com/office/drawing/2014/main" id="{E978C96D-55FF-4DAA-90C5-7FABAF65E70D}"/>
                </a:ext>
              </a:extLst>
            </p:cNvPr>
            <p:cNvSpPr/>
            <p:nvPr/>
          </p:nvSpPr>
          <p:spPr>
            <a:xfrm>
              <a:off x="870723"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bg2">
                      <a:lumMod val="50000"/>
                    </a:schemeClr>
                  </a:solidFill>
                  <a:latin typeface="Century Gothic" panose="020B0502020202020204" pitchFamily="34" charset="0"/>
                </a:rPr>
                <a:t>VIII</a:t>
              </a:r>
            </a:p>
          </p:txBody>
        </p:sp>
        <p:sp>
          <p:nvSpPr>
            <p:cNvPr id="17" name="Rectangle: Rounded Corners 16">
              <a:extLst>
                <a:ext uri="{FF2B5EF4-FFF2-40B4-BE49-F238E27FC236}">
                  <a16:creationId xmlns:a16="http://schemas.microsoft.com/office/drawing/2014/main" id="{2C4B7AB9-9DDA-412C-80CC-516F458F3034}"/>
                </a:ext>
              </a:extLst>
            </p:cNvPr>
            <p:cNvSpPr/>
            <p:nvPr/>
          </p:nvSpPr>
          <p:spPr>
            <a:xfrm>
              <a:off x="3223400"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bg2">
                      <a:lumMod val="50000"/>
                    </a:schemeClr>
                  </a:solidFill>
                  <a:latin typeface="Century Gothic" panose="020B0502020202020204" pitchFamily="34" charset="0"/>
                </a:rPr>
                <a:t>III</a:t>
              </a:r>
            </a:p>
          </p:txBody>
        </p:sp>
        <p:sp>
          <p:nvSpPr>
            <p:cNvPr id="18" name="Rectangle: Rounded Corners 17">
              <a:extLst>
                <a:ext uri="{FF2B5EF4-FFF2-40B4-BE49-F238E27FC236}">
                  <a16:creationId xmlns:a16="http://schemas.microsoft.com/office/drawing/2014/main" id="{4C58A045-C599-4D34-811F-EDD42E84AB1F}"/>
                </a:ext>
              </a:extLst>
            </p:cNvPr>
            <p:cNvSpPr/>
            <p:nvPr/>
          </p:nvSpPr>
          <p:spPr>
            <a:xfrm>
              <a:off x="5576077"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rgbClr val="FF0000"/>
                  </a:solidFill>
                  <a:latin typeface="Century Gothic" panose="020B0502020202020204" pitchFamily="34" charset="0"/>
                </a:rPr>
                <a:t>IV</a:t>
              </a:r>
            </a:p>
          </p:txBody>
        </p:sp>
      </p:grpSp>
    </p:spTree>
    <p:extLst>
      <p:ext uri="{BB962C8B-B14F-4D97-AF65-F5344CB8AC3E}">
        <p14:creationId xmlns:p14="http://schemas.microsoft.com/office/powerpoint/2010/main" val="357334112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4a0f88728004eb4f82c14282ae5927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bda40e16343d875009b14508550e4d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dcmitype/"/>
    <ds:schemaRef ds:uri="http://schemas.microsoft.com/office/2006/documentManagement/types"/>
    <ds:schemaRef ds:uri="http://purl.org/dc/terms/"/>
    <ds:schemaRef ds:uri="http://www.w3.org/XML/1998/namespace"/>
    <ds:schemaRef ds:uri="0f0ae0ff-29c4-4766-b250-c1a9bee8d430"/>
    <ds:schemaRef ds:uri="86144f90-c7b6-48d0-aae5-f5e9e48cc3df"/>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F5E1B23D-0FA7-437C-814C-74D83561D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1084</TotalTime>
  <Words>815</Words>
  <Application>Microsoft Office PowerPoint</Application>
  <PresentationFormat>On-screen Show (4:3)</PresentationFormat>
  <Paragraphs>410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9</cp:revision>
  <dcterms:created xsi:type="dcterms:W3CDTF">2018-03-17T10:08:43Z</dcterms:created>
  <dcterms:modified xsi:type="dcterms:W3CDTF">2019-05-15T12:08:37Z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