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20" r:id="rId5"/>
    <p:sldId id="256" r:id="rId6"/>
    <p:sldId id="391" r:id="rId7"/>
    <p:sldId id="390" r:id="rId8"/>
    <p:sldId id="361" r:id="rId9"/>
    <p:sldId id="403" r:id="rId10"/>
    <p:sldId id="360" r:id="rId11"/>
    <p:sldId id="396" r:id="rId12"/>
    <p:sldId id="399" r:id="rId13"/>
    <p:sldId id="400" r:id="rId14"/>
    <p:sldId id="397" r:id="rId15"/>
    <p:sldId id="401" r:id="rId16"/>
    <p:sldId id="398" r:id="rId17"/>
    <p:sldId id="405" r:id="rId18"/>
    <p:sldId id="404" r:id="rId19"/>
    <p:sldId id="407" r:id="rId20"/>
    <p:sldId id="393" r:id="rId21"/>
    <p:sldId id="394" r:id="rId22"/>
    <p:sldId id="386" r:id="rId23"/>
    <p:sldId id="408" r:id="rId24"/>
    <p:sldId id="40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4E5D9-4D0A-4715-AE0C-C3688EC716C4}" v="32" dt="2019-10-25T14:58:56.8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68" autoAdjust="0"/>
    <p:restoredTop sz="94674"/>
  </p:normalViewPr>
  <p:slideViewPr>
    <p:cSldViewPr snapToGrid="0">
      <p:cViewPr varScale="1">
        <p:scale>
          <a:sx n="58" d="100"/>
          <a:sy n="58" d="100"/>
        </p:scale>
        <p:origin x="155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dsey Burke" userId="eda88094-4037-4cc1-b03d-4fb7f1cff3f9" providerId="ADAL" clId="{2F77661D-64B5-564F-9CAE-31C47CF65164}"/>
    <pc:docChg chg="undo custSel addSld delSld modSld sldOrd">
      <pc:chgData name="Lyndsey Burke" userId="eda88094-4037-4cc1-b03d-4fb7f1cff3f9" providerId="ADAL" clId="{2F77661D-64B5-564F-9CAE-31C47CF65164}" dt="2018-11-08T12:12:00.292" v="201" actId="403"/>
      <pc:docMkLst>
        <pc:docMk/>
      </pc:docMkLst>
      <pc:sldChg chg="modSp">
        <pc:chgData name="Lyndsey Burke" userId="eda88094-4037-4cc1-b03d-4fb7f1cff3f9" providerId="ADAL" clId="{2F77661D-64B5-564F-9CAE-31C47CF65164}" dt="2018-11-08T12:09:53.435" v="185" actId="403"/>
        <pc:sldMkLst>
          <pc:docMk/>
          <pc:sldMk cId="2637481266" sldId="256"/>
        </pc:sldMkLst>
        <pc:spChg chg="mod">
          <ac:chgData name="Lyndsey Burke" userId="eda88094-4037-4cc1-b03d-4fb7f1cff3f9" providerId="ADAL" clId="{2F77661D-64B5-564F-9CAE-31C47CF65164}" dt="2018-11-08T12:09:53.435" v="185" actId="403"/>
          <ac:spMkLst>
            <pc:docMk/>
            <pc:sldMk cId="2637481266" sldId="256"/>
            <ac:spMk id="19" creationId="{5252A847-DE45-4FA3-A1F8-EEBEB845FF8E}"/>
          </ac:spMkLst>
        </pc:spChg>
      </pc:sldChg>
      <pc:sldChg chg="modSp">
        <pc:chgData name="Lyndsey Burke" userId="eda88094-4037-4cc1-b03d-4fb7f1cff3f9" providerId="ADAL" clId="{2F77661D-64B5-564F-9CAE-31C47CF65164}" dt="2018-11-08T12:10:39.265" v="190" actId="1076"/>
        <pc:sldMkLst>
          <pc:docMk/>
          <pc:sldMk cId="636014570" sldId="314"/>
        </pc:sldMkLst>
        <pc:spChg chg="mod">
          <ac:chgData name="Lyndsey Burke" userId="eda88094-4037-4cc1-b03d-4fb7f1cff3f9" providerId="ADAL" clId="{2F77661D-64B5-564F-9CAE-31C47CF65164}" dt="2018-11-08T12:10:21.644" v="187" actId="403"/>
          <ac:spMkLst>
            <pc:docMk/>
            <pc:sldMk cId="636014570" sldId="314"/>
            <ac:spMk id="19" creationId="{5252A847-DE45-4FA3-A1F8-EEBEB845FF8E}"/>
          </ac:spMkLst>
        </pc:spChg>
        <pc:graphicFrameChg chg="mod modGraphic">
          <ac:chgData name="Lyndsey Burke" userId="eda88094-4037-4cc1-b03d-4fb7f1cff3f9" providerId="ADAL" clId="{2F77661D-64B5-564F-9CAE-31C47CF65164}" dt="2018-11-08T12:10:39.265" v="190" actId="1076"/>
          <ac:graphicFrameMkLst>
            <pc:docMk/>
            <pc:sldMk cId="636014570" sldId="314"/>
            <ac:graphicFrameMk id="6" creationId="{57A2BDF8-6656-4958-B125-519BECBE61DB}"/>
          </ac:graphicFrameMkLst>
        </pc:graphicFrameChg>
      </pc:sldChg>
      <pc:sldChg chg="modSp">
        <pc:chgData name="Lyndsey Burke" userId="eda88094-4037-4cc1-b03d-4fb7f1cff3f9" providerId="ADAL" clId="{2F77661D-64B5-564F-9CAE-31C47CF65164}" dt="2018-11-08T12:01:03.808" v="28" actId="255"/>
        <pc:sldMkLst>
          <pc:docMk/>
          <pc:sldMk cId="36917022" sldId="360"/>
        </pc:sldMkLst>
        <pc:spChg chg="mod">
          <ac:chgData name="Lyndsey Burke" userId="eda88094-4037-4cc1-b03d-4fb7f1cff3f9" providerId="ADAL" clId="{2F77661D-64B5-564F-9CAE-31C47CF65164}" dt="2018-11-08T12:01:03.808" v="28" actId="255"/>
          <ac:spMkLst>
            <pc:docMk/>
            <pc:sldMk cId="36917022" sldId="360"/>
            <ac:spMk id="19" creationId="{5252A847-DE45-4FA3-A1F8-EEBEB845FF8E}"/>
          </ac:spMkLst>
        </pc:spChg>
      </pc:sldChg>
      <pc:sldChg chg="addSp modSp">
        <pc:chgData name="Lyndsey Burke" userId="eda88094-4037-4cc1-b03d-4fb7f1cff3f9" providerId="ADAL" clId="{2F77661D-64B5-564F-9CAE-31C47CF65164}" dt="2018-11-08T12:08:16.006" v="174" actId="1038"/>
        <pc:sldMkLst>
          <pc:docMk/>
          <pc:sldMk cId="1035052751" sldId="361"/>
        </pc:sldMkLst>
        <pc:spChg chg="add mod">
          <ac:chgData name="Lyndsey Burke" userId="eda88094-4037-4cc1-b03d-4fb7f1cff3f9" providerId="ADAL" clId="{2F77661D-64B5-564F-9CAE-31C47CF65164}" dt="2018-11-08T12:07:52.626" v="141" actId="1076"/>
          <ac:spMkLst>
            <pc:docMk/>
            <pc:sldMk cId="1035052751" sldId="361"/>
            <ac:spMk id="8" creationId="{BFCE46B6-7508-E241-AE73-B8A04ACFDCD8}"/>
          </ac:spMkLst>
        </pc:spChg>
        <pc:spChg chg="add mod">
          <ac:chgData name="Lyndsey Burke" userId="eda88094-4037-4cc1-b03d-4fb7f1cff3f9" providerId="ADAL" clId="{2F77661D-64B5-564F-9CAE-31C47CF65164}" dt="2018-11-08T12:08:10.580" v="159" actId="1038"/>
          <ac:spMkLst>
            <pc:docMk/>
            <pc:sldMk cId="1035052751" sldId="361"/>
            <ac:spMk id="9" creationId="{8C9E0893-577B-A947-92A3-F4A34529EC5F}"/>
          </ac:spMkLst>
        </pc:spChg>
        <pc:spChg chg="add mod">
          <ac:chgData name="Lyndsey Burke" userId="eda88094-4037-4cc1-b03d-4fb7f1cff3f9" providerId="ADAL" clId="{2F77661D-64B5-564F-9CAE-31C47CF65164}" dt="2018-11-08T12:08:02.059" v="151" actId="1037"/>
          <ac:spMkLst>
            <pc:docMk/>
            <pc:sldMk cId="1035052751" sldId="361"/>
            <ac:spMk id="10" creationId="{1599202C-D9BC-E942-A746-FF1A09310EDC}"/>
          </ac:spMkLst>
        </pc:spChg>
        <pc:spChg chg="add mod">
          <ac:chgData name="Lyndsey Burke" userId="eda88094-4037-4cc1-b03d-4fb7f1cff3f9" providerId="ADAL" clId="{2F77661D-64B5-564F-9CAE-31C47CF65164}" dt="2018-11-08T12:08:16.006" v="174" actId="1038"/>
          <ac:spMkLst>
            <pc:docMk/>
            <pc:sldMk cId="1035052751" sldId="361"/>
            <ac:spMk id="11" creationId="{16D562ED-7C07-B44F-8386-F757480976B0}"/>
          </ac:spMkLst>
        </pc:spChg>
        <pc:spChg chg="add mod">
          <ac:chgData name="Lyndsey Burke" userId="eda88094-4037-4cc1-b03d-4fb7f1cff3f9" providerId="ADAL" clId="{2F77661D-64B5-564F-9CAE-31C47CF65164}" dt="2018-11-08T12:07:52.626" v="141" actId="1076"/>
          <ac:spMkLst>
            <pc:docMk/>
            <pc:sldMk cId="1035052751" sldId="361"/>
            <ac:spMk id="12" creationId="{A1B395BA-8D73-C748-A947-59EBAA2C553E}"/>
          </ac:spMkLst>
        </pc:spChg>
        <pc:spChg chg="add mod">
          <ac:chgData name="Lyndsey Burke" userId="eda88094-4037-4cc1-b03d-4fb7f1cff3f9" providerId="ADAL" clId="{2F77661D-64B5-564F-9CAE-31C47CF65164}" dt="2018-11-08T12:08:10.580" v="159" actId="1038"/>
          <ac:spMkLst>
            <pc:docMk/>
            <pc:sldMk cId="1035052751" sldId="361"/>
            <ac:spMk id="13" creationId="{42335D39-79A5-8E45-9828-21579A67C3D5}"/>
          </ac:spMkLst>
        </pc:spChg>
        <pc:spChg chg="add mod">
          <ac:chgData name="Lyndsey Burke" userId="eda88094-4037-4cc1-b03d-4fb7f1cff3f9" providerId="ADAL" clId="{2F77661D-64B5-564F-9CAE-31C47CF65164}" dt="2018-11-08T12:08:02.059" v="151" actId="1037"/>
          <ac:spMkLst>
            <pc:docMk/>
            <pc:sldMk cId="1035052751" sldId="361"/>
            <ac:spMk id="14" creationId="{BFD2F9C4-430D-1243-9C36-3BADBA830F1C}"/>
          </ac:spMkLst>
        </pc:spChg>
        <pc:spChg chg="add mod">
          <ac:chgData name="Lyndsey Burke" userId="eda88094-4037-4cc1-b03d-4fb7f1cff3f9" providerId="ADAL" clId="{2F77661D-64B5-564F-9CAE-31C47CF65164}" dt="2018-11-08T12:08:10.580" v="159" actId="1038"/>
          <ac:spMkLst>
            <pc:docMk/>
            <pc:sldMk cId="1035052751" sldId="361"/>
            <ac:spMk id="15" creationId="{99C89203-2745-2D4A-89AF-BEC205C39007}"/>
          </ac:spMkLst>
        </pc:spChg>
        <pc:spChg chg="add mod">
          <ac:chgData name="Lyndsey Burke" userId="eda88094-4037-4cc1-b03d-4fb7f1cff3f9" providerId="ADAL" clId="{2F77661D-64B5-564F-9CAE-31C47CF65164}" dt="2018-11-08T12:08:02.059" v="151" actId="1037"/>
          <ac:spMkLst>
            <pc:docMk/>
            <pc:sldMk cId="1035052751" sldId="361"/>
            <ac:spMk id="20" creationId="{06B75A70-7961-924B-8E5F-EDA8A8A51835}"/>
          </ac:spMkLst>
        </pc:spChg>
        <pc:spChg chg="add mod">
          <ac:chgData name="Lyndsey Burke" userId="eda88094-4037-4cc1-b03d-4fb7f1cff3f9" providerId="ADAL" clId="{2F77661D-64B5-564F-9CAE-31C47CF65164}" dt="2018-11-08T12:08:16.006" v="174" actId="1038"/>
          <ac:spMkLst>
            <pc:docMk/>
            <pc:sldMk cId="1035052751" sldId="361"/>
            <ac:spMk id="21" creationId="{3468375E-E2ED-EE4C-84BE-31E10678769E}"/>
          </ac:spMkLst>
        </pc:spChg>
      </pc:sldChg>
      <pc:sldChg chg="modSp">
        <pc:chgData name="Lyndsey Burke" userId="eda88094-4037-4cc1-b03d-4fb7f1cff3f9" providerId="ADAL" clId="{2F77661D-64B5-564F-9CAE-31C47CF65164}" dt="2018-11-08T12:11:50.251" v="199" actId="403"/>
        <pc:sldMkLst>
          <pc:docMk/>
          <pc:sldMk cId="310986706" sldId="386"/>
        </pc:sldMkLst>
        <pc:spChg chg="mod">
          <ac:chgData name="Lyndsey Burke" userId="eda88094-4037-4cc1-b03d-4fb7f1cff3f9" providerId="ADAL" clId="{2F77661D-64B5-564F-9CAE-31C47CF65164}" dt="2018-11-08T12:11:50.251" v="199" actId="403"/>
          <ac:spMkLst>
            <pc:docMk/>
            <pc:sldMk cId="310986706" sldId="386"/>
            <ac:spMk id="19" creationId="{5252A847-DE45-4FA3-A1F8-EEBEB845FF8E}"/>
          </ac:spMkLst>
        </pc:spChg>
      </pc:sldChg>
      <pc:sldChg chg="modSp">
        <pc:chgData name="Lyndsey Burke" userId="eda88094-4037-4cc1-b03d-4fb7f1cff3f9" providerId="ADAL" clId="{2F77661D-64B5-564F-9CAE-31C47CF65164}" dt="2018-11-08T12:09:47.812" v="184" actId="403"/>
        <pc:sldMkLst>
          <pc:docMk/>
          <pc:sldMk cId="2075266808" sldId="391"/>
        </pc:sldMkLst>
        <pc:spChg chg="mod">
          <ac:chgData name="Lyndsey Burke" userId="eda88094-4037-4cc1-b03d-4fb7f1cff3f9" providerId="ADAL" clId="{2F77661D-64B5-564F-9CAE-31C47CF65164}" dt="2018-11-08T12:09:47.812" v="184" actId="403"/>
          <ac:spMkLst>
            <pc:docMk/>
            <pc:sldMk cId="2075266808" sldId="391"/>
            <ac:spMk id="19" creationId="{5252A847-DE45-4FA3-A1F8-EEBEB845FF8E}"/>
          </ac:spMkLst>
        </pc:spChg>
      </pc:sldChg>
      <pc:sldChg chg="del">
        <pc:chgData name="Lyndsey Burke" userId="eda88094-4037-4cc1-b03d-4fb7f1cff3f9" providerId="ADAL" clId="{2F77661D-64B5-564F-9CAE-31C47CF65164}" dt="2018-11-08T12:11:16.297" v="193" actId="2696"/>
        <pc:sldMkLst>
          <pc:docMk/>
          <pc:sldMk cId="2633346138" sldId="392"/>
        </pc:sldMkLst>
      </pc:sldChg>
      <pc:sldChg chg="modSp">
        <pc:chgData name="Lyndsey Burke" userId="eda88094-4037-4cc1-b03d-4fb7f1cff3f9" providerId="ADAL" clId="{2F77661D-64B5-564F-9CAE-31C47CF65164}" dt="2018-11-08T12:11:20.619" v="195" actId="403"/>
        <pc:sldMkLst>
          <pc:docMk/>
          <pc:sldMk cId="3880141630" sldId="393"/>
        </pc:sldMkLst>
        <pc:spChg chg="mod">
          <ac:chgData name="Lyndsey Burke" userId="eda88094-4037-4cc1-b03d-4fb7f1cff3f9" providerId="ADAL" clId="{2F77661D-64B5-564F-9CAE-31C47CF65164}" dt="2018-11-08T12:11:20.619" v="195" actId="403"/>
          <ac:spMkLst>
            <pc:docMk/>
            <pc:sldMk cId="3880141630" sldId="393"/>
            <ac:spMk id="19" creationId="{5252A847-DE45-4FA3-A1F8-EEBEB845FF8E}"/>
          </ac:spMkLst>
        </pc:spChg>
      </pc:sldChg>
      <pc:sldChg chg="modSp">
        <pc:chgData name="Lyndsey Burke" userId="eda88094-4037-4cc1-b03d-4fb7f1cff3f9" providerId="ADAL" clId="{2F77661D-64B5-564F-9CAE-31C47CF65164}" dt="2018-11-08T12:11:29.684" v="197" actId="403"/>
        <pc:sldMkLst>
          <pc:docMk/>
          <pc:sldMk cId="1406484494" sldId="394"/>
        </pc:sldMkLst>
        <pc:spChg chg="mod">
          <ac:chgData name="Lyndsey Burke" userId="eda88094-4037-4cc1-b03d-4fb7f1cff3f9" providerId="ADAL" clId="{2F77661D-64B5-564F-9CAE-31C47CF65164}" dt="2018-11-08T12:11:29.684" v="197" actId="403"/>
          <ac:spMkLst>
            <pc:docMk/>
            <pc:sldMk cId="1406484494" sldId="394"/>
            <ac:spMk id="19" creationId="{5252A847-DE45-4FA3-A1F8-EEBEB845FF8E}"/>
          </ac:spMkLst>
        </pc:spChg>
      </pc:sldChg>
      <pc:sldChg chg="modSp">
        <pc:chgData name="Lyndsey Burke" userId="eda88094-4037-4cc1-b03d-4fb7f1cff3f9" providerId="ADAL" clId="{2F77661D-64B5-564F-9CAE-31C47CF65164}" dt="2018-11-08T12:12:00.292" v="201" actId="403"/>
        <pc:sldMkLst>
          <pc:docMk/>
          <pc:sldMk cId="3562601240" sldId="395"/>
        </pc:sldMkLst>
        <pc:spChg chg="mod">
          <ac:chgData name="Lyndsey Burke" userId="eda88094-4037-4cc1-b03d-4fb7f1cff3f9" providerId="ADAL" clId="{2F77661D-64B5-564F-9CAE-31C47CF65164}" dt="2018-11-08T12:12:00.292" v="201" actId="403"/>
          <ac:spMkLst>
            <pc:docMk/>
            <pc:sldMk cId="3562601240" sldId="395"/>
            <ac:spMk id="19" creationId="{5252A847-DE45-4FA3-A1F8-EEBEB845FF8E}"/>
          </ac:spMkLst>
        </pc:spChg>
      </pc:sldChg>
      <pc:sldChg chg="addSp modSp add">
        <pc:chgData name="Lyndsey Burke" userId="eda88094-4037-4cc1-b03d-4fb7f1cff3f9" providerId="ADAL" clId="{2F77661D-64B5-564F-9CAE-31C47CF65164}" dt="2018-11-08T12:01:31.026" v="38" actId="1036"/>
        <pc:sldMkLst>
          <pc:docMk/>
          <pc:sldMk cId="3443882745" sldId="396"/>
        </pc:sldMkLst>
        <pc:spChg chg="add mod">
          <ac:chgData name="Lyndsey Burke" userId="eda88094-4037-4cc1-b03d-4fb7f1cff3f9" providerId="ADAL" clId="{2F77661D-64B5-564F-9CAE-31C47CF65164}" dt="2018-11-08T12:01:31.026" v="38" actId="1036"/>
          <ac:spMkLst>
            <pc:docMk/>
            <pc:sldMk cId="3443882745" sldId="396"/>
            <ac:spMk id="2" creationId="{C0ABC395-F577-0E4A-9490-831B4F2D63E6}"/>
          </ac:spMkLst>
        </pc:spChg>
        <pc:spChg chg="mod">
          <ac:chgData name="Lyndsey Burke" userId="eda88094-4037-4cc1-b03d-4fb7f1cff3f9" providerId="ADAL" clId="{2F77661D-64B5-564F-9CAE-31C47CF65164}" dt="2018-11-08T12:01:08.540" v="29" actId="255"/>
          <ac:spMkLst>
            <pc:docMk/>
            <pc:sldMk cId="3443882745" sldId="396"/>
            <ac:spMk id="19" creationId="{5252A847-DE45-4FA3-A1F8-EEBEB845FF8E}"/>
          </ac:spMkLst>
        </pc:spChg>
      </pc:sldChg>
      <pc:sldChg chg="addSp modSp add ord">
        <pc:chgData name="Lyndsey Burke" userId="eda88094-4037-4cc1-b03d-4fb7f1cff3f9" providerId="ADAL" clId="{2F77661D-64B5-564F-9CAE-31C47CF65164}" dt="2018-11-08T12:04:18.298" v="67" actId="1076"/>
        <pc:sldMkLst>
          <pc:docMk/>
          <pc:sldMk cId="3481003491" sldId="397"/>
        </pc:sldMkLst>
        <pc:spChg chg="mod">
          <ac:chgData name="Lyndsey Burke" userId="eda88094-4037-4cc1-b03d-4fb7f1cff3f9" providerId="ADAL" clId="{2F77661D-64B5-564F-9CAE-31C47CF65164}" dt="2018-11-08T12:03:07.443" v="55"/>
          <ac:spMkLst>
            <pc:docMk/>
            <pc:sldMk cId="3481003491" sldId="397"/>
            <ac:spMk id="19" creationId="{5252A847-DE45-4FA3-A1F8-EEBEB845FF8E}"/>
          </ac:spMkLst>
        </pc:spChg>
        <pc:graphicFrameChg chg="add mod modGraphic">
          <ac:chgData name="Lyndsey Burke" userId="eda88094-4037-4cc1-b03d-4fb7f1cff3f9" providerId="ADAL" clId="{2F77661D-64B5-564F-9CAE-31C47CF65164}" dt="2018-11-08T12:04:18.298" v="67" actId="1076"/>
          <ac:graphicFrameMkLst>
            <pc:docMk/>
            <pc:sldMk cId="3481003491" sldId="397"/>
            <ac:graphicFrameMk id="6" creationId="{3CB24EE3-BE90-584E-A458-7B5C08BD2169}"/>
          </ac:graphicFrameMkLst>
        </pc:graphicFrameChg>
      </pc:sldChg>
      <pc:sldChg chg="addSp modSp add ord">
        <pc:chgData name="Lyndsey Burke" userId="eda88094-4037-4cc1-b03d-4fb7f1cff3f9" providerId="ADAL" clId="{2F77661D-64B5-564F-9CAE-31C47CF65164}" dt="2018-11-08T12:06:34.458" v="127" actId="20577"/>
        <pc:sldMkLst>
          <pc:docMk/>
          <pc:sldMk cId="88926781" sldId="398"/>
        </pc:sldMkLst>
        <pc:spChg chg="mod">
          <ac:chgData name="Lyndsey Burke" userId="eda88094-4037-4cc1-b03d-4fb7f1cff3f9" providerId="ADAL" clId="{2F77661D-64B5-564F-9CAE-31C47CF65164}" dt="2018-11-08T12:06:12.640" v="104" actId="20577"/>
          <ac:spMkLst>
            <pc:docMk/>
            <pc:sldMk cId="88926781" sldId="398"/>
            <ac:spMk id="19" creationId="{5252A847-DE45-4FA3-A1F8-EEBEB845FF8E}"/>
          </ac:spMkLst>
        </pc:spChg>
        <pc:graphicFrameChg chg="add modGraphic">
          <ac:chgData name="Lyndsey Burke" userId="eda88094-4037-4cc1-b03d-4fb7f1cff3f9" providerId="ADAL" clId="{2F77661D-64B5-564F-9CAE-31C47CF65164}" dt="2018-11-08T12:06:34.458" v="127" actId="20577"/>
          <ac:graphicFrameMkLst>
            <pc:docMk/>
            <pc:sldMk cId="88926781" sldId="398"/>
            <ac:graphicFrameMk id="6" creationId="{9A00B7C9-00F0-FF4F-BD4D-6BD1AF30BAE5}"/>
          </ac:graphicFrameMkLst>
        </pc:graphicFrameChg>
      </pc:sldChg>
      <pc:sldChg chg="modSp add">
        <pc:chgData name="Lyndsey Burke" userId="eda88094-4037-4cc1-b03d-4fb7f1cff3f9" providerId="ADAL" clId="{2F77661D-64B5-564F-9CAE-31C47CF65164}" dt="2018-11-08T12:01:14.636" v="30" actId="403"/>
        <pc:sldMkLst>
          <pc:docMk/>
          <pc:sldMk cId="651026800" sldId="399"/>
        </pc:sldMkLst>
        <pc:spChg chg="mod">
          <ac:chgData name="Lyndsey Burke" userId="eda88094-4037-4cc1-b03d-4fb7f1cff3f9" providerId="ADAL" clId="{2F77661D-64B5-564F-9CAE-31C47CF65164}" dt="2018-11-08T12:01:14.636" v="30" actId="403"/>
          <ac:spMkLst>
            <pc:docMk/>
            <pc:sldMk cId="651026800" sldId="399"/>
            <ac:spMk id="19" creationId="{5252A847-DE45-4FA3-A1F8-EEBEB845FF8E}"/>
          </ac:spMkLst>
        </pc:spChg>
      </pc:sldChg>
      <pc:sldChg chg="add del">
        <pc:chgData name="Lyndsey Burke" userId="eda88094-4037-4cc1-b03d-4fb7f1cff3f9" providerId="ADAL" clId="{2F77661D-64B5-564F-9CAE-31C47CF65164}" dt="2018-11-08T12:00:20.669" v="24" actId="2696"/>
        <pc:sldMkLst>
          <pc:docMk/>
          <pc:sldMk cId="2307150499" sldId="400"/>
        </pc:sldMkLst>
      </pc:sldChg>
      <pc:sldChg chg="addSp delSp modSp add">
        <pc:chgData name="Lyndsey Burke" userId="eda88094-4037-4cc1-b03d-4fb7f1cff3f9" providerId="ADAL" clId="{2F77661D-64B5-564F-9CAE-31C47CF65164}" dt="2018-11-08T12:01:55.555" v="45" actId="115"/>
        <pc:sldMkLst>
          <pc:docMk/>
          <pc:sldMk cId="2874222472" sldId="400"/>
        </pc:sldMkLst>
        <pc:spChg chg="add del mod">
          <ac:chgData name="Lyndsey Burke" userId="eda88094-4037-4cc1-b03d-4fb7f1cff3f9" providerId="ADAL" clId="{2F77661D-64B5-564F-9CAE-31C47CF65164}" dt="2018-11-08T12:01:52.381" v="44" actId="478"/>
          <ac:spMkLst>
            <pc:docMk/>
            <pc:sldMk cId="2874222472" sldId="400"/>
            <ac:spMk id="6" creationId="{24734431-4D9A-7549-AE88-716422F02714}"/>
          </ac:spMkLst>
        </pc:spChg>
        <pc:spChg chg="mod">
          <ac:chgData name="Lyndsey Burke" userId="eda88094-4037-4cc1-b03d-4fb7f1cff3f9" providerId="ADAL" clId="{2F77661D-64B5-564F-9CAE-31C47CF65164}" dt="2018-11-08T12:01:55.555" v="45" actId="115"/>
          <ac:spMkLst>
            <pc:docMk/>
            <pc:sldMk cId="2874222472" sldId="400"/>
            <ac:spMk id="19" creationId="{5252A847-DE45-4FA3-A1F8-EEBEB845FF8E}"/>
          </ac:spMkLst>
        </pc:spChg>
      </pc:sldChg>
      <pc:sldChg chg="modSp add">
        <pc:chgData name="Lyndsey Burke" userId="eda88094-4037-4cc1-b03d-4fb7f1cff3f9" providerId="ADAL" clId="{2F77661D-64B5-564F-9CAE-31C47CF65164}" dt="2018-11-08T12:05:06.466" v="94" actId="207"/>
        <pc:sldMkLst>
          <pc:docMk/>
          <pc:sldMk cId="1186245862" sldId="401"/>
        </pc:sldMkLst>
        <pc:spChg chg="mod">
          <ac:chgData name="Lyndsey Burke" userId="eda88094-4037-4cc1-b03d-4fb7f1cff3f9" providerId="ADAL" clId="{2F77661D-64B5-564F-9CAE-31C47CF65164}" dt="2018-11-08T12:05:02.690" v="93" actId="207"/>
          <ac:spMkLst>
            <pc:docMk/>
            <pc:sldMk cId="1186245862" sldId="401"/>
            <ac:spMk id="19" creationId="{5252A847-DE45-4FA3-A1F8-EEBEB845FF8E}"/>
          </ac:spMkLst>
        </pc:spChg>
        <pc:graphicFrameChg chg="modGraphic">
          <ac:chgData name="Lyndsey Burke" userId="eda88094-4037-4cc1-b03d-4fb7f1cff3f9" providerId="ADAL" clId="{2F77661D-64B5-564F-9CAE-31C47CF65164}" dt="2018-11-08T12:05:06.466" v="94" actId="207"/>
          <ac:graphicFrameMkLst>
            <pc:docMk/>
            <pc:sldMk cId="1186245862" sldId="401"/>
            <ac:graphicFrameMk id="6" creationId="{3CB24EE3-BE90-584E-A458-7B5C08BD2169}"/>
          </ac:graphicFrameMkLst>
        </pc:graphicFrameChg>
      </pc:sldChg>
      <pc:sldChg chg="modSp add">
        <pc:chgData name="Lyndsey Burke" userId="eda88094-4037-4cc1-b03d-4fb7f1cff3f9" providerId="ADAL" clId="{2F77661D-64B5-564F-9CAE-31C47CF65164}" dt="2018-11-08T12:07:07.201" v="137" actId="207"/>
        <pc:sldMkLst>
          <pc:docMk/>
          <pc:sldMk cId="4044122173" sldId="402"/>
        </pc:sldMkLst>
        <pc:spChg chg="mod">
          <ac:chgData name="Lyndsey Burke" userId="eda88094-4037-4cc1-b03d-4fb7f1cff3f9" providerId="ADAL" clId="{2F77661D-64B5-564F-9CAE-31C47CF65164}" dt="2018-11-08T12:07:07.201" v="137" actId="207"/>
          <ac:spMkLst>
            <pc:docMk/>
            <pc:sldMk cId="4044122173" sldId="402"/>
            <ac:spMk id="19" creationId="{5252A847-DE45-4FA3-A1F8-EEBEB845FF8E}"/>
          </ac:spMkLst>
        </pc:spChg>
        <pc:graphicFrameChg chg="modGraphic">
          <ac:chgData name="Lyndsey Burke" userId="eda88094-4037-4cc1-b03d-4fb7f1cff3f9" providerId="ADAL" clId="{2F77661D-64B5-564F-9CAE-31C47CF65164}" dt="2018-11-08T12:06:56.316" v="129" actId="207"/>
          <ac:graphicFrameMkLst>
            <pc:docMk/>
            <pc:sldMk cId="4044122173" sldId="402"/>
            <ac:graphicFrameMk id="6" creationId="{9A00B7C9-00F0-FF4F-BD4D-6BD1AF30BAE5}"/>
          </ac:graphicFrameMkLst>
        </pc:graphicFrameChg>
      </pc:sldChg>
      <pc:sldChg chg="modSp add">
        <pc:chgData name="Lyndsey Burke" userId="eda88094-4037-4cc1-b03d-4fb7f1cff3f9" providerId="ADAL" clId="{2F77661D-64B5-564F-9CAE-31C47CF65164}" dt="2018-11-08T12:09:14.043" v="183" actId="207"/>
        <pc:sldMkLst>
          <pc:docMk/>
          <pc:sldMk cId="2294762536" sldId="403"/>
        </pc:sldMkLst>
        <pc:spChg chg="mod">
          <ac:chgData name="Lyndsey Burke" userId="eda88094-4037-4cc1-b03d-4fb7f1cff3f9" providerId="ADAL" clId="{2F77661D-64B5-564F-9CAE-31C47CF65164}" dt="2018-11-08T12:08:56.451" v="179" actId="207"/>
          <ac:spMkLst>
            <pc:docMk/>
            <pc:sldMk cId="2294762536" sldId="403"/>
            <ac:spMk id="8" creationId="{BFCE46B6-7508-E241-AE73-B8A04ACFDCD8}"/>
          </ac:spMkLst>
        </pc:spChg>
        <pc:spChg chg="mod">
          <ac:chgData name="Lyndsey Burke" userId="eda88094-4037-4cc1-b03d-4fb7f1cff3f9" providerId="ADAL" clId="{2F77661D-64B5-564F-9CAE-31C47CF65164}" dt="2018-11-08T12:09:10.124" v="182" actId="207"/>
          <ac:spMkLst>
            <pc:docMk/>
            <pc:sldMk cId="2294762536" sldId="403"/>
            <ac:spMk id="9" creationId="{8C9E0893-577B-A947-92A3-F4A34529EC5F}"/>
          </ac:spMkLst>
        </pc:spChg>
        <pc:spChg chg="mod">
          <ac:chgData name="Lyndsey Burke" userId="eda88094-4037-4cc1-b03d-4fb7f1cff3f9" providerId="ADAL" clId="{2F77661D-64B5-564F-9CAE-31C47CF65164}" dt="2018-11-08T12:09:00.459" v="180" actId="207"/>
          <ac:spMkLst>
            <pc:docMk/>
            <pc:sldMk cId="2294762536" sldId="403"/>
            <ac:spMk id="10" creationId="{1599202C-D9BC-E942-A746-FF1A09310EDC}"/>
          </ac:spMkLst>
        </pc:spChg>
        <pc:spChg chg="mod">
          <ac:chgData name="Lyndsey Burke" userId="eda88094-4037-4cc1-b03d-4fb7f1cff3f9" providerId="ADAL" clId="{2F77661D-64B5-564F-9CAE-31C47CF65164}" dt="2018-11-08T12:09:14.043" v="183" actId="207"/>
          <ac:spMkLst>
            <pc:docMk/>
            <pc:sldMk cId="2294762536" sldId="403"/>
            <ac:spMk id="11" creationId="{16D562ED-7C07-B44F-8386-F757480976B0}"/>
          </ac:spMkLst>
        </pc:spChg>
        <pc:spChg chg="mod">
          <ac:chgData name="Lyndsey Burke" userId="eda88094-4037-4cc1-b03d-4fb7f1cff3f9" providerId="ADAL" clId="{2F77661D-64B5-564F-9CAE-31C47CF65164}" dt="2018-11-08T12:09:03.875" v="181" actId="207"/>
          <ac:spMkLst>
            <pc:docMk/>
            <pc:sldMk cId="2294762536" sldId="403"/>
            <ac:spMk id="12" creationId="{A1B395BA-8D73-C748-A947-59EBAA2C553E}"/>
          </ac:spMkLst>
        </pc:spChg>
        <pc:spChg chg="mod">
          <ac:chgData name="Lyndsey Burke" userId="eda88094-4037-4cc1-b03d-4fb7f1cff3f9" providerId="ADAL" clId="{2F77661D-64B5-564F-9CAE-31C47CF65164}" dt="2018-11-08T12:08:50.299" v="176" actId="207"/>
          <ac:spMkLst>
            <pc:docMk/>
            <pc:sldMk cId="2294762536" sldId="403"/>
            <ac:spMk id="13" creationId="{42335D39-79A5-8E45-9828-21579A67C3D5}"/>
          </ac:spMkLst>
        </pc:spChg>
      </pc:sldChg>
      <pc:sldChg chg="modSp add">
        <pc:chgData name="Lyndsey Burke" userId="eda88094-4037-4cc1-b03d-4fb7f1cff3f9" providerId="ADAL" clId="{2F77661D-64B5-564F-9CAE-31C47CF65164}" dt="2018-11-08T12:11:05.409" v="192"/>
        <pc:sldMkLst>
          <pc:docMk/>
          <pc:sldMk cId="3519743371" sldId="404"/>
        </pc:sldMkLst>
        <pc:spChg chg="mod">
          <ac:chgData name="Lyndsey Burke" userId="eda88094-4037-4cc1-b03d-4fb7f1cff3f9" providerId="ADAL" clId="{2F77661D-64B5-564F-9CAE-31C47CF65164}" dt="2018-11-08T12:11:05.409" v="192"/>
          <ac:spMkLst>
            <pc:docMk/>
            <pc:sldMk cId="3519743371" sldId="404"/>
            <ac:spMk id="19" creationId="{5252A847-DE45-4FA3-A1F8-EEBEB845FF8E}"/>
          </ac:spMkLst>
        </pc:spChg>
      </pc:sldChg>
    </pc:docChg>
  </pc:docChgLst>
  <pc:docChgLst>
    <pc:chgData name="Eleanor Simpson" userId="975f5492-d74c-431c-90fe-9bfc34b8124b" providerId="ADAL" clId="{0FE38A5E-9573-4D05-9FD9-F900D552E713}"/>
    <pc:docChg chg="custSel addSld modSld">
      <pc:chgData name="Eleanor Simpson" userId="975f5492-d74c-431c-90fe-9bfc34b8124b" providerId="ADAL" clId="{0FE38A5E-9573-4D05-9FD9-F900D552E713}" dt="2018-11-07T16:15:19.616" v="811" actId="403"/>
      <pc:docMkLst>
        <pc:docMk/>
      </pc:docMkLst>
      <pc:sldChg chg="modSp">
        <pc:chgData name="Eleanor Simpson" userId="975f5492-d74c-431c-90fe-9bfc34b8124b" providerId="ADAL" clId="{0FE38A5E-9573-4D05-9FD9-F900D552E713}" dt="2018-11-07T16:13:30.985" v="730" actId="14"/>
        <pc:sldMkLst>
          <pc:docMk/>
          <pc:sldMk cId="2637481266" sldId="256"/>
        </pc:sldMkLst>
        <pc:spChg chg="mod">
          <ac:chgData name="Eleanor Simpson" userId="975f5492-d74c-431c-90fe-9bfc34b8124b" providerId="ADAL" clId="{0FE38A5E-9573-4D05-9FD9-F900D552E713}" dt="2018-11-07T16:13:30.985" v="730" actId="14"/>
          <ac:spMkLst>
            <pc:docMk/>
            <pc:sldMk cId="2637481266" sldId="256"/>
            <ac:spMk id="19" creationId="{5252A847-DE45-4FA3-A1F8-EEBEB845FF8E}"/>
          </ac:spMkLst>
        </pc:spChg>
      </pc:sldChg>
      <pc:sldChg chg="addSp modSp">
        <pc:chgData name="Eleanor Simpson" userId="975f5492-d74c-431c-90fe-9bfc34b8124b" providerId="ADAL" clId="{0FE38A5E-9573-4D05-9FD9-F900D552E713}" dt="2018-11-07T16:14:02.090" v="731" actId="403"/>
        <pc:sldMkLst>
          <pc:docMk/>
          <pc:sldMk cId="636014570" sldId="314"/>
        </pc:sldMkLst>
        <pc:spChg chg="mod">
          <ac:chgData name="Eleanor Simpson" userId="975f5492-d74c-431c-90fe-9bfc34b8124b" providerId="ADAL" clId="{0FE38A5E-9573-4D05-9FD9-F900D552E713}" dt="2018-11-07T16:14:02.090" v="731" actId="403"/>
          <ac:spMkLst>
            <pc:docMk/>
            <pc:sldMk cId="636014570" sldId="314"/>
            <ac:spMk id="19" creationId="{5252A847-DE45-4FA3-A1F8-EEBEB845FF8E}"/>
          </ac:spMkLst>
        </pc:spChg>
        <pc:graphicFrameChg chg="add mod modGraphic">
          <ac:chgData name="Eleanor Simpson" userId="975f5492-d74c-431c-90fe-9bfc34b8124b" providerId="ADAL" clId="{0FE38A5E-9573-4D05-9FD9-F900D552E713}" dt="2018-11-07T16:13:14.498" v="729" actId="1036"/>
          <ac:graphicFrameMkLst>
            <pc:docMk/>
            <pc:sldMk cId="636014570" sldId="314"/>
            <ac:graphicFrameMk id="6" creationId="{57A2BDF8-6656-4958-B125-519BECBE61DB}"/>
          </ac:graphicFrameMkLst>
        </pc:graphicFrameChg>
      </pc:sldChg>
      <pc:sldChg chg="modSp">
        <pc:chgData name="Eleanor Simpson" userId="975f5492-d74c-431c-90fe-9bfc34b8124b" providerId="ADAL" clId="{0FE38A5E-9573-4D05-9FD9-F900D552E713}" dt="2018-11-07T15:58:03.602" v="310" actId="20577"/>
        <pc:sldMkLst>
          <pc:docMk/>
          <pc:sldMk cId="1035052751" sldId="361"/>
        </pc:sldMkLst>
        <pc:spChg chg="mod">
          <ac:chgData name="Eleanor Simpson" userId="975f5492-d74c-431c-90fe-9bfc34b8124b" providerId="ADAL" clId="{0FE38A5E-9573-4D05-9FD9-F900D552E713}" dt="2018-11-07T15:58:03.602" v="310" actId="20577"/>
          <ac:spMkLst>
            <pc:docMk/>
            <pc:sldMk cId="1035052751" sldId="361"/>
            <ac:spMk id="19" creationId="{5252A847-DE45-4FA3-A1F8-EEBEB845FF8E}"/>
          </ac:spMkLst>
        </pc:spChg>
        <pc:graphicFrameChg chg="modGraphic">
          <ac:chgData name="Eleanor Simpson" userId="975f5492-d74c-431c-90fe-9bfc34b8124b" providerId="ADAL" clId="{0FE38A5E-9573-4D05-9FD9-F900D552E713}" dt="2018-11-07T15:57:38.181" v="231" actId="6549"/>
          <ac:graphicFrameMkLst>
            <pc:docMk/>
            <pc:sldMk cId="1035052751" sldId="361"/>
            <ac:graphicFrameMk id="7" creationId="{D6AD1604-6368-474F-90F1-26D250AEF51C}"/>
          </ac:graphicFrameMkLst>
        </pc:graphicFrameChg>
      </pc:sldChg>
      <pc:sldChg chg="delSp modSp">
        <pc:chgData name="Eleanor Simpson" userId="975f5492-d74c-431c-90fe-9bfc34b8124b" providerId="ADAL" clId="{0FE38A5E-9573-4D05-9FD9-F900D552E713}" dt="2018-11-07T16:07:04.195" v="503"/>
        <pc:sldMkLst>
          <pc:docMk/>
          <pc:sldMk cId="310986706" sldId="386"/>
        </pc:sldMkLst>
        <pc:spChg chg="del mod">
          <ac:chgData name="Eleanor Simpson" userId="975f5492-d74c-431c-90fe-9bfc34b8124b" providerId="ADAL" clId="{0FE38A5E-9573-4D05-9FD9-F900D552E713}" dt="2018-11-07T16:07:04.195" v="503"/>
          <ac:spMkLst>
            <pc:docMk/>
            <pc:sldMk cId="310986706" sldId="386"/>
            <ac:spMk id="2" creationId="{AB0707A0-B31A-45C3-AEEB-2344636DF8FD}"/>
          </ac:spMkLst>
        </pc:spChg>
        <pc:spChg chg="mod">
          <ac:chgData name="Eleanor Simpson" userId="975f5492-d74c-431c-90fe-9bfc34b8124b" providerId="ADAL" clId="{0FE38A5E-9573-4D05-9FD9-F900D552E713}" dt="2018-11-07T16:06:58.487" v="501" actId="207"/>
          <ac:spMkLst>
            <pc:docMk/>
            <pc:sldMk cId="310986706" sldId="386"/>
            <ac:spMk id="19" creationId="{5252A847-DE45-4FA3-A1F8-EEBEB845FF8E}"/>
          </ac:spMkLst>
        </pc:spChg>
      </pc:sldChg>
      <pc:sldChg chg="modSp">
        <pc:chgData name="Eleanor Simpson" userId="975f5492-d74c-431c-90fe-9bfc34b8124b" providerId="ADAL" clId="{0FE38A5E-9573-4D05-9FD9-F900D552E713}" dt="2018-11-07T15:57:03.621" v="230" actId="20577"/>
        <pc:sldMkLst>
          <pc:docMk/>
          <pc:sldMk cId="3401100034" sldId="390"/>
        </pc:sldMkLst>
        <pc:spChg chg="mod">
          <ac:chgData name="Eleanor Simpson" userId="975f5492-d74c-431c-90fe-9bfc34b8124b" providerId="ADAL" clId="{0FE38A5E-9573-4D05-9FD9-F900D552E713}" dt="2018-11-07T15:57:03.621" v="230" actId="20577"/>
          <ac:spMkLst>
            <pc:docMk/>
            <pc:sldMk cId="3401100034" sldId="390"/>
            <ac:spMk id="7" creationId="{C0CD6503-388C-4F9E-9FB0-9053D8579D01}"/>
          </ac:spMkLst>
        </pc:spChg>
      </pc:sldChg>
      <pc:sldChg chg="modSp">
        <pc:chgData name="Eleanor Simpson" userId="975f5492-d74c-431c-90fe-9bfc34b8124b" providerId="ADAL" clId="{0FE38A5E-9573-4D05-9FD9-F900D552E713}" dt="2018-11-07T16:12:10.850" v="674" actId="403"/>
        <pc:sldMkLst>
          <pc:docMk/>
          <pc:sldMk cId="2075266808" sldId="391"/>
        </pc:sldMkLst>
        <pc:spChg chg="mod">
          <ac:chgData name="Eleanor Simpson" userId="975f5492-d74c-431c-90fe-9bfc34b8124b" providerId="ADAL" clId="{0FE38A5E-9573-4D05-9FD9-F900D552E713}" dt="2018-11-07T16:12:10.850" v="674" actId="403"/>
          <ac:spMkLst>
            <pc:docMk/>
            <pc:sldMk cId="2075266808" sldId="391"/>
            <ac:spMk id="19" creationId="{5252A847-DE45-4FA3-A1F8-EEBEB845FF8E}"/>
          </ac:spMkLst>
        </pc:spChg>
      </pc:sldChg>
      <pc:sldChg chg="delSp modSp add">
        <pc:chgData name="Eleanor Simpson" userId="975f5492-d74c-431c-90fe-9bfc34b8124b" providerId="ADAL" clId="{0FE38A5E-9573-4D05-9FD9-F900D552E713}" dt="2018-11-07T16:15:08.421" v="809" actId="403"/>
        <pc:sldMkLst>
          <pc:docMk/>
          <pc:sldMk cId="3880141630" sldId="393"/>
        </pc:sldMkLst>
        <pc:spChg chg="mod">
          <ac:chgData name="Eleanor Simpson" userId="975f5492-d74c-431c-90fe-9bfc34b8124b" providerId="ADAL" clId="{0FE38A5E-9573-4D05-9FD9-F900D552E713}" dt="2018-11-07T16:15:08.421" v="809" actId="403"/>
          <ac:spMkLst>
            <pc:docMk/>
            <pc:sldMk cId="3880141630" sldId="393"/>
            <ac:spMk id="19" creationId="{5252A847-DE45-4FA3-A1F8-EEBEB845FF8E}"/>
          </ac:spMkLst>
        </pc:spChg>
        <pc:graphicFrameChg chg="del">
          <ac:chgData name="Eleanor Simpson" userId="975f5492-d74c-431c-90fe-9bfc34b8124b" providerId="ADAL" clId="{0FE38A5E-9573-4D05-9FD9-F900D552E713}" dt="2018-11-07T16:04:16.227" v="479" actId="478"/>
          <ac:graphicFrameMkLst>
            <pc:docMk/>
            <pc:sldMk cId="3880141630" sldId="393"/>
            <ac:graphicFrameMk id="6" creationId="{57A2BDF8-6656-4958-B125-519BECBE61DB}"/>
          </ac:graphicFrameMkLst>
        </pc:graphicFrameChg>
      </pc:sldChg>
      <pc:sldChg chg="modSp add">
        <pc:chgData name="Eleanor Simpson" userId="975f5492-d74c-431c-90fe-9bfc34b8124b" providerId="ADAL" clId="{0FE38A5E-9573-4D05-9FD9-F900D552E713}" dt="2018-11-07T16:15:19.616" v="811" actId="403"/>
        <pc:sldMkLst>
          <pc:docMk/>
          <pc:sldMk cId="1406484494" sldId="394"/>
        </pc:sldMkLst>
        <pc:spChg chg="mod">
          <ac:chgData name="Eleanor Simpson" userId="975f5492-d74c-431c-90fe-9bfc34b8124b" providerId="ADAL" clId="{0FE38A5E-9573-4D05-9FD9-F900D552E713}" dt="2018-11-07T16:15:19.616" v="811" actId="403"/>
          <ac:spMkLst>
            <pc:docMk/>
            <pc:sldMk cId="1406484494" sldId="394"/>
            <ac:spMk id="19" creationId="{5252A847-DE45-4FA3-A1F8-EEBEB845FF8E}"/>
          </ac:spMkLst>
        </pc:spChg>
      </pc:sldChg>
      <pc:sldChg chg="modSp add">
        <pc:chgData name="Eleanor Simpson" userId="975f5492-d74c-431c-90fe-9bfc34b8124b" providerId="ADAL" clId="{0FE38A5E-9573-4D05-9FD9-F900D552E713}" dt="2018-11-07T16:07:30.512" v="514" actId="403"/>
        <pc:sldMkLst>
          <pc:docMk/>
          <pc:sldMk cId="3562601240" sldId="395"/>
        </pc:sldMkLst>
        <pc:spChg chg="mod">
          <ac:chgData name="Eleanor Simpson" userId="975f5492-d74c-431c-90fe-9bfc34b8124b" providerId="ADAL" clId="{0FE38A5E-9573-4D05-9FD9-F900D552E713}" dt="2018-11-07T16:07:30.512" v="514" actId="403"/>
          <ac:spMkLst>
            <pc:docMk/>
            <pc:sldMk cId="3562601240" sldId="395"/>
            <ac:spMk id="19" creationId="{5252A847-DE45-4FA3-A1F8-EEBEB845FF8E}"/>
          </ac:spMkLst>
        </pc:spChg>
      </pc:sldChg>
    </pc:docChg>
  </pc:docChgLst>
  <pc:docChgLst>
    <pc:chgData name="Davina Szilvasy" userId="59fb472d-eed4-4f11-9686-c2c8db02a2cd" providerId="ADAL" clId="{6064E5D9-4D0A-4715-AE0C-C3688EC716C4}"/>
    <pc:docChg chg="custSel addSld modSld">
      <pc:chgData name="Davina Szilvasy" userId="59fb472d-eed4-4f11-9686-c2c8db02a2cd" providerId="ADAL" clId="{6064E5D9-4D0A-4715-AE0C-C3688EC716C4}" dt="2019-10-25T15:00:52.127" v="387" actId="20577"/>
      <pc:docMkLst>
        <pc:docMk/>
      </pc:docMkLst>
      <pc:sldChg chg="addSp delSp modSp">
        <pc:chgData name="Davina Szilvasy" userId="59fb472d-eed4-4f11-9686-c2c8db02a2cd" providerId="ADAL" clId="{6064E5D9-4D0A-4715-AE0C-C3688EC716C4}" dt="2019-10-25T14:32:42.488" v="6"/>
        <pc:sldMkLst>
          <pc:docMk/>
          <pc:sldMk cId="2637481266" sldId="256"/>
        </pc:sldMkLst>
        <pc:spChg chg="add">
          <ac:chgData name="Davina Szilvasy" userId="59fb472d-eed4-4f11-9686-c2c8db02a2cd" providerId="ADAL" clId="{6064E5D9-4D0A-4715-AE0C-C3688EC716C4}" dt="2019-10-25T14:32:42.488" v="6"/>
          <ac:spMkLst>
            <pc:docMk/>
            <pc:sldMk cId="2637481266" sldId="256"/>
            <ac:spMk id="7" creationId="{51479EBF-BFF1-4825-BDF6-B598486EF1F5}"/>
          </ac:spMkLst>
        </pc:spChg>
        <pc:spChg chg="mod">
          <ac:chgData name="Davina Szilvasy" userId="59fb472d-eed4-4f11-9686-c2c8db02a2cd" providerId="ADAL" clId="{6064E5D9-4D0A-4715-AE0C-C3688EC716C4}" dt="2019-10-25T14:31:33.619" v="3" actId="404"/>
          <ac:spMkLst>
            <pc:docMk/>
            <pc:sldMk cId="2637481266" sldId="256"/>
            <ac:spMk id="19" creationId="{5252A847-DE45-4FA3-A1F8-EEBEB845FF8E}"/>
          </ac:spMkLst>
        </pc:spChg>
        <pc:grpChg chg="del">
          <ac:chgData name="Davina Szilvasy" userId="59fb472d-eed4-4f11-9686-c2c8db02a2cd" providerId="ADAL" clId="{6064E5D9-4D0A-4715-AE0C-C3688EC716C4}" dt="2019-10-25T14:32:40.967" v="5" actId="478"/>
          <ac:grpSpMkLst>
            <pc:docMk/>
            <pc:sldMk cId="2637481266" sldId="256"/>
            <ac:grpSpMk id="16" creationId="{B31300A9-E3C5-4701-8EF1-45ED088A04DD}"/>
          </ac:grpSpMkLst>
        </pc:grpChg>
        <pc:picChg chg="add">
          <ac:chgData name="Davina Szilvasy" userId="59fb472d-eed4-4f11-9686-c2c8db02a2cd" providerId="ADAL" clId="{6064E5D9-4D0A-4715-AE0C-C3688EC716C4}" dt="2019-10-25T14:32:42.488" v="6"/>
          <ac:picMkLst>
            <pc:docMk/>
            <pc:sldMk cId="2637481266" sldId="256"/>
            <ac:picMk id="6" creationId="{947E9D6A-E336-4975-A2A0-186D783CFA13}"/>
          </ac:picMkLst>
        </pc:picChg>
      </pc:sldChg>
      <pc:sldChg chg="addSp delSp modSp">
        <pc:chgData name="Davina Szilvasy" userId="59fb472d-eed4-4f11-9686-c2c8db02a2cd" providerId="ADAL" clId="{6064E5D9-4D0A-4715-AE0C-C3688EC716C4}" dt="2019-10-25T14:44:59.807" v="59" actId="404"/>
        <pc:sldMkLst>
          <pc:docMk/>
          <pc:sldMk cId="36917022" sldId="360"/>
        </pc:sldMkLst>
        <pc:spChg chg="add">
          <ac:chgData name="Davina Szilvasy" userId="59fb472d-eed4-4f11-9686-c2c8db02a2cd" providerId="ADAL" clId="{6064E5D9-4D0A-4715-AE0C-C3688EC716C4}" dt="2019-10-25T14:33:03.310" v="16"/>
          <ac:spMkLst>
            <pc:docMk/>
            <pc:sldMk cId="36917022" sldId="360"/>
            <ac:spMk id="7" creationId="{95B5D543-A73B-4967-A6FA-332987439D2B}"/>
          </ac:spMkLst>
        </pc:spChg>
        <pc:spChg chg="mod">
          <ac:chgData name="Davina Szilvasy" userId="59fb472d-eed4-4f11-9686-c2c8db02a2cd" providerId="ADAL" clId="{6064E5D9-4D0A-4715-AE0C-C3688EC716C4}" dt="2019-10-25T14:44:59.807" v="59" actId="404"/>
          <ac:spMkLst>
            <pc:docMk/>
            <pc:sldMk cId="36917022" sldId="360"/>
            <ac:spMk id="19" creationId="{5252A847-DE45-4FA3-A1F8-EEBEB845FF8E}"/>
          </ac:spMkLst>
        </pc:spChg>
        <pc:grpChg chg="del">
          <ac:chgData name="Davina Szilvasy" userId="59fb472d-eed4-4f11-9686-c2c8db02a2cd" providerId="ADAL" clId="{6064E5D9-4D0A-4715-AE0C-C3688EC716C4}" dt="2019-10-25T14:33:01.976" v="15" actId="478"/>
          <ac:grpSpMkLst>
            <pc:docMk/>
            <pc:sldMk cId="36917022" sldId="360"/>
            <ac:grpSpMk id="16" creationId="{B31300A9-E3C5-4701-8EF1-45ED088A04DD}"/>
          </ac:grpSpMkLst>
        </pc:grpChg>
        <pc:picChg chg="add">
          <ac:chgData name="Davina Szilvasy" userId="59fb472d-eed4-4f11-9686-c2c8db02a2cd" providerId="ADAL" clId="{6064E5D9-4D0A-4715-AE0C-C3688EC716C4}" dt="2019-10-25T14:33:03.310" v="16"/>
          <ac:picMkLst>
            <pc:docMk/>
            <pc:sldMk cId="36917022" sldId="360"/>
            <ac:picMk id="6" creationId="{9579CBE9-3C77-4FBC-9B23-050CD03E5443}"/>
          </ac:picMkLst>
        </pc:picChg>
      </pc:sldChg>
      <pc:sldChg chg="addSp delSp modSp">
        <pc:chgData name="Davina Szilvasy" userId="59fb472d-eed4-4f11-9686-c2c8db02a2cd" providerId="ADAL" clId="{6064E5D9-4D0A-4715-AE0C-C3688EC716C4}" dt="2019-10-25T14:44:33.653" v="54" actId="207"/>
        <pc:sldMkLst>
          <pc:docMk/>
          <pc:sldMk cId="1035052751" sldId="361"/>
        </pc:sldMkLst>
        <pc:spChg chg="mod">
          <ac:chgData name="Davina Szilvasy" userId="59fb472d-eed4-4f11-9686-c2c8db02a2cd" providerId="ADAL" clId="{6064E5D9-4D0A-4715-AE0C-C3688EC716C4}" dt="2019-10-25T14:44:33.653" v="54" actId="207"/>
          <ac:spMkLst>
            <pc:docMk/>
            <pc:sldMk cId="1035052751" sldId="361"/>
            <ac:spMk id="19" creationId="{5252A847-DE45-4FA3-A1F8-EEBEB845FF8E}"/>
          </ac:spMkLst>
        </pc:spChg>
        <pc:spChg chg="add">
          <ac:chgData name="Davina Szilvasy" userId="59fb472d-eed4-4f11-9686-c2c8db02a2cd" providerId="ADAL" clId="{6064E5D9-4D0A-4715-AE0C-C3688EC716C4}" dt="2019-10-25T14:32:54.621" v="12"/>
          <ac:spMkLst>
            <pc:docMk/>
            <pc:sldMk cId="1035052751" sldId="361"/>
            <ac:spMk id="23" creationId="{7EA8FC79-CACA-45D0-82CB-E9DB136F7C2D}"/>
          </ac:spMkLst>
        </pc:spChg>
        <pc:grpChg chg="del">
          <ac:chgData name="Davina Szilvasy" userId="59fb472d-eed4-4f11-9686-c2c8db02a2cd" providerId="ADAL" clId="{6064E5D9-4D0A-4715-AE0C-C3688EC716C4}" dt="2019-10-25T14:32:53.484" v="11" actId="478"/>
          <ac:grpSpMkLst>
            <pc:docMk/>
            <pc:sldMk cId="1035052751" sldId="361"/>
            <ac:grpSpMk id="16" creationId="{B31300A9-E3C5-4701-8EF1-45ED088A04DD}"/>
          </ac:grpSpMkLst>
        </pc:grpChg>
        <pc:picChg chg="add">
          <ac:chgData name="Davina Szilvasy" userId="59fb472d-eed4-4f11-9686-c2c8db02a2cd" providerId="ADAL" clId="{6064E5D9-4D0A-4715-AE0C-C3688EC716C4}" dt="2019-10-25T14:32:54.621" v="12"/>
          <ac:picMkLst>
            <pc:docMk/>
            <pc:sldMk cId="1035052751" sldId="361"/>
            <ac:picMk id="22" creationId="{227B1CCF-ED7C-40AF-9483-EE571A9541F1}"/>
          </ac:picMkLst>
        </pc:picChg>
      </pc:sldChg>
      <pc:sldChg chg="addSp delSp modSp">
        <pc:chgData name="Davina Szilvasy" userId="59fb472d-eed4-4f11-9686-c2c8db02a2cd" providerId="ADAL" clId="{6064E5D9-4D0A-4715-AE0C-C3688EC716C4}" dt="2019-10-25T15:00:18.381" v="385" actId="20577"/>
        <pc:sldMkLst>
          <pc:docMk/>
          <pc:sldMk cId="310986706" sldId="386"/>
        </pc:sldMkLst>
        <pc:spChg chg="add">
          <ac:chgData name="Davina Szilvasy" userId="59fb472d-eed4-4f11-9686-c2c8db02a2cd" providerId="ADAL" clId="{6064E5D9-4D0A-4715-AE0C-C3688EC716C4}" dt="2019-10-25T14:34:04.490" v="40"/>
          <ac:spMkLst>
            <pc:docMk/>
            <pc:sldMk cId="310986706" sldId="386"/>
            <ac:spMk id="7" creationId="{BCAE8814-D83D-470A-88BE-D04143EA225C}"/>
          </ac:spMkLst>
        </pc:spChg>
        <pc:spChg chg="mod">
          <ac:chgData name="Davina Szilvasy" userId="59fb472d-eed4-4f11-9686-c2c8db02a2cd" providerId="ADAL" clId="{6064E5D9-4D0A-4715-AE0C-C3688EC716C4}" dt="2019-10-25T15:00:18.381" v="385" actId="20577"/>
          <ac:spMkLst>
            <pc:docMk/>
            <pc:sldMk cId="310986706" sldId="386"/>
            <ac:spMk id="19" creationId="{5252A847-DE45-4FA3-A1F8-EEBEB845FF8E}"/>
          </ac:spMkLst>
        </pc:spChg>
        <pc:grpChg chg="del">
          <ac:chgData name="Davina Szilvasy" userId="59fb472d-eed4-4f11-9686-c2c8db02a2cd" providerId="ADAL" clId="{6064E5D9-4D0A-4715-AE0C-C3688EC716C4}" dt="2019-10-25T14:34:02.183" v="39" actId="478"/>
          <ac:grpSpMkLst>
            <pc:docMk/>
            <pc:sldMk cId="310986706" sldId="386"/>
            <ac:grpSpMk id="16" creationId="{B31300A9-E3C5-4701-8EF1-45ED088A04DD}"/>
          </ac:grpSpMkLst>
        </pc:grpChg>
        <pc:picChg chg="add">
          <ac:chgData name="Davina Szilvasy" userId="59fb472d-eed4-4f11-9686-c2c8db02a2cd" providerId="ADAL" clId="{6064E5D9-4D0A-4715-AE0C-C3688EC716C4}" dt="2019-10-25T14:34:04.490" v="40"/>
          <ac:picMkLst>
            <pc:docMk/>
            <pc:sldMk cId="310986706" sldId="386"/>
            <ac:picMk id="6" creationId="{DC4A2275-AA37-4810-AC36-8D042A413056}"/>
          </ac:picMkLst>
        </pc:picChg>
      </pc:sldChg>
      <pc:sldChg chg="addSp delSp modSp">
        <pc:chgData name="Davina Szilvasy" userId="59fb472d-eed4-4f11-9686-c2c8db02a2cd" providerId="ADAL" clId="{6064E5D9-4D0A-4715-AE0C-C3688EC716C4}" dt="2019-10-25T14:44:13.473" v="51" actId="404"/>
        <pc:sldMkLst>
          <pc:docMk/>
          <pc:sldMk cId="3401100034" sldId="390"/>
        </pc:sldMkLst>
        <pc:spChg chg="mod">
          <ac:chgData name="Davina Szilvasy" userId="59fb472d-eed4-4f11-9686-c2c8db02a2cd" providerId="ADAL" clId="{6064E5D9-4D0A-4715-AE0C-C3688EC716C4}" dt="2019-10-25T14:44:13.473" v="51" actId="404"/>
          <ac:spMkLst>
            <pc:docMk/>
            <pc:sldMk cId="3401100034" sldId="390"/>
            <ac:spMk id="7" creationId="{C0CD6503-388C-4F9E-9FB0-9053D8579D01}"/>
          </ac:spMkLst>
        </pc:spChg>
        <pc:spChg chg="add">
          <ac:chgData name="Davina Szilvasy" userId="59fb472d-eed4-4f11-9686-c2c8db02a2cd" providerId="ADAL" clId="{6064E5D9-4D0A-4715-AE0C-C3688EC716C4}" dt="2019-10-25T14:32:50.518" v="10"/>
          <ac:spMkLst>
            <pc:docMk/>
            <pc:sldMk cId="3401100034" sldId="390"/>
            <ac:spMk id="8" creationId="{FD04D44C-9473-4137-B08C-A1FF9F841CD0}"/>
          </ac:spMkLst>
        </pc:spChg>
        <pc:grpChg chg="del">
          <ac:chgData name="Davina Szilvasy" userId="59fb472d-eed4-4f11-9686-c2c8db02a2cd" providerId="ADAL" clId="{6064E5D9-4D0A-4715-AE0C-C3688EC716C4}" dt="2019-10-25T14:32:49.532" v="9" actId="478"/>
          <ac:grpSpMkLst>
            <pc:docMk/>
            <pc:sldMk cId="3401100034" sldId="390"/>
            <ac:grpSpMk id="16" creationId="{B31300A9-E3C5-4701-8EF1-45ED088A04DD}"/>
          </ac:grpSpMkLst>
        </pc:grpChg>
        <pc:picChg chg="add">
          <ac:chgData name="Davina Szilvasy" userId="59fb472d-eed4-4f11-9686-c2c8db02a2cd" providerId="ADAL" clId="{6064E5D9-4D0A-4715-AE0C-C3688EC716C4}" dt="2019-10-25T14:32:50.518" v="10"/>
          <ac:picMkLst>
            <pc:docMk/>
            <pc:sldMk cId="3401100034" sldId="390"/>
            <ac:picMk id="6" creationId="{4B1D5CF2-0B64-416D-9ACC-E68BEDFCABBB}"/>
          </ac:picMkLst>
        </pc:picChg>
      </pc:sldChg>
      <pc:sldChg chg="addSp delSp modSp">
        <pc:chgData name="Davina Szilvasy" userId="59fb472d-eed4-4f11-9686-c2c8db02a2cd" providerId="ADAL" clId="{6064E5D9-4D0A-4715-AE0C-C3688EC716C4}" dt="2019-10-25T14:44:00.970" v="50" actId="404"/>
        <pc:sldMkLst>
          <pc:docMk/>
          <pc:sldMk cId="2075266808" sldId="391"/>
        </pc:sldMkLst>
        <pc:spChg chg="add">
          <ac:chgData name="Davina Szilvasy" userId="59fb472d-eed4-4f11-9686-c2c8db02a2cd" providerId="ADAL" clId="{6064E5D9-4D0A-4715-AE0C-C3688EC716C4}" dt="2019-10-25T14:32:46.548" v="8"/>
          <ac:spMkLst>
            <pc:docMk/>
            <pc:sldMk cId="2075266808" sldId="391"/>
            <ac:spMk id="7" creationId="{06235213-B42A-4670-8AF4-4A4895E97AE2}"/>
          </ac:spMkLst>
        </pc:spChg>
        <pc:spChg chg="mod">
          <ac:chgData name="Davina Szilvasy" userId="59fb472d-eed4-4f11-9686-c2c8db02a2cd" providerId="ADAL" clId="{6064E5D9-4D0A-4715-AE0C-C3688EC716C4}" dt="2019-10-25T14:44:00.970" v="50" actId="404"/>
          <ac:spMkLst>
            <pc:docMk/>
            <pc:sldMk cId="2075266808" sldId="391"/>
            <ac:spMk id="19" creationId="{5252A847-DE45-4FA3-A1F8-EEBEB845FF8E}"/>
          </ac:spMkLst>
        </pc:spChg>
        <pc:grpChg chg="del">
          <ac:chgData name="Davina Szilvasy" userId="59fb472d-eed4-4f11-9686-c2c8db02a2cd" providerId="ADAL" clId="{6064E5D9-4D0A-4715-AE0C-C3688EC716C4}" dt="2019-10-25T14:32:45.530" v="7" actId="478"/>
          <ac:grpSpMkLst>
            <pc:docMk/>
            <pc:sldMk cId="2075266808" sldId="391"/>
            <ac:grpSpMk id="16" creationId="{B31300A9-E3C5-4701-8EF1-45ED088A04DD}"/>
          </ac:grpSpMkLst>
        </pc:grpChg>
        <pc:picChg chg="add">
          <ac:chgData name="Davina Szilvasy" userId="59fb472d-eed4-4f11-9686-c2c8db02a2cd" providerId="ADAL" clId="{6064E5D9-4D0A-4715-AE0C-C3688EC716C4}" dt="2019-10-25T14:32:46.548" v="8"/>
          <ac:picMkLst>
            <pc:docMk/>
            <pc:sldMk cId="2075266808" sldId="391"/>
            <ac:picMk id="6" creationId="{03CC77CD-3AFB-441C-945B-46273F3B9BA9}"/>
          </ac:picMkLst>
        </pc:picChg>
      </pc:sldChg>
      <pc:sldChg chg="addSp delSp modSp">
        <pc:chgData name="Davina Szilvasy" userId="59fb472d-eed4-4f11-9686-c2c8db02a2cd" providerId="ADAL" clId="{6064E5D9-4D0A-4715-AE0C-C3688EC716C4}" dt="2019-10-25T14:57:53.084" v="331" actId="20577"/>
        <pc:sldMkLst>
          <pc:docMk/>
          <pc:sldMk cId="3880141630" sldId="393"/>
        </pc:sldMkLst>
        <pc:spChg chg="add">
          <ac:chgData name="Davina Szilvasy" userId="59fb472d-eed4-4f11-9686-c2c8db02a2cd" providerId="ADAL" clId="{6064E5D9-4D0A-4715-AE0C-C3688EC716C4}" dt="2019-10-25T14:33:53.825" v="36"/>
          <ac:spMkLst>
            <pc:docMk/>
            <pc:sldMk cId="3880141630" sldId="393"/>
            <ac:spMk id="7" creationId="{B48C5E0A-EB88-47DD-BE9F-02C0E3C98E55}"/>
          </ac:spMkLst>
        </pc:spChg>
        <pc:spChg chg="mod">
          <ac:chgData name="Davina Szilvasy" userId="59fb472d-eed4-4f11-9686-c2c8db02a2cd" providerId="ADAL" clId="{6064E5D9-4D0A-4715-AE0C-C3688EC716C4}" dt="2019-10-25T14:57:53.084" v="331" actId="20577"/>
          <ac:spMkLst>
            <pc:docMk/>
            <pc:sldMk cId="3880141630" sldId="393"/>
            <ac:spMk id="19" creationId="{5252A847-DE45-4FA3-A1F8-EEBEB845FF8E}"/>
          </ac:spMkLst>
        </pc:spChg>
        <pc:grpChg chg="del">
          <ac:chgData name="Davina Szilvasy" userId="59fb472d-eed4-4f11-9686-c2c8db02a2cd" providerId="ADAL" clId="{6064E5D9-4D0A-4715-AE0C-C3688EC716C4}" dt="2019-10-25T14:33:52.768" v="35" actId="478"/>
          <ac:grpSpMkLst>
            <pc:docMk/>
            <pc:sldMk cId="3880141630" sldId="393"/>
            <ac:grpSpMk id="16" creationId="{B31300A9-E3C5-4701-8EF1-45ED088A04DD}"/>
          </ac:grpSpMkLst>
        </pc:grpChg>
        <pc:picChg chg="add">
          <ac:chgData name="Davina Szilvasy" userId="59fb472d-eed4-4f11-9686-c2c8db02a2cd" providerId="ADAL" clId="{6064E5D9-4D0A-4715-AE0C-C3688EC716C4}" dt="2019-10-25T14:33:53.825" v="36"/>
          <ac:picMkLst>
            <pc:docMk/>
            <pc:sldMk cId="3880141630" sldId="393"/>
            <ac:picMk id="6" creationId="{473BB9A0-A4D6-4DCB-B21F-973CD2FDE1A2}"/>
          </ac:picMkLst>
        </pc:picChg>
      </pc:sldChg>
      <pc:sldChg chg="addSp delSp modSp">
        <pc:chgData name="Davina Szilvasy" userId="59fb472d-eed4-4f11-9686-c2c8db02a2cd" providerId="ADAL" clId="{6064E5D9-4D0A-4715-AE0C-C3688EC716C4}" dt="2019-10-25T14:58:09.046" v="353" actId="20577"/>
        <pc:sldMkLst>
          <pc:docMk/>
          <pc:sldMk cId="1406484494" sldId="394"/>
        </pc:sldMkLst>
        <pc:spChg chg="add">
          <ac:chgData name="Davina Szilvasy" userId="59fb472d-eed4-4f11-9686-c2c8db02a2cd" providerId="ADAL" clId="{6064E5D9-4D0A-4715-AE0C-C3688EC716C4}" dt="2019-10-25T14:33:57.811" v="38"/>
          <ac:spMkLst>
            <pc:docMk/>
            <pc:sldMk cId="1406484494" sldId="394"/>
            <ac:spMk id="7" creationId="{C2D9048B-9827-4FE5-BEFF-56E5A5A2164E}"/>
          </ac:spMkLst>
        </pc:spChg>
        <pc:spChg chg="mod">
          <ac:chgData name="Davina Szilvasy" userId="59fb472d-eed4-4f11-9686-c2c8db02a2cd" providerId="ADAL" clId="{6064E5D9-4D0A-4715-AE0C-C3688EC716C4}" dt="2019-10-25T14:58:09.046" v="353" actId="20577"/>
          <ac:spMkLst>
            <pc:docMk/>
            <pc:sldMk cId="1406484494" sldId="394"/>
            <ac:spMk id="19" creationId="{5252A847-DE45-4FA3-A1F8-EEBEB845FF8E}"/>
          </ac:spMkLst>
        </pc:spChg>
        <pc:grpChg chg="del">
          <ac:chgData name="Davina Szilvasy" userId="59fb472d-eed4-4f11-9686-c2c8db02a2cd" providerId="ADAL" clId="{6064E5D9-4D0A-4715-AE0C-C3688EC716C4}" dt="2019-10-25T14:33:56.827" v="37" actId="478"/>
          <ac:grpSpMkLst>
            <pc:docMk/>
            <pc:sldMk cId="1406484494" sldId="394"/>
            <ac:grpSpMk id="16" creationId="{B31300A9-E3C5-4701-8EF1-45ED088A04DD}"/>
          </ac:grpSpMkLst>
        </pc:grpChg>
        <pc:picChg chg="add">
          <ac:chgData name="Davina Szilvasy" userId="59fb472d-eed4-4f11-9686-c2c8db02a2cd" providerId="ADAL" clId="{6064E5D9-4D0A-4715-AE0C-C3688EC716C4}" dt="2019-10-25T14:33:57.811" v="38"/>
          <ac:picMkLst>
            <pc:docMk/>
            <pc:sldMk cId="1406484494" sldId="394"/>
            <ac:picMk id="6" creationId="{7D39D79E-A7D7-4725-9497-5C44A5C71B7F}"/>
          </ac:picMkLst>
        </pc:picChg>
      </pc:sldChg>
      <pc:sldChg chg="addSp delSp modSp">
        <pc:chgData name="Davina Szilvasy" userId="59fb472d-eed4-4f11-9686-c2c8db02a2cd" providerId="ADAL" clId="{6064E5D9-4D0A-4715-AE0C-C3688EC716C4}" dt="2019-10-25T14:48:54.910" v="96" actId="14100"/>
        <pc:sldMkLst>
          <pc:docMk/>
          <pc:sldMk cId="3443882745" sldId="396"/>
        </pc:sldMkLst>
        <pc:spChg chg="mod">
          <ac:chgData name="Davina Szilvasy" userId="59fb472d-eed4-4f11-9686-c2c8db02a2cd" providerId="ADAL" clId="{6064E5D9-4D0A-4715-AE0C-C3688EC716C4}" dt="2019-10-25T14:48:54.910" v="96" actId="14100"/>
          <ac:spMkLst>
            <pc:docMk/>
            <pc:sldMk cId="3443882745" sldId="396"/>
            <ac:spMk id="2" creationId="{C0ABC395-F577-0E4A-9490-831B4F2D63E6}"/>
          </ac:spMkLst>
        </pc:spChg>
        <pc:spChg chg="add">
          <ac:chgData name="Davina Szilvasy" userId="59fb472d-eed4-4f11-9686-c2c8db02a2cd" providerId="ADAL" clId="{6064E5D9-4D0A-4715-AE0C-C3688EC716C4}" dt="2019-10-25T14:33:12.029" v="18"/>
          <ac:spMkLst>
            <pc:docMk/>
            <pc:sldMk cId="3443882745" sldId="396"/>
            <ac:spMk id="8" creationId="{99454C0B-53AF-46B1-93E1-EC7FF955BE37}"/>
          </ac:spMkLst>
        </pc:spChg>
        <pc:spChg chg="mod">
          <ac:chgData name="Davina Szilvasy" userId="59fb472d-eed4-4f11-9686-c2c8db02a2cd" providerId="ADAL" clId="{6064E5D9-4D0A-4715-AE0C-C3688EC716C4}" dt="2019-10-25T14:45:53.148" v="61" actId="403"/>
          <ac:spMkLst>
            <pc:docMk/>
            <pc:sldMk cId="3443882745" sldId="396"/>
            <ac:spMk id="19" creationId="{5252A847-DE45-4FA3-A1F8-EEBEB845FF8E}"/>
          </ac:spMkLst>
        </pc:spChg>
        <pc:grpChg chg="del">
          <ac:chgData name="Davina Szilvasy" userId="59fb472d-eed4-4f11-9686-c2c8db02a2cd" providerId="ADAL" clId="{6064E5D9-4D0A-4715-AE0C-C3688EC716C4}" dt="2019-10-25T14:33:09.723" v="17" actId="478"/>
          <ac:grpSpMkLst>
            <pc:docMk/>
            <pc:sldMk cId="3443882745" sldId="396"/>
            <ac:grpSpMk id="16" creationId="{B31300A9-E3C5-4701-8EF1-45ED088A04DD}"/>
          </ac:grpSpMkLst>
        </pc:grpChg>
        <pc:picChg chg="add">
          <ac:chgData name="Davina Szilvasy" userId="59fb472d-eed4-4f11-9686-c2c8db02a2cd" providerId="ADAL" clId="{6064E5D9-4D0A-4715-AE0C-C3688EC716C4}" dt="2019-10-25T14:33:12.029" v="18"/>
          <ac:picMkLst>
            <pc:docMk/>
            <pc:sldMk cId="3443882745" sldId="396"/>
            <ac:picMk id="7" creationId="{2DE05CA1-4CB1-495F-9A0C-26C7A21F4472}"/>
          </ac:picMkLst>
        </pc:picChg>
      </pc:sldChg>
      <pc:sldChg chg="addSp delSp modSp">
        <pc:chgData name="Davina Szilvasy" userId="59fb472d-eed4-4f11-9686-c2c8db02a2cd" providerId="ADAL" clId="{6064E5D9-4D0A-4715-AE0C-C3688EC716C4}" dt="2019-10-25T15:00:52.127" v="387" actId="20577"/>
        <pc:sldMkLst>
          <pc:docMk/>
          <pc:sldMk cId="3481003491" sldId="397"/>
        </pc:sldMkLst>
        <pc:spChg chg="add">
          <ac:chgData name="Davina Szilvasy" userId="59fb472d-eed4-4f11-9686-c2c8db02a2cd" providerId="ADAL" clId="{6064E5D9-4D0A-4715-AE0C-C3688EC716C4}" dt="2019-10-25T14:33:24.809" v="24"/>
          <ac:spMkLst>
            <pc:docMk/>
            <pc:sldMk cId="3481003491" sldId="397"/>
            <ac:spMk id="13" creationId="{FA813166-4CA4-468E-85E8-D46CF96CEFDC}"/>
          </ac:spMkLst>
        </pc:spChg>
        <pc:spChg chg="mod">
          <ac:chgData name="Davina Szilvasy" userId="59fb472d-eed4-4f11-9686-c2c8db02a2cd" providerId="ADAL" clId="{6064E5D9-4D0A-4715-AE0C-C3688EC716C4}" dt="2019-10-25T15:00:52.127" v="387" actId="20577"/>
          <ac:spMkLst>
            <pc:docMk/>
            <pc:sldMk cId="3481003491" sldId="397"/>
            <ac:spMk id="19" creationId="{5252A847-DE45-4FA3-A1F8-EEBEB845FF8E}"/>
          </ac:spMkLst>
        </pc:spChg>
        <pc:grpChg chg="del">
          <ac:chgData name="Davina Szilvasy" userId="59fb472d-eed4-4f11-9686-c2c8db02a2cd" providerId="ADAL" clId="{6064E5D9-4D0A-4715-AE0C-C3688EC716C4}" dt="2019-10-25T14:33:23.599" v="23" actId="478"/>
          <ac:grpSpMkLst>
            <pc:docMk/>
            <pc:sldMk cId="3481003491" sldId="397"/>
            <ac:grpSpMk id="16" creationId="{B31300A9-E3C5-4701-8EF1-45ED088A04DD}"/>
          </ac:grpSpMkLst>
        </pc:grpChg>
        <pc:picChg chg="add">
          <ac:chgData name="Davina Szilvasy" userId="59fb472d-eed4-4f11-9686-c2c8db02a2cd" providerId="ADAL" clId="{6064E5D9-4D0A-4715-AE0C-C3688EC716C4}" dt="2019-10-25T14:33:24.809" v="24"/>
          <ac:picMkLst>
            <pc:docMk/>
            <pc:sldMk cId="3481003491" sldId="397"/>
            <ac:picMk id="12" creationId="{80D59A55-6B93-4C9D-AB1E-0580E165339B}"/>
          </ac:picMkLst>
        </pc:picChg>
      </pc:sldChg>
      <pc:sldChg chg="addSp delSp modSp">
        <pc:chgData name="Davina Szilvasy" userId="59fb472d-eed4-4f11-9686-c2c8db02a2cd" providerId="ADAL" clId="{6064E5D9-4D0A-4715-AE0C-C3688EC716C4}" dt="2019-10-25T14:51:20.949" v="153" actId="20577"/>
        <pc:sldMkLst>
          <pc:docMk/>
          <pc:sldMk cId="88926781" sldId="398"/>
        </pc:sldMkLst>
        <pc:spChg chg="add">
          <ac:chgData name="Davina Szilvasy" userId="59fb472d-eed4-4f11-9686-c2c8db02a2cd" providerId="ADAL" clId="{6064E5D9-4D0A-4715-AE0C-C3688EC716C4}" dt="2019-10-25T14:33:37.615" v="28"/>
          <ac:spMkLst>
            <pc:docMk/>
            <pc:sldMk cId="88926781" sldId="398"/>
            <ac:spMk id="12" creationId="{F4369D04-B76B-4C1A-8C45-D5D1B7EEDDE3}"/>
          </ac:spMkLst>
        </pc:spChg>
        <pc:spChg chg="mod">
          <ac:chgData name="Davina Szilvasy" userId="59fb472d-eed4-4f11-9686-c2c8db02a2cd" providerId="ADAL" clId="{6064E5D9-4D0A-4715-AE0C-C3688EC716C4}" dt="2019-10-25T14:51:20.949" v="153" actId="20577"/>
          <ac:spMkLst>
            <pc:docMk/>
            <pc:sldMk cId="88926781" sldId="398"/>
            <ac:spMk id="19" creationId="{5252A847-DE45-4FA3-A1F8-EEBEB845FF8E}"/>
          </ac:spMkLst>
        </pc:spChg>
        <pc:grpChg chg="del">
          <ac:chgData name="Davina Szilvasy" userId="59fb472d-eed4-4f11-9686-c2c8db02a2cd" providerId="ADAL" clId="{6064E5D9-4D0A-4715-AE0C-C3688EC716C4}" dt="2019-10-25T14:33:36.599" v="27" actId="478"/>
          <ac:grpSpMkLst>
            <pc:docMk/>
            <pc:sldMk cId="88926781" sldId="398"/>
            <ac:grpSpMk id="16" creationId="{B31300A9-E3C5-4701-8EF1-45ED088A04DD}"/>
          </ac:grpSpMkLst>
        </pc:grpChg>
        <pc:picChg chg="add">
          <ac:chgData name="Davina Szilvasy" userId="59fb472d-eed4-4f11-9686-c2c8db02a2cd" providerId="ADAL" clId="{6064E5D9-4D0A-4715-AE0C-C3688EC716C4}" dt="2019-10-25T14:33:37.615" v="28"/>
          <ac:picMkLst>
            <pc:docMk/>
            <pc:sldMk cId="88926781" sldId="398"/>
            <ac:picMk id="11" creationId="{DBF8B6E1-6770-4752-B402-CB62DE57A697}"/>
          </ac:picMkLst>
        </pc:picChg>
      </pc:sldChg>
      <pc:sldChg chg="addSp delSp modSp">
        <pc:chgData name="Davina Szilvasy" userId="59fb472d-eed4-4f11-9686-c2c8db02a2cd" providerId="ADAL" clId="{6064E5D9-4D0A-4715-AE0C-C3688EC716C4}" dt="2019-10-25T14:46:09.893" v="63" actId="403"/>
        <pc:sldMkLst>
          <pc:docMk/>
          <pc:sldMk cId="651026800" sldId="399"/>
        </pc:sldMkLst>
        <pc:spChg chg="add">
          <ac:chgData name="Davina Szilvasy" userId="59fb472d-eed4-4f11-9686-c2c8db02a2cd" providerId="ADAL" clId="{6064E5D9-4D0A-4715-AE0C-C3688EC716C4}" dt="2019-10-25T14:33:16.549" v="20"/>
          <ac:spMkLst>
            <pc:docMk/>
            <pc:sldMk cId="651026800" sldId="399"/>
            <ac:spMk id="7" creationId="{6A1DCF17-F790-4104-B53A-AF99C2ECAFF4}"/>
          </ac:spMkLst>
        </pc:spChg>
        <pc:spChg chg="mod">
          <ac:chgData name="Davina Szilvasy" userId="59fb472d-eed4-4f11-9686-c2c8db02a2cd" providerId="ADAL" clId="{6064E5D9-4D0A-4715-AE0C-C3688EC716C4}" dt="2019-10-25T14:46:09.893" v="63" actId="403"/>
          <ac:spMkLst>
            <pc:docMk/>
            <pc:sldMk cId="651026800" sldId="399"/>
            <ac:spMk id="19" creationId="{5252A847-DE45-4FA3-A1F8-EEBEB845FF8E}"/>
          </ac:spMkLst>
        </pc:spChg>
        <pc:grpChg chg="del">
          <ac:chgData name="Davina Szilvasy" userId="59fb472d-eed4-4f11-9686-c2c8db02a2cd" providerId="ADAL" clId="{6064E5D9-4D0A-4715-AE0C-C3688EC716C4}" dt="2019-10-25T14:33:15.076" v="19" actId="478"/>
          <ac:grpSpMkLst>
            <pc:docMk/>
            <pc:sldMk cId="651026800" sldId="399"/>
            <ac:grpSpMk id="16" creationId="{B31300A9-E3C5-4701-8EF1-45ED088A04DD}"/>
          </ac:grpSpMkLst>
        </pc:grpChg>
        <pc:picChg chg="add">
          <ac:chgData name="Davina Szilvasy" userId="59fb472d-eed4-4f11-9686-c2c8db02a2cd" providerId="ADAL" clId="{6064E5D9-4D0A-4715-AE0C-C3688EC716C4}" dt="2019-10-25T14:33:16.549" v="20"/>
          <ac:picMkLst>
            <pc:docMk/>
            <pc:sldMk cId="651026800" sldId="399"/>
            <ac:picMk id="6" creationId="{A23145A4-7048-493A-85EE-6AA6CD58540B}"/>
          </ac:picMkLst>
        </pc:picChg>
      </pc:sldChg>
      <pc:sldChg chg="addSp delSp modSp">
        <pc:chgData name="Davina Szilvasy" userId="59fb472d-eed4-4f11-9686-c2c8db02a2cd" providerId="ADAL" clId="{6064E5D9-4D0A-4715-AE0C-C3688EC716C4}" dt="2019-10-25T14:46:24.406" v="65" actId="403"/>
        <pc:sldMkLst>
          <pc:docMk/>
          <pc:sldMk cId="2874222472" sldId="400"/>
        </pc:sldMkLst>
        <pc:spChg chg="add">
          <ac:chgData name="Davina Szilvasy" userId="59fb472d-eed4-4f11-9686-c2c8db02a2cd" providerId="ADAL" clId="{6064E5D9-4D0A-4715-AE0C-C3688EC716C4}" dt="2019-10-25T14:33:20.533" v="22"/>
          <ac:spMkLst>
            <pc:docMk/>
            <pc:sldMk cId="2874222472" sldId="400"/>
            <ac:spMk id="7" creationId="{C47DC936-FA4B-48C7-A866-7B2630D55890}"/>
          </ac:spMkLst>
        </pc:spChg>
        <pc:spChg chg="mod">
          <ac:chgData name="Davina Szilvasy" userId="59fb472d-eed4-4f11-9686-c2c8db02a2cd" providerId="ADAL" clId="{6064E5D9-4D0A-4715-AE0C-C3688EC716C4}" dt="2019-10-25T14:46:24.406" v="65" actId="403"/>
          <ac:spMkLst>
            <pc:docMk/>
            <pc:sldMk cId="2874222472" sldId="400"/>
            <ac:spMk id="19" creationId="{5252A847-DE45-4FA3-A1F8-EEBEB845FF8E}"/>
          </ac:spMkLst>
        </pc:spChg>
        <pc:grpChg chg="del">
          <ac:chgData name="Davina Szilvasy" userId="59fb472d-eed4-4f11-9686-c2c8db02a2cd" providerId="ADAL" clId="{6064E5D9-4D0A-4715-AE0C-C3688EC716C4}" dt="2019-10-25T14:33:19.422" v="21" actId="478"/>
          <ac:grpSpMkLst>
            <pc:docMk/>
            <pc:sldMk cId="2874222472" sldId="400"/>
            <ac:grpSpMk id="16" creationId="{B31300A9-E3C5-4701-8EF1-45ED088A04DD}"/>
          </ac:grpSpMkLst>
        </pc:grpChg>
        <pc:picChg chg="add">
          <ac:chgData name="Davina Szilvasy" userId="59fb472d-eed4-4f11-9686-c2c8db02a2cd" providerId="ADAL" clId="{6064E5D9-4D0A-4715-AE0C-C3688EC716C4}" dt="2019-10-25T14:33:20.533" v="22"/>
          <ac:picMkLst>
            <pc:docMk/>
            <pc:sldMk cId="2874222472" sldId="400"/>
            <ac:picMk id="6" creationId="{3DD47813-3B33-4759-B6B3-7248F93D1D96}"/>
          </ac:picMkLst>
        </pc:picChg>
      </pc:sldChg>
      <pc:sldChg chg="addSp delSp modSp">
        <pc:chgData name="Davina Szilvasy" userId="59fb472d-eed4-4f11-9686-c2c8db02a2cd" providerId="ADAL" clId="{6064E5D9-4D0A-4715-AE0C-C3688EC716C4}" dt="2019-10-25T15:00:48.336" v="386" actId="20577"/>
        <pc:sldMkLst>
          <pc:docMk/>
          <pc:sldMk cId="1186245862" sldId="401"/>
        </pc:sldMkLst>
        <pc:spChg chg="mod">
          <ac:chgData name="Davina Szilvasy" userId="59fb472d-eed4-4f11-9686-c2c8db02a2cd" providerId="ADAL" clId="{6064E5D9-4D0A-4715-AE0C-C3688EC716C4}" dt="2019-10-25T15:00:48.336" v="386" actId="20577"/>
          <ac:spMkLst>
            <pc:docMk/>
            <pc:sldMk cId="1186245862" sldId="401"/>
            <ac:spMk id="19" creationId="{5252A847-DE45-4FA3-A1F8-EEBEB845FF8E}"/>
          </ac:spMkLst>
        </pc:spChg>
        <pc:spChg chg="add">
          <ac:chgData name="Davina Szilvasy" userId="59fb472d-eed4-4f11-9686-c2c8db02a2cd" providerId="ADAL" clId="{6064E5D9-4D0A-4715-AE0C-C3688EC716C4}" dt="2019-10-25T14:33:33.826" v="26"/>
          <ac:spMkLst>
            <pc:docMk/>
            <pc:sldMk cId="1186245862" sldId="401"/>
            <ac:spMk id="20" creationId="{36069B79-5285-4590-8E82-7E21C948B639}"/>
          </ac:spMkLst>
        </pc:spChg>
        <pc:grpChg chg="del">
          <ac:chgData name="Davina Szilvasy" userId="59fb472d-eed4-4f11-9686-c2c8db02a2cd" providerId="ADAL" clId="{6064E5D9-4D0A-4715-AE0C-C3688EC716C4}" dt="2019-10-25T14:33:32.058" v="25" actId="478"/>
          <ac:grpSpMkLst>
            <pc:docMk/>
            <pc:sldMk cId="1186245862" sldId="401"/>
            <ac:grpSpMk id="16" creationId="{B31300A9-E3C5-4701-8EF1-45ED088A04DD}"/>
          </ac:grpSpMkLst>
        </pc:grpChg>
        <pc:picChg chg="add">
          <ac:chgData name="Davina Szilvasy" userId="59fb472d-eed4-4f11-9686-c2c8db02a2cd" providerId="ADAL" clId="{6064E5D9-4D0A-4715-AE0C-C3688EC716C4}" dt="2019-10-25T14:33:33.826" v="26"/>
          <ac:picMkLst>
            <pc:docMk/>
            <pc:sldMk cId="1186245862" sldId="401"/>
            <ac:picMk id="11" creationId="{DDFB2674-3F93-4709-97D3-1B87CAF8F9F8}"/>
          </ac:picMkLst>
        </pc:picChg>
      </pc:sldChg>
      <pc:sldChg chg="addSp delSp modSp">
        <pc:chgData name="Davina Szilvasy" userId="59fb472d-eed4-4f11-9686-c2c8db02a2cd" providerId="ADAL" clId="{6064E5D9-4D0A-4715-AE0C-C3688EC716C4}" dt="2019-10-25T14:49:36.111" v="99" actId="403"/>
        <pc:sldMkLst>
          <pc:docMk/>
          <pc:sldMk cId="2294762536" sldId="403"/>
        </pc:sldMkLst>
        <pc:spChg chg="mod">
          <ac:chgData name="Davina Szilvasy" userId="59fb472d-eed4-4f11-9686-c2c8db02a2cd" providerId="ADAL" clId="{6064E5D9-4D0A-4715-AE0C-C3688EC716C4}" dt="2019-10-25T14:49:36.111" v="99" actId="403"/>
          <ac:spMkLst>
            <pc:docMk/>
            <pc:sldMk cId="2294762536" sldId="403"/>
            <ac:spMk id="19" creationId="{5252A847-DE45-4FA3-A1F8-EEBEB845FF8E}"/>
          </ac:spMkLst>
        </pc:spChg>
        <pc:spChg chg="add">
          <ac:chgData name="Davina Szilvasy" userId="59fb472d-eed4-4f11-9686-c2c8db02a2cd" providerId="ADAL" clId="{6064E5D9-4D0A-4715-AE0C-C3688EC716C4}" dt="2019-10-25T14:32:58.985" v="14"/>
          <ac:spMkLst>
            <pc:docMk/>
            <pc:sldMk cId="2294762536" sldId="403"/>
            <ac:spMk id="23" creationId="{7C5ADA00-1C61-4AA5-B589-F4D002204014}"/>
          </ac:spMkLst>
        </pc:spChg>
        <pc:grpChg chg="del">
          <ac:chgData name="Davina Szilvasy" userId="59fb472d-eed4-4f11-9686-c2c8db02a2cd" providerId="ADAL" clId="{6064E5D9-4D0A-4715-AE0C-C3688EC716C4}" dt="2019-10-25T14:32:57.542" v="13" actId="478"/>
          <ac:grpSpMkLst>
            <pc:docMk/>
            <pc:sldMk cId="2294762536" sldId="403"/>
            <ac:grpSpMk id="16" creationId="{B31300A9-E3C5-4701-8EF1-45ED088A04DD}"/>
          </ac:grpSpMkLst>
        </pc:grpChg>
        <pc:picChg chg="add">
          <ac:chgData name="Davina Szilvasy" userId="59fb472d-eed4-4f11-9686-c2c8db02a2cd" providerId="ADAL" clId="{6064E5D9-4D0A-4715-AE0C-C3688EC716C4}" dt="2019-10-25T14:32:58.985" v="14"/>
          <ac:picMkLst>
            <pc:docMk/>
            <pc:sldMk cId="2294762536" sldId="403"/>
            <ac:picMk id="22" creationId="{4432CF29-1C71-4B61-944D-98A2BA7BAF55}"/>
          </ac:picMkLst>
        </pc:picChg>
      </pc:sldChg>
      <pc:sldChg chg="addSp delSp modSp">
        <pc:chgData name="Davina Szilvasy" userId="59fb472d-eed4-4f11-9686-c2c8db02a2cd" providerId="ADAL" clId="{6064E5D9-4D0A-4715-AE0C-C3688EC716C4}" dt="2019-10-25T14:52:02.730" v="162" actId="20577"/>
        <pc:sldMkLst>
          <pc:docMk/>
          <pc:sldMk cId="3519743371" sldId="404"/>
        </pc:sldMkLst>
        <pc:spChg chg="add">
          <ac:chgData name="Davina Szilvasy" userId="59fb472d-eed4-4f11-9686-c2c8db02a2cd" providerId="ADAL" clId="{6064E5D9-4D0A-4715-AE0C-C3688EC716C4}" dt="2019-10-25T14:33:44.775" v="32"/>
          <ac:spMkLst>
            <pc:docMk/>
            <pc:sldMk cId="3519743371" sldId="404"/>
            <ac:spMk id="8" creationId="{BBF9A66C-FF54-4669-897B-2ED496DA988F}"/>
          </ac:spMkLst>
        </pc:spChg>
        <pc:spChg chg="mod">
          <ac:chgData name="Davina Szilvasy" userId="59fb472d-eed4-4f11-9686-c2c8db02a2cd" providerId="ADAL" clId="{6064E5D9-4D0A-4715-AE0C-C3688EC716C4}" dt="2019-10-25T14:52:02.730" v="162" actId="20577"/>
          <ac:spMkLst>
            <pc:docMk/>
            <pc:sldMk cId="3519743371" sldId="404"/>
            <ac:spMk id="19" creationId="{5252A847-DE45-4FA3-A1F8-EEBEB845FF8E}"/>
          </ac:spMkLst>
        </pc:spChg>
        <pc:grpChg chg="del">
          <ac:chgData name="Davina Szilvasy" userId="59fb472d-eed4-4f11-9686-c2c8db02a2cd" providerId="ADAL" clId="{6064E5D9-4D0A-4715-AE0C-C3688EC716C4}" dt="2019-10-25T14:33:43.768" v="31" actId="478"/>
          <ac:grpSpMkLst>
            <pc:docMk/>
            <pc:sldMk cId="3519743371" sldId="404"/>
            <ac:grpSpMk id="16" creationId="{B31300A9-E3C5-4701-8EF1-45ED088A04DD}"/>
          </ac:grpSpMkLst>
        </pc:grpChg>
        <pc:picChg chg="add">
          <ac:chgData name="Davina Szilvasy" userId="59fb472d-eed4-4f11-9686-c2c8db02a2cd" providerId="ADAL" clId="{6064E5D9-4D0A-4715-AE0C-C3688EC716C4}" dt="2019-10-25T14:33:44.775" v="32"/>
          <ac:picMkLst>
            <pc:docMk/>
            <pc:sldMk cId="3519743371" sldId="404"/>
            <ac:picMk id="7" creationId="{6411ED09-FED2-4644-AD68-09BAE6498BAC}"/>
          </ac:picMkLst>
        </pc:picChg>
      </pc:sldChg>
      <pc:sldChg chg="addSp delSp modSp">
        <pc:chgData name="Davina Szilvasy" userId="59fb472d-eed4-4f11-9686-c2c8db02a2cd" providerId="ADAL" clId="{6064E5D9-4D0A-4715-AE0C-C3688EC716C4}" dt="2019-10-25T14:51:52.916" v="161" actId="208"/>
        <pc:sldMkLst>
          <pc:docMk/>
          <pc:sldMk cId="1191653270" sldId="405"/>
        </pc:sldMkLst>
        <pc:spChg chg="mod">
          <ac:chgData name="Davina Szilvasy" userId="59fb472d-eed4-4f11-9686-c2c8db02a2cd" providerId="ADAL" clId="{6064E5D9-4D0A-4715-AE0C-C3688EC716C4}" dt="2019-10-25T14:51:29.720" v="156" actId="1036"/>
          <ac:spMkLst>
            <pc:docMk/>
            <pc:sldMk cId="1191653270" sldId="405"/>
            <ac:spMk id="7" creationId="{1D388071-389F-0C4E-BAAE-5244C2F35D44}"/>
          </ac:spMkLst>
        </pc:spChg>
        <pc:spChg chg="mod">
          <ac:chgData name="Davina Szilvasy" userId="59fb472d-eed4-4f11-9686-c2c8db02a2cd" providerId="ADAL" clId="{6064E5D9-4D0A-4715-AE0C-C3688EC716C4}" dt="2019-10-25T14:51:52.916" v="161" actId="208"/>
          <ac:spMkLst>
            <pc:docMk/>
            <pc:sldMk cId="1191653270" sldId="405"/>
            <ac:spMk id="9" creationId="{14695CAB-CD81-4B6F-814E-6CD8B4CD7DD9}"/>
          </ac:spMkLst>
        </pc:spChg>
        <pc:spChg chg="mod">
          <ac:chgData name="Davina Szilvasy" userId="59fb472d-eed4-4f11-9686-c2c8db02a2cd" providerId="ADAL" clId="{6064E5D9-4D0A-4715-AE0C-C3688EC716C4}" dt="2019-10-25T14:51:39.619" v="158" actId="208"/>
          <ac:spMkLst>
            <pc:docMk/>
            <pc:sldMk cId="1191653270" sldId="405"/>
            <ac:spMk id="10" creationId="{C67AF53F-46E7-4D8A-9924-AE7B4D19D66B}"/>
          </ac:spMkLst>
        </pc:spChg>
        <pc:spChg chg="add">
          <ac:chgData name="Davina Szilvasy" userId="59fb472d-eed4-4f11-9686-c2c8db02a2cd" providerId="ADAL" clId="{6064E5D9-4D0A-4715-AE0C-C3688EC716C4}" dt="2019-10-25T14:33:41.260" v="30"/>
          <ac:spMkLst>
            <pc:docMk/>
            <pc:sldMk cId="1191653270" sldId="405"/>
            <ac:spMk id="13" creationId="{58944946-C57F-4BEF-92F6-5C90ABAFC83C}"/>
          </ac:spMkLst>
        </pc:spChg>
        <pc:spChg chg="mod">
          <ac:chgData name="Davina Szilvasy" userId="59fb472d-eed4-4f11-9686-c2c8db02a2cd" providerId="ADAL" clId="{6064E5D9-4D0A-4715-AE0C-C3688EC716C4}" dt="2019-10-25T14:51:14.792" v="152" actId="20577"/>
          <ac:spMkLst>
            <pc:docMk/>
            <pc:sldMk cId="1191653270" sldId="405"/>
            <ac:spMk id="19" creationId="{5252A847-DE45-4FA3-A1F8-EEBEB845FF8E}"/>
          </ac:spMkLst>
        </pc:spChg>
        <pc:grpChg chg="del">
          <ac:chgData name="Davina Szilvasy" userId="59fb472d-eed4-4f11-9686-c2c8db02a2cd" providerId="ADAL" clId="{6064E5D9-4D0A-4715-AE0C-C3688EC716C4}" dt="2019-10-25T14:33:40.254" v="29" actId="478"/>
          <ac:grpSpMkLst>
            <pc:docMk/>
            <pc:sldMk cId="1191653270" sldId="405"/>
            <ac:grpSpMk id="16" creationId="{B31300A9-E3C5-4701-8EF1-45ED088A04DD}"/>
          </ac:grpSpMkLst>
        </pc:grpChg>
        <pc:picChg chg="add">
          <ac:chgData name="Davina Szilvasy" userId="59fb472d-eed4-4f11-9686-c2c8db02a2cd" providerId="ADAL" clId="{6064E5D9-4D0A-4715-AE0C-C3688EC716C4}" dt="2019-10-25T14:33:41.260" v="30"/>
          <ac:picMkLst>
            <pc:docMk/>
            <pc:sldMk cId="1191653270" sldId="405"/>
            <ac:picMk id="12" creationId="{D6DFE963-F1A9-4A9E-BEDA-A095D16C20D9}"/>
          </ac:picMkLst>
        </pc:picChg>
      </pc:sldChg>
      <pc:sldChg chg="addSp delSp modSp">
        <pc:chgData name="Davina Szilvasy" userId="59fb472d-eed4-4f11-9686-c2c8db02a2cd" providerId="ADAL" clId="{6064E5D9-4D0A-4715-AE0C-C3688EC716C4}" dt="2019-10-25T14:54:17.280" v="270" actId="20577"/>
        <pc:sldMkLst>
          <pc:docMk/>
          <pc:sldMk cId="424969360" sldId="407"/>
        </pc:sldMkLst>
        <pc:spChg chg="add">
          <ac:chgData name="Davina Szilvasy" userId="59fb472d-eed4-4f11-9686-c2c8db02a2cd" providerId="ADAL" clId="{6064E5D9-4D0A-4715-AE0C-C3688EC716C4}" dt="2019-10-25T14:33:48.585" v="34"/>
          <ac:spMkLst>
            <pc:docMk/>
            <pc:sldMk cId="424969360" sldId="407"/>
            <ac:spMk id="8" creationId="{BBEB8DE8-C415-4862-8093-01FD8B22AC26}"/>
          </ac:spMkLst>
        </pc:spChg>
        <pc:spChg chg="mod">
          <ac:chgData name="Davina Szilvasy" userId="59fb472d-eed4-4f11-9686-c2c8db02a2cd" providerId="ADAL" clId="{6064E5D9-4D0A-4715-AE0C-C3688EC716C4}" dt="2019-10-25T14:54:17.280" v="270" actId="20577"/>
          <ac:spMkLst>
            <pc:docMk/>
            <pc:sldMk cId="424969360" sldId="407"/>
            <ac:spMk id="19" creationId="{5252A847-DE45-4FA3-A1F8-EEBEB845FF8E}"/>
          </ac:spMkLst>
        </pc:spChg>
        <pc:grpChg chg="del">
          <ac:chgData name="Davina Szilvasy" userId="59fb472d-eed4-4f11-9686-c2c8db02a2cd" providerId="ADAL" clId="{6064E5D9-4D0A-4715-AE0C-C3688EC716C4}" dt="2019-10-25T14:33:47.398" v="33" actId="478"/>
          <ac:grpSpMkLst>
            <pc:docMk/>
            <pc:sldMk cId="424969360" sldId="407"/>
            <ac:grpSpMk id="16" creationId="{B31300A9-E3C5-4701-8EF1-45ED088A04DD}"/>
          </ac:grpSpMkLst>
        </pc:grpChg>
        <pc:picChg chg="add">
          <ac:chgData name="Davina Szilvasy" userId="59fb472d-eed4-4f11-9686-c2c8db02a2cd" providerId="ADAL" clId="{6064E5D9-4D0A-4715-AE0C-C3688EC716C4}" dt="2019-10-25T14:33:48.585" v="34"/>
          <ac:picMkLst>
            <pc:docMk/>
            <pc:sldMk cId="424969360" sldId="407"/>
            <ac:picMk id="7" creationId="{E9DBEC2E-1A54-406C-ABDC-A77CC521499F}"/>
          </ac:picMkLst>
        </pc:picChg>
      </pc:sldChg>
      <pc:sldChg chg="addSp delSp modSp">
        <pc:chgData name="Davina Szilvasy" userId="59fb472d-eed4-4f11-9686-c2c8db02a2cd" providerId="ADAL" clId="{6064E5D9-4D0A-4715-AE0C-C3688EC716C4}" dt="2019-10-25T15:00:03.026" v="382" actId="20577"/>
        <pc:sldMkLst>
          <pc:docMk/>
          <pc:sldMk cId="1606897855" sldId="408"/>
        </pc:sldMkLst>
        <pc:spChg chg="add">
          <ac:chgData name="Davina Szilvasy" userId="59fb472d-eed4-4f11-9686-c2c8db02a2cd" providerId="ADAL" clId="{6064E5D9-4D0A-4715-AE0C-C3688EC716C4}" dt="2019-10-25T14:34:08.319" v="42"/>
          <ac:spMkLst>
            <pc:docMk/>
            <pc:sldMk cId="1606897855" sldId="408"/>
            <ac:spMk id="7" creationId="{F5D779B2-961D-48EC-88C4-D84E9D46890C}"/>
          </ac:spMkLst>
        </pc:spChg>
        <pc:spChg chg="mod">
          <ac:chgData name="Davina Szilvasy" userId="59fb472d-eed4-4f11-9686-c2c8db02a2cd" providerId="ADAL" clId="{6064E5D9-4D0A-4715-AE0C-C3688EC716C4}" dt="2019-10-25T15:00:03.026" v="382" actId="20577"/>
          <ac:spMkLst>
            <pc:docMk/>
            <pc:sldMk cId="1606897855" sldId="408"/>
            <ac:spMk id="19" creationId="{5252A847-DE45-4FA3-A1F8-EEBEB845FF8E}"/>
          </ac:spMkLst>
        </pc:spChg>
        <pc:grpChg chg="del">
          <ac:chgData name="Davina Szilvasy" userId="59fb472d-eed4-4f11-9686-c2c8db02a2cd" providerId="ADAL" clId="{6064E5D9-4D0A-4715-AE0C-C3688EC716C4}" dt="2019-10-25T14:34:07.433" v="41" actId="478"/>
          <ac:grpSpMkLst>
            <pc:docMk/>
            <pc:sldMk cId="1606897855" sldId="408"/>
            <ac:grpSpMk id="16" creationId="{B31300A9-E3C5-4701-8EF1-45ED088A04DD}"/>
          </ac:grpSpMkLst>
        </pc:grpChg>
        <pc:picChg chg="add">
          <ac:chgData name="Davina Szilvasy" userId="59fb472d-eed4-4f11-9686-c2c8db02a2cd" providerId="ADAL" clId="{6064E5D9-4D0A-4715-AE0C-C3688EC716C4}" dt="2019-10-25T14:34:08.319" v="42"/>
          <ac:picMkLst>
            <pc:docMk/>
            <pc:sldMk cId="1606897855" sldId="408"/>
            <ac:picMk id="6" creationId="{A6DB41A2-C9CB-4004-8ED5-DC0FE402E9FB}"/>
          </ac:picMkLst>
        </pc:picChg>
      </pc:sldChg>
      <pc:sldChg chg="addSp delSp modSp">
        <pc:chgData name="Davina Szilvasy" userId="59fb472d-eed4-4f11-9686-c2c8db02a2cd" providerId="ADAL" clId="{6064E5D9-4D0A-4715-AE0C-C3688EC716C4}" dt="2019-10-25T14:59:44.567" v="373" actId="20577"/>
        <pc:sldMkLst>
          <pc:docMk/>
          <pc:sldMk cId="1014483983" sldId="409"/>
        </pc:sldMkLst>
        <pc:spChg chg="add">
          <ac:chgData name="Davina Szilvasy" userId="59fb472d-eed4-4f11-9686-c2c8db02a2cd" providerId="ADAL" clId="{6064E5D9-4D0A-4715-AE0C-C3688EC716C4}" dt="2019-10-25T14:34:16.497" v="44"/>
          <ac:spMkLst>
            <pc:docMk/>
            <pc:sldMk cId="1014483983" sldId="409"/>
            <ac:spMk id="7" creationId="{7A12270B-AAB1-420C-A73B-4B09D7CC2C2A}"/>
          </ac:spMkLst>
        </pc:spChg>
        <pc:spChg chg="mod">
          <ac:chgData name="Davina Szilvasy" userId="59fb472d-eed4-4f11-9686-c2c8db02a2cd" providerId="ADAL" clId="{6064E5D9-4D0A-4715-AE0C-C3688EC716C4}" dt="2019-10-25T14:59:44.567" v="373" actId="20577"/>
          <ac:spMkLst>
            <pc:docMk/>
            <pc:sldMk cId="1014483983" sldId="409"/>
            <ac:spMk id="19" creationId="{5252A847-DE45-4FA3-A1F8-EEBEB845FF8E}"/>
          </ac:spMkLst>
        </pc:spChg>
        <pc:grpChg chg="del">
          <ac:chgData name="Davina Szilvasy" userId="59fb472d-eed4-4f11-9686-c2c8db02a2cd" providerId="ADAL" clId="{6064E5D9-4D0A-4715-AE0C-C3688EC716C4}" dt="2019-10-25T14:34:15.219" v="43" actId="478"/>
          <ac:grpSpMkLst>
            <pc:docMk/>
            <pc:sldMk cId="1014483983" sldId="409"/>
            <ac:grpSpMk id="16" creationId="{B31300A9-E3C5-4701-8EF1-45ED088A04DD}"/>
          </ac:grpSpMkLst>
        </pc:grpChg>
        <pc:picChg chg="add">
          <ac:chgData name="Davina Szilvasy" userId="59fb472d-eed4-4f11-9686-c2c8db02a2cd" providerId="ADAL" clId="{6064E5D9-4D0A-4715-AE0C-C3688EC716C4}" dt="2019-10-25T14:34:16.497" v="44"/>
          <ac:picMkLst>
            <pc:docMk/>
            <pc:sldMk cId="1014483983" sldId="409"/>
            <ac:picMk id="6" creationId="{6CE0CFE3-CF7E-4ED8-AEF8-EBC9382D37B0}"/>
          </ac:picMkLst>
        </pc:picChg>
      </pc:sldChg>
      <pc:sldChg chg="add">
        <pc:chgData name="Davina Szilvasy" userId="59fb472d-eed4-4f11-9686-c2c8db02a2cd" providerId="ADAL" clId="{6064E5D9-4D0A-4715-AE0C-C3688EC716C4}" dt="2019-10-25T14:32:21.782" v="4"/>
        <pc:sldMkLst>
          <pc:docMk/>
          <pc:sldMk cId="2017260729" sldId="420"/>
        </pc:sldMkLst>
      </pc:sldChg>
    </pc:docChg>
  </pc:docChgLst>
  <pc:docChgLst>
    <pc:chgData name="Matt Higgins" userId="b66834d5-eb74-4026-874d-6c93efd557a3" providerId="ADAL" clId="{350DD0A2-9507-4AED-B3C4-2BE85C6D0C9A}"/>
    <pc:docChg chg="undo custSel addSld delSld modSld">
      <pc:chgData name="Matt Higgins" userId="b66834d5-eb74-4026-874d-6c93efd557a3" providerId="ADAL" clId="{350DD0A2-9507-4AED-B3C4-2BE85C6D0C9A}" dt="2019-10-21T10:45:12.970" v="550" actId="20577"/>
      <pc:docMkLst>
        <pc:docMk/>
      </pc:docMkLst>
      <pc:sldChg chg="modSp del">
        <pc:chgData name="Matt Higgins" userId="b66834d5-eb74-4026-874d-6c93efd557a3" providerId="ADAL" clId="{350DD0A2-9507-4AED-B3C4-2BE85C6D0C9A}" dt="2019-10-21T10:31:05.441" v="365" actId="2696"/>
        <pc:sldMkLst>
          <pc:docMk/>
          <pc:sldMk cId="636014570" sldId="314"/>
        </pc:sldMkLst>
        <pc:spChg chg="mod">
          <ac:chgData name="Matt Higgins" userId="b66834d5-eb74-4026-874d-6c93efd557a3" providerId="ADAL" clId="{350DD0A2-9507-4AED-B3C4-2BE85C6D0C9A}" dt="2019-10-21T10:30:28.202" v="364" actId="207"/>
          <ac:spMkLst>
            <pc:docMk/>
            <pc:sldMk cId="636014570" sldId="314"/>
            <ac:spMk id="19" creationId="{5252A847-DE45-4FA3-A1F8-EEBEB845FF8E}"/>
          </ac:spMkLst>
        </pc:spChg>
      </pc:sldChg>
      <pc:sldChg chg="modSp">
        <pc:chgData name="Matt Higgins" userId="b66834d5-eb74-4026-874d-6c93efd557a3" providerId="ADAL" clId="{350DD0A2-9507-4AED-B3C4-2BE85C6D0C9A}" dt="2019-10-21T10:06:39.216" v="63" actId="20577"/>
        <pc:sldMkLst>
          <pc:docMk/>
          <pc:sldMk cId="36917022" sldId="360"/>
        </pc:sldMkLst>
        <pc:spChg chg="mod">
          <ac:chgData name="Matt Higgins" userId="b66834d5-eb74-4026-874d-6c93efd557a3" providerId="ADAL" clId="{350DD0A2-9507-4AED-B3C4-2BE85C6D0C9A}" dt="2019-10-21T10:06:39.216" v="63" actId="20577"/>
          <ac:spMkLst>
            <pc:docMk/>
            <pc:sldMk cId="36917022" sldId="360"/>
            <ac:spMk id="19" creationId="{5252A847-DE45-4FA3-A1F8-EEBEB845FF8E}"/>
          </ac:spMkLst>
        </pc:spChg>
      </pc:sldChg>
      <pc:sldChg chg="modSp">
        <pc:chgData name="Matt Higgins" userId="b66834d5-eb74-4026-874d-6c93efd557a3" providerId="ADAL" clId="{350DD0A2-9507-4AED-B3C4-2BE85C6D0C9A}" dt="2019-10-21T10:37:12.150" v="513" actId="20577"/>
        <pc:sldMkLst>
          <pc:docMk/>
          <pc:sldMk cId="310986706" sldId="386"/>
        </pc:sldMkLst>
        <pc:spChg chg="mod">
          <ac:chgData name="Matt Higgins" userId="b66834d5-eb74-4026-874d-6c93efd557a3" providerId="ADAL" clId="{350DD0A2-9507-4AED-B3C4-2BE85C6D0C9A}" dt="2019-10-21T10:37:12.150" v="513" actId="20577"/>
          <ac:spMkLst>
            <pc:docMk/>
            <pc:sldMk cId="310986706" sldId="386"/>
            <ac:spMk id="19" creationId="{5252A847-DE45-4FA3-A1F8-EEBEB845FF8E}"/>
          </ac:spMkLst>
        </pc:spChg>
      </pc:sldChg>
      <pc:sldChg chg="modSp">
        <pc:chgData name="Matt Higgins" userId="b66834d5-eb74-4026-874d-6c93efd557a3" providerId="ADAL" clId="{350DD0A2-9507-4AED-B3C4-2BE85C6D0C9A}" dt="2019-10-21T10:45:01.018" v="544" actId="20577"/>
        <pc:sldMkLst>
          <pc:docMk/>
          <pc:sldMk cId="3880141630" sldId="393"/>
        </pc:sldMkLst>
        <pc:spChg chg="mod">
          <ac:chgData name="Matt Higgins" userId="b66834d5-eb74-4026-874d-6c93efd557a3" providerId="ADAL" clId="{350DD0A2-9507-4AED-B3C4-2BE85C6D0C9A}" dt="2019-10-21T10:45:01.018" v="544" actId="20577"/>
          <ac:spMkLst>
            <pc:docMk/>
            <pc:sldMk cId="3880141630" sldId="393"/>
            <ac:spMk id="19" creationId="{5252A847-DE45-4FA3-A1F8-EEBEB845FF8E}"/>
          </ac:spMkLst>
        </pc:spChg>
      </pc:sldChg>
      <pc:sldChg chg="modSp">
        <pc:chgData name="Matt Higgins" userId="b66834d5-eb74-4026-874d-6c93efd557a3" providerId="ADAL" clId="{350DD0A2-9507-4AED-B3C4-2BE85C6D0C9A}" dt="2019-10-21T10:45:12.970" v="550" actId="20577"/>
        <pc:sldMkLst>
          <pc:docMk/>
          <pc:sldMk cId="1406484494" sldId="394"/>
        </pc:sldMkLst>
        <pc:spChg chg="mod">
          <ac:chgData name="Matt Higgins" userId="b66834d5-eb74-4026-874d-6c93efd557a3" providerId="ADAL" clId="{350DD0A2-9507-4AED-B3C4-2BE85C6D0C9A}" dt="2019-10-21T10:45:12.970" v="550" actId="20577"/>
          <ac:spMkLst>
            <pc:docMk/>
            <pc:sldMk cId="1406484494" sldId="394"/>
            <ac:spMk id="19" creationId="{5252A847-DE45-4FA3-A1F8-EEBEB845FF8E}"/>
          </ac:spMkLst>
        </pc:spChg>
      </pc:sldChg>
      <pc:sldChg chg="del">
        <pc:chgData name="Matt Higgins" userId="b66834d5-eb74-4026-874d-6c93efd557a3" providerId="ADAL" clId="{350DD0A2-9507-4AED-B3C4-2BE85C6D0C9A}" dt="2019-10-21T10:36:45.280" v="509" actId="2696"/>
        <pc:sldMkLst>
          <pc:docMk/>
          <pc:sldMk cId="3562601240" sldId="395"/>
        </pc:sldMkLst>
      </pc:sldChg>
      <pc:sldChg chg="modSp">
        <pc:chgData name="Matt Higgins" userId="b66834d5-eb74-4026-874d-6c93efd557a3" providerId="ADAL" clId="{350DD0A2-9507-4AED-B3C4-2BE85C6D0C9A}" dt="2019-10-21T10:07:07.747" v="66" actId="1076"/>
        <pc:sldMkLst>
          <pc:docMk/>
          <pc:sldMk cId="3443882745" sldId="396"/>
        </pc:sldMkLst>
        <pc:spChg chg="mod">
          <ac:chgData name="Matt Higgins" userId="b66834d5-eb74-4026-874d-6c93efd557a3" providerId="ADAL" clId="{350DD0A2-9507-4AED-B3C4-2BE85C6D0C9A}" dt="2019-10-21T10:07:07.747" v="66" actId="1076"/>
          <ac:spMkLst>
            <pc:docMk/>
            <pc:sldMk cId="3443882745" sldId="396"/>
            <ac:spMk id="2" creationId="{C0ABC395-F577-0E4A-9490-831B4F2D63E6}"/>
          </ac:spMkLst>
        </pc:spChg>
        <pc:spChg chg="mod">
          <ac:chgData name="Matt Higgins" userId="b66834d5-eb74-4026-874d-6c93efd557a3" providerId="ADAL" clId="{350DD0A2-9507-4AED-B3C4-2BE85C6D0C9A}" dt="2019-10-21T10:06:57.390" v="65" actId="207"/>
          <ac:spMkLst>
            <pc:docMk/>
            <pc:sldMk cId="3443882745" sldId="396"/>
            <ac:spMk id="19" creationId="{5252A847-DE45-4FA3-A1F8-EEBEB845FF8E}"/>
          </ac:spMkLst>
        </pc:spChg>
      </pc:sldChg>
      <pc:sldChg chg="addSp delSp modSp">
        <pc:chgData name="Matt Higgins" userId="b66834d5-eb74-4026-874d-6c93efd557a3" providerId="ADAL" clId="{350DD0A2-9507-4AED-B3C4-2BE85C6D0C9A}" dt="2019-10-21T10:14:11.819" v="243" actId="20577"/>
        <pc:sldMkLst>
          <pc:docMk/>
          <pc:sldMk cId="3481003491" sldId="397"/>
        </pc:sldMkLst>
        <pc:spChg chg="mod">
          <ac:chgData name="Matt Higgins" userId="b66834d5-eb74-4026-874d-6c93efd557a3" providerId="ADAL" clId="{350DD0A2-9507-4AED-B3C4-2BE85C6D0C9A}" dt="2019-10-21T10:10:45.341" v="143" actId="20577"/>
          <ac:spMkLst>
            <pc:docMk/>
            <pc:sldMk cId="3481003491" sldId="397"/>
            <ac:spMk id="9" creationId="{90D54394-D91F-4C02-A73B-7EBA201F731C}"/>
          </ac:spMkLst>
        </pc:spChg>
        <pc:spChg chg="mod">
          <ac:chgData name="Matt Higgins" userId="b66834d5-eb74-4026-874d-6c93efd557a3" providerId="ADAL" clId="{350DD0A2-9507-4AED-B3C4-2BE85C6D0C9A}" dt="2019-10-21T10:10:52.319" v="164" actId="20577"/>
          <ac:spMkLst>
            <pc:docMk/>
            <pc:sldMk cId="3481003491" sldId="397"/>
            <ac:spMk id="10" creationId="{F35337FD-1DCC-4A2A-85C5-C64C4F6F758E}"/>
          </ac:spMkLst>
        </pc:spChg>
        <pc:spChg chg="mod">
          <ac:chgData name="Matt Higgins" userId="b66834d5-eb74-4026-874d-6c93efd557a3" providerId="ADAL" clId="{350DD0A2-9507-4AED-B3C4-2BE85C6D0C9A}" dt="2019-10-21T10:11:00.094" v="183" actId="20577"/>
          <ac:spMkLst>
            <pc:docMk/>
            <pc:sldMk cId="3481003491" sldId="397"/>
            <ac:spMk id="11" creationId="{5D8F3F8B-732E-432F-B6E2-F37680E189BA}"/>
          </ac:spMkLst>
        </pc:spChg>
        <pc:spChg chg="mod">
          <ac:chgData name="Matt Higgins" userId="b66834d5-eb74-4026-874d-6c93efd557a3" providerId="ADAL" clId="{350DD0A2-9507-4AED-B3C4-2BE85C6D0C9A}" dt="2019-10-21T10:14:11.819" v="243" actId="20577"/>
          <ac:spMkLst>
            <pc:docMk/>
            <pc:sldMk cId="3481003491" sldId="397"/>
            <ac:spMk id="19" creationId="{5252A847-DE45-4FA3-A1F8-EEBEB845FF8E}"/>
          </ac:spMkLst>
        </pc:spChg>
        <pc:grpChg chg="add mod">
          <ac:chgData name="Matt Higgins" userId="b66834d5-eb74-4026-874d-6c93efd557a3" providerId="ADAL" clId="{350DD0A2-9507-4AED-B3C4-2BE85C6D0C9A}" dt="2019-10-21T10:10:36.527" v="120" actId="12788"/>
          <ac:grpSpMkLst>
            <pc:docMk/>
            <pc:sldMk cId="3481003491" sldId="397"/>
            <ac:grpSpMk id="8" creationId="{DC1D61B5-B234-4F61-BE62-12D5FA4F9BE6}"/>
          </ac:grpSpMkLst>
        </pc:grpChg>
        <pc:graphicFrameChg chg="del mod">
          <ac:chgData name="Matt Higgins" userId="b66834d5-eb74-4026-874d-6c93efd557a3" providerId="ADAL" clId="{350DD0A2-9507-4AED-B3C4-2BE85C6D0C9A}" dt="2019-10-21T10:11:08.096" v="184" actId="478"/>
          <ac:graphicFrameMkLst>
            <pc:docMk/>
            <pc:sldMk cId="3481003491" sldId="397"/>
            <ac:graphicFrameMk id="7" creationId="{50DE3BB3-D29D-EA46-861E-CC6ED6A60594}"/>
          </ac:graphicFrameMkLst>
        </pc:graphicFrameChg>
      </pc:sldChg>
      <pc:sldChg chg="addSp delSp modSp">
        <pc:chgData name="Matt Higgins" userId="b66834d5-eb74-4026-874d-6c93efd557a3" providerId="ADAL" clId="{350DD0A2-9507-4AED-B3C4-2BE85C6D0C9A}" dt="2019-10-21T10:42:54.241" v="519" actId="478"/>
        <pc:sldMkLst>
          <pc:docMk/>
          <pc:sldMk cId="88926781" sldId="398"/>
        </pc:sldMkLst>
        <pc:spChg chg="mod">
          <ac:chgData name="Matt Higgins" userId="b66834d5-eb74-4026-874d-6c93efd557a3" providerId="ADAL" clId="{350DD0A2-9507-4AED-B3C4-2BE85C6D0C9A}" dt="2019-10-21T10:18:17.472" v="320" actId="20577"/>
          <ac:spMkLst>
            <pc:docMk/>
            <pc:sldMk cId="88926781" sldId="398"/>
            <ac:spMk id="8" creationId="{FE18ADE7-D94E-4D25-A785-207A749BE5CF}"/>
          </ac:spMkLst>
        </pc:spChg>
        <pc:spChg chg="mod">
          <ac:chgData name="Matt Higgins" userId="b66834d5-eb74-4026-874d-6c93efd557a3" providerId="ADAL" clId="{350DD0A2-9507-4AED-B3C4-2BE85C6D0C9A}" dt="2019-10-21T10:18:24.736" v="338" actId="20577"/>
          <ac:spMkLst>
            <pc:docMk/>
            <pc:sldMk cId="88926781" sldId="398"/>
            <ac:spMk id="9" creationId="{B3A6C371-CC2F-416F-B215-CAC54DB2F687}"/>
          </ac:spMkLst>
        </pc:spChg>
        <pc:spChg chg="mod">
          <ac:chgData name="Matt Higgins" userId="b66834d5-eb74-4026-874d-6c93efd557a3" providerId="ADAL" clId="{350DD0A2-9507-4AED-B3C4-2BE85C6D0C9A}" dt="2019-10-21T10:18:35.901" v="353" actId="20577"/>
          <ac:spMkLst>
            <pc:docMk/>
            <pc:sldMk cId="88926781" sldId="398"/>
            <ac:spMk id="10" creationId="{BFAF1A81-7C17-4580-AE29-69694D97109A}"/>
          </ac:spMkLst>
        </pc:spChg>
        <pc:spChg chg="mod">
          <ac:chgData name="Matt Higgins" userId="b66834d5-eb74-4026-874d-6c93efd557a3" providerId="ADAL" clId="{350DD0A2-9507-4AED-B3C4-2BE85C6D0C9A}" dt="2019-10-21T10:17:46.353" v="310" actId="20577"/>
          <ac:spMkLst>
            <pc:docMk/>
            <pc:sldMk cId="88926781" sldId="398"/>
            <ac:spMk id="19" creationId="{5252A847-DE45-4FA3-A1F8-EEBEB845FF8E}"/>
          </ac:spMkLst>
        </pc:spChg>
        <pc:grpChg chg="add">
          <ac:chgData name="Matt Higgins" userId="b66834d5-eb74-4026-874d-6c93efd557a3" providerId="ADAL" clId="{350DD0A2-9507-4AED-B3C4-2BE85C6D0C9A}" dt="2019-10-21T10:17:18.612" v="246"/>
          <ac:grpSpMkLst>
            <pc:docMk/>
            <pc:sldMk cId="88926781" sldId="398"/>
            <ac:grpSpMk id="7" creationId="{5F0535EC-FA05-4E45-9D4C-D5D4458FCA69}"/>
          </ac:grpSpMkLst>
        </pc:grpChg>
        <pc:graphicFrameChg chg="del mod modGraphic">
          <ac:chgData name="Matt Higgins" userId="b66834d5-eb74-4026-874d-6c93efd557a3" providerId="ADAL" clId="{350DD0A2-9507-4AED-B3C4-2BE85C6D0C9A}" dt="2019-10-21T10:42:54.241" v="519" actId="478"/>
          <ac:graphicFrameMkLst>
            <pc:docMk/>
            <pc:sldMk cId="88926781" sldId="398"/>
            <ac:graphicFrameMk id="6" creationId="{9A00B7C9-00F0-FF4F-BD4D-6BD1AF30BAE5}"/>
          </ac:graphicFrameMkLst>
        </pc:graphicFrameChg>
      </pc:sldChg>
      <pc:sldChg chg="modSp">
        <pc:chgData name="Matt Higgins" userId="b66834d5-eb74-4026-874d-6c93efd557a3" providerId="ADAL" clId="{350DD0A2-9507-4AED-B3C4-2BE85C6D0C9A}" dt="2019-10-21T10:07:47.232" v="103" actId="20577"/>
        <pc:sldMkLst>
          <pc:docMk/>
          <pc:sldMk cId="651026800" sldId="399"/>
        </pc:sldMkLst>
        <pc:spChg chg="mod">
          <ac:chgData name="Matt Higgins" userId="b66834d5-eb74-4026-874d-6c93efd557a3" providerId="ADAL" clId="{350DD0A2-9507-4AED-B3C4-2BE85C6D0C9A}" dt="2019-10-21T10:07:47.232" v="103" actId="20577"/>
          <ac:spMkLst>
            <pc:docMk/>
            <pc:sldMk cId="651026800" sldId="399"/>
            <ac:spMk id="19" creationId="{5252A847-DE45-4FA3-A1F8-EEBEB845FF8E}"/>
          </ac:spMkLst>
        </pc:spChg>
      </pc:sldChg>
      <pc:sldChg chg="modSp">
        <pc:chgData name="Matt Higgins" userId="b66834d5-eb74-4026-874d-6c93efd557a3" providerId="ADAL" clId="{350DD0A2-9507-4AED-B3C4-2BE85C6D0C9A}" dt="2019-10-21T10:08:33.989" v="109" actId="115"/>
        <pc:sldMkLst>
          <pc:docMk/>
          <pc:sldMk cId="2874222472" sldId="400"/>
        </pc:sldMkLst>
        <pc:spChg chg="mod">
          <ac:chgData name="Matt Higgins" userId="b66834d5-eb74-4026-874d-6c93efd557a3" providerId="ADAL" clId="{350DD0A2-9507-4AED-B3C4-2BE85C6D0C9A}" dt="2019-10-21T10:08:33.989" v="109" actId="115"/>
          <ac:spMkLst>
            <pc:docMk/>
            <pc:sldMk cId="2874222472" sldId="400"/>
            <ac:spMk id="19" creationId="{5252A847-DE45-4FA3-A1F8-EEBEB845FF8E}"/>
          </ac:spMkLst>
        </pc:spChg>
      </pc:sldChg>
      <pc:sldChg chg="addSp delSp modSp">
        <pc:chgData name="Matt Higgins" userId="b66834d5-eb74-4026-874d-6c93efd557a3" providerId="ADAL" clId="{350DD0A2-9507-4AED-B3C4-2BE85C6D0C9A}" dt="2019-10-21T10:14:07.821" v="242" actId="20577"/>
        <pc:sldMkLst>
          <pc:docMk/>
          <pc:sldMk cId="1186245862" sldId="401"/>
        </pc:sldMkLst>
        <pc:spChg chg="mod">
          <ac:chgData name="Matt Higgins" userId="b66834d5-eb74-4026-874d-6c93efd557a3" providerId="ADAL" clId="{350DD0A2-9507-4AED-B3C4-2BE85C6D0C9A}" dt="2019-10-21T10:12:36.233" v="224" actId="1076"/>
          <ac:spMkLst>
            <pc:docMk/>
            <pc:sldMk cId="1186245862" sldId="401"/>
            <ac:spMk id="3" creationId="{8EF4712B-DD2B-CA42-9A76-63E27EF6D83C}"/>
          </ac:spMkLst>
        </pc:spChg>
        <pc:spChg chg="mod">
          <ac:chgData name="Matt Higgins" userId="b66834d5-eb74-4026-874d-6c93efd557a3" providerId="ADAL" clId="{350DD0A2-9507-4AED-B3C4-2BE85C6D0C9A}" dt="2019-10-21T10:13:51.369" v="235" actId="207"/>
          <ac:spMkLst>
            <pc:docMk/>
            <pc:sldMk cId="1186245862" sldId="401"/>
            <ac:spMk id="13" creationId="{4EF95AA8-97CD-4C68-959F-468AA8C39C08}"/>
          </ac:spMkLst>
        </pc:spChg>
        <pc:spChg chg="mod">
          <ac:chgData name="Matt Higgins" userId="b66834d5-eb74-4026-874d-6c93efd557a3" providerId="ADAL" clId="{350DD0A2-9507-4AED-B3C4-2BE85C6D0C9A}" dt="2019-10-21T10:13:43.520" v="234" actId="207"/>
          <ac:spMkLst>
            <pc:docMk/>
            <pc:sldMk cId="1186245862" sldId="401"/>
            <ac:spMk id="14" creationId="{50C1053B-97A6-4437-BB20-0F59E00FF309}"/>
          </ac:spMkLst>
        </pc:spChg>
        <pc:spChg chg="mod">
          <ac:chgData name="Matt Higgins" userId="b66834d5-eb74-4026-874d-6c93efd557a3" providerId="ADAL" clId="{350DD0A2-9507-4AED-B3C4-2BE85C6D0C9A}" dt="2019-10-21T10:13:56.381" v="236" actId="207"/>
          <ac:spMkLst>
            <pc:docMk/>
            <pc:sldMk cId="1186245862" sldId="401"/>
            <ac:spMk id="15" creationId="{5C34158B-6334-4C2F-82D9-0047E6E07A61}"/>
          </ac:spMkLst>
        </pc:spChg>
        <pc:spChg chg="mod">
          <ac:chgData name="Matt Higgins" userId="b66834d5-eb74-4026-874d-6c93efd557a3" providerId="ADAL" clId="{350DD0A2-9507-4AED-B3C4-2BE85C6D0C9A}" dt="2019-10-21T10:14:07.821" v="242" actId="20577"/>
          <ac:spMkLst>
            <pc:docMk/>
            <pc:sldMk cId="1186245862" sldId="401"/>
            <ac:spMk id="19" creationId="{5252A847-DE45-4FA3-A1F8-EEBEB845FF8E}"/>
          </ac:spMkLst>
        </pc:spChg>
        <pc:grpChg chg="add del">
          <ac:chgData name="Matt Higgins" userId="b66834d5-eb74-4026-874d-6c93efd557a3" providerId="ADAL" clId="{350DD0A2-9507-4AED-B3C4-2BE85C6D0C9A}" dt="2019-10-21T10:13:04.498" v="227"/>
          <ac:grpSpMkLst>
            <pc:docMk/>
            <pc:sldMk cId="1186245862" sldId="401"/>
            <ac:grpSpMk id="8" creationId="{3AEDA3EE-EA1C-4C6F-8F1E-1AC45B9D86D3}"/>
          </ac:grpSpMkLst>
        </pc:grpChg>
        <pc:grpChg chg="add">
          <ac:chgData name="Matt Higgins" userId="b66834d5-eb74-4026-874d-6c93efd557a3" providerId="ADAL" clId="{350DD0A2-9507-4AED-B3C4-2BE85C6D0C9A}" dt="2019-10-21T10:13:13.549" v="230"/>
          <ac:grpSpMkLst>
            <pc:docMk/>
            <pc:sldMk cId="1186245862" sldId="401"/>
            <ac:grpSpMk id="12" creationId="{480F3F69-1865-4E63-9BCB-2BE7A1743707}"/>
          </ac:grpSpMkLst>
        </pc:grpChg>
        <pc:graphicFrameChg chg="add del mod">
          <ac:chgData name="Matt Higgins" userId="b66834d5-eb74-4026-874d-6c93efd557a3" providerId="ADAL" clId="{350DD0A2-9507-4AED-B3C4-2BE85C6D0C9A}" dt="2019-10-21T10:13:59.490" v="237" actId="478"/>
          <ac:graphicFrameMkLst>
            <pc:docMk/>
            <pc:sldMk cId="1186245862" sldId="401"/>
            <ac:graphicFrameMk id="6" creationId="{3CB24EE3-BE90-584E-A458-7B5C08BD2169}"/>
          </ac:graphicFrameMkLst>
        </pc:graphicFrameChg>
      </pc:sldChg>
      <pc:sldChg chg="modSp">
        <pc:chgData name="Matt Higgins" userId="b66834d5-eb74-4026-874d-6c93efd557a3" providerId="ADAL" clId="{350DD0A2-9507-4AED-B3C4-2BE85C6D0C9A}" dt="2019-10-21T10:44:05.373" v="525" actId="20577"/>
        <pc:sldMkLst>
          <pc:docMk/>
          <pc:sldMk cId="3519743371" sldId="404"/>
        </pc:sldMkLst>
        <pc:spChg chg="mod">
          <ac:chgData name="Matt Higgins" userId="b66834d5-eb74-4026-874d-6c93efd557a3" providerId="ADAL" clId="{350DD0A2-9507-4AED-B3C4-2BE85C6D0C9A}" dt="2019-10-21T10:33:43.457" v="438" actId="20577"/>
          <ac:spMkLst>
            <pc:docMk/>
            <pc:sldMk cId="3519743371" sldId="404"/>
            <ac:spMk id="19" creationId="{5252A847-DE45-4FA3-A1F8-EEBEB845FF8E}"/>
          </ac:spMkLst>
        </pc:spChg>
        <pc:graphicFrameChg chg="mod modGraphic">
          <ac:chgData name="Matt Higgins" userId="b66834d5-eb74-4026-874d-6c93efd557a3" providerId="ADAL" clId="{350DD0A2-9507-4AED-B3C4-2BE85C6D0C9A}" dt="2019-10-21T10:44:05.373" v="525" actId="20577"/>
          <ac:graphicFrameMkLst>
            <pc:docMk/>
            <pc:sldMk cId="3519743371" sldId="404"/>
            <ac:graphicFrameMk id="6" creationId="{57A2BDF8-6656-4958-B125-519BECBE61DB}"/>
          </ac:graphicFrameMkLst>
        </pc:graphicFrameChg>
      </pc:sldChg>
      <pc:sldChg chg="addSp delSp modSp">
        <pc:chgData name="Matt Higgins" userId="b66834d5-eb74-4026-874d-6c93efd557a3" providerId="ADAL" clId="{350DD0A2-9507-4AED-B3C4-2BE85C6D0C9A}" dt="2019-10-21T10:19:19.043" v="362" actId="478"/>
        <pc:sldMkLst>
          <pc:docMk/>
          <pc:sldMk cId="1191653270" sldId="405"/>
        </pc:sldMkLst>
        <pc:spChg chg="mod">
          <ac:chgData name="Matt Higgins" userId="b66834d5-eb74-4026-874d-6c93efd557a3" providerId="ADAL" clId="{350DD0A2-9507-4AED-B3C4-2BE85C6D0C9A}" dt="2019-10-21T10:19:13.814" v="361" actId="208"/>
          <ac:spMkLst>
            <pc:docMk/>
            <pc:sldMk cId="1191653270" sldId="405"/>
            <ac:spMk id="9" creationId="{14695CAB-CD81-4B6F-814E-6CD8B4CD7DD9}"/>
          </ac:spMkLst>
        </pc:spChg>
        <pc:spChg chg="mod">
          <ac:chgData name="Matt Higgins" userId="b66834d5-eb74-4026-874d-6c93efd557a3" providerId="ADAL" clId="{350DD0A2-9507-4AED-B3C4-2BE85C6D0C9A}" dt="2019-10-21T10:19:05.077" v="359" actId="208"/>
          <ac:spMkLst>
            <pc:docMk/>
            <pc:sldMk cId="1191653270" sldId="405"/>
            <ac:spMk id="10" creationId="{C67AF53F-46E7-4D8A-9924-AE7B4D19D66B}"/>
          </ac:spMkLst>
        </pc:spChg>
        <pc:spChg chg="mod">
          <ac:chgData name="Matt Higgins" userId="b66834d5-eb74-4026-874d-6c93efd557a3" providerId="ADAL" clId="{350DD0A2-9507-4AED-B3C4-2BE85C6D0C9A}" dt="2019-10-21T10:19:02.732" v="358" actId="208"/>
          <ac:spMkLst>
            <pc:docMk/>
            <pc:sldMk cId="1191653270" sldId="405"/>
            <ac:spMk id="11" creationId="{CA570A5C-BAD5-48D3-B16C-88B5542E6388}"/>
          </ac:spMkLst>
        </pc:spChg>
        <pc:spChg chg="mod">
          <ac:chgData name="Matt Higgins" userId="b66834d5-eb74-4026-874d-6c93efd557a3" providerId="ADAL" clId="{350DD0A2-9507-4AED-B3C4-2BE85C6D0C9A}" dt="2019-10-21T10:17:54.872" v="311"/>
          <ac:spMkLst>
            <pc:docMk/>
            <pc:sldMk cId="1191653270" sldId="405"/>
            <ac:spMk id="19" creationId="{5252A847-DE45-4FA3-A1F8-EEBEB845FF8E}"/>
          </ac:spMkLst>
        </pc:spChg>
        <pc:grpChg chg="add">
          <ac:chgData name="Matt Higgins" userId="b66834d5-eb74-4026-874d-6c93efd557a3" providerId="ADAL" clId="{350DD0A2-9507-4AED-B3C4-2BE85C6D0C9A}" dt="2019-10-21T10:18:47" v="355"/>
          <ac:grpSpMkLst>
            <pc:docMk/>
            <pc:sldMk cId="1191653270" sldId="405"/>
            <ac:grpSpMk id="8" creationId="{0575C325-3922-46A9-B5CF-C7CB5395715B}"/>
          </ac:grpSpMkLst>
        </pc:grpChg>
        <pc:graphicFrameChg chg="del mod">
          <ac:chgData name="Matt Higgins" userId="b66834d5-eb74-4026-874d-6c93efd557a3" providerId="ADAL" clId="{350DD0A2-9507-4AED-B3C4-2BE85C6D0C9A}" dt="2019-10-21T10:19:19.043" v="362" actId="478"/>
          <ac:graphicFrameMkLst>
            <pc:docMk/>
            <pc:sldMk cId="1191653270" sldId="405"/>
            <ac:graphicFrameMk id="6" creationId="{9A00B7C9-00F0-FF4F-BD4D-6BD1AF30BAE5}"/>
          </ac:graphicFrameMkLst>
        </pc:graphicFrameChg>
      </pc:sldChg>
      <pc:sldChg chg="del">
        <pc:chgData name="Matt Higgins" userId="b66834d5-eb74-4026-874d-6c93efd557a3" providerId="ADAL" clId="{350DD0A2-9507-4AED-B3C4-2BE85C6D0C9A}" dt="2019-10-21T10:37:25.189" v="516" actId="2696"/>
        <pc:sldMkLst>
          <pc:docMk/>
          <pc:sldMk cId="3133472362" sldId="406"/>
        </pc:sldMkLst>
      </pc:sldChg>
      <pc:sldChg chg="modSp add">
        <pc:chgData name="Matt Higgins" userId="b66834d5-eb74-4026-874d-6c93efd557a3" providerId="ADAL" clId="{350DD0A2-9507-4AED-B3C4-2BE85C6D0C9A}" dt="2019-10-21T10:44:19.635" v="541" actId="20577"/>
        <pc:sldMkLst>
          <pc:docMk/>
          <pc:sldMk cId="424969360" sldId="407"/>
        </pc:sldMkLst>
        <pc:spChg chg="mod">
          <ac:chgData name="Matt Higgins" userId="b66834d5-eb74-4026-874d-6c93efd557a3" providerId="ADAL" clId="{350DD0A2-9507-4AED-B3C4-2BE85C6D0C9A}" dt="2019-10-21T10:44:19.635" v="541" actId="20577"/>
          <ac:spMkLst>
            <pc:docMk/>
            <pc:sldMk cId="424969360" sldId="407"/>
            <ac:spMk id="19" creationId="{5252A847-DE45-4FA3-A1F8-EEBEB845FF8E}"/>
          </ac:spMkLst>
        </pc:spChg>
        <pc:graphicFrameChg chg="modGraphic">
          <ac:chgData name="Matt Higgins" userId="b66834d5-eb74-4026-874d-6c93efd557a3" providerId="ADAL" clId="{350DD0A2-9507-4AED-B3C4-2BE85C6D0C9A}" dt="2019-10-21T10:44:09.245" v="531" actId="20577"/>
          <ac:graphicFrameMkLst>
            <pc:docMk/>
            <pc:sldMk cId="424969360" sldId="407"/>
            <ac:graphicFrameMk id="6" creationId="{57A2BDF8-6656-4958-B125-519BECBE61DB}"/>
          </ac:graphicFrameMkLst>
        </pc:graphicFrameChg>
      </pc:sldChg>
      <pc:sldChg chg="add del">
        <pc:chgData name="Matt Higgins" userId="b66834d5-eb74-4026-874d-6c93efd557a3" providerId="ADAL" clId="{350DD0A2-9507-4AED-B3C4-2BE85C6D0C9A}" dt="2019-10-21T10:33:33.045" v="436"/>
        <pc:sldMkLst>
          <pc:docMk/>
          <pc:sldMk cId="2616822284" sldId="407"/>
        </pc:sldMkLst>
      </pc:sldChg>
      <pc:sldChg chg="modSp add">
        <pc:chgData name="Matt Higgins" userId="b66834d5-eb74-4026-874d-6c93efd557a3" providerId="ADAL" clId="{350DD0A2-9507-4AED-B3C4-2BE85C6D0C9A}" dt="2019-10-21T10:37:17.789" v="515" actId="20577"/>
        <pc:sldMkLst>
          <pc:docMk/>
          <pc:sldMk cId="1606897855" sldId="408"/>
        </pc:sldMkLst>
        <pc:spChg chg="mod">
          <ac:chgData name="Matt Higgins" userId="b66834d5-eb74-4026-874d-6c93efd557a3" providerId="ADAL" clId="{350DD0A2-9507-4AED-B3C4-2BE85C6D0C9A}" dt="2019-10-21T10:37:17.789" v="515" actId="20577"/>
          <ac:spMkLst>
            <pc:docMk/>
            <pc:sldMk cId="1606897855" sldId="408"/>
            <ac:spMk id="19" creationId="{5252A847-DE45-4FA3-A1F8-EEBEB845FF8E}"/>
          </ac:spMkLst>
        </pc:spChg>
      </pc:sldChg>
      <pc:sldChg chg="modSp add">
        <pc:chgData name="Matt Higgins" userId="b66834d5-eb74-4026-874d-6c93efd557a3" providerId="ADAL" clId="{350DD0A2-9507-4AED-B3C4-2BE85C6D0C9A}" dt="2019-10-21T10:37:30.139" v="518" actId="20577"/>
        <pc:sldMkLst>
          <pc:docMk/>
          <pc:sldMk cId="1014483983" sldId="409"/>
        </pc:sldMkLst>
        <pc:spChg chg="mod">
          <ac:chgData name="Matt Higgins" userId="b66834d5-eb74-4026-874d-6c93efd557a3" providerId="ADAL" clId="{350DD0A2-9507-4AED-B3C4-2BE85C6D0C9A}" dt="2019-10-21T10:37:30.139" v="518" actId="20577"/>
          <ac:spMkLst>
            <pc:docMk/>
            <pc:sldMk cId="1014483983" sldId="409"/>
            <ac:spMk id="19" creationId="{5252A847-DE45-4FA3-A1F8-EEBEB845FF8E}"/>
          </ac:spMkLst>
        </pc:spChg>
      </pc:sldChg>
    </pc:docChg>
  </pc:docChgLst>
  <pc:docChgLst>
    <pc:chgData name="Lee Peckover" userId="5895743b-be28-4676-8a25-8aee7e374520" providerId="ADAL" clId="{91BE5565-2602-4EAC-91B0-11B0AD14A84D}"/>
    <pc:docChg chg="modSld">
      <pc:chgData name="Lee Peckover" userId="5895743b-be28-4676-8a25-8aee7e374520" providerId="ADAL" clId="{91BE5565-2602-4EAC-91B0-11B0AD14A84D}" dt="2018-11-09T10:58:44.971" v="32" actId="1035"/>
      <pc:docMkLst>
        <pc:docMk/>
      </pc:docMkLst>
      <pc:sldChg chg="modSp">
        <pc:chgData name="Lee Peckover" userId="5895743b-be28-4676-8a25-8aee7e374520" providerId="ADAL" clId="{91BE5565-2602-4EAC-91B0-11B0AD14A84D}" dt="2018-11-09T10:56:32.874" v="3" actId="403"/>
        <pc:sldMkLst>
          <pc:docMk/>
          <pc:sldMk cId="2637481266" sldId="256"/>
        </pc:sldMkLst>
        <pc:spChg chg="mod">
          <ac:chgData name="Lee Peckover" userId="5895743b-be28-4676-8a25-8aee7e374520" providerId="ADAL" clId="{91BE5565-2602-4EAC-91B0-11B0AD14A84D}" dt="2018-11-09T10:56:32.874" v="3" actId="403"/>
          <ac:spMkLst>
            <pc:docMk/>
            <pc:sldMk cId="2637481266" sldId="256"/>
            <ac:spMk id="19" creationId="{5252A847-DE45-4FA3-A1F8-EEBEB845FF8E}"/>
          </ac:spMkLst>
        </pc:spChg>
      </pc:sldChg>
      <pc:sldChg chg="modSp">
        <pc:chgData name="Lee Peckover" userId="5895743b-be28-4676-8a25-8aee7e374520" providerId="ADAL" clId="{91BE5565-2602-4EAC-91B0-11B0AD14A84D}" dt="2018-11-09T10:58:36.561" v="22" actId="404"/>
        <pc:sldMkLst>
          <pc:docMk/>
          <pc:sldMk cId="636014570" sldId="314"/>
        </pc:sldMkLst>
        <pc:spChg chg="mod">
          <ac:chgData name="Lee Peckover" userId="5895743b-be28-4676-8a25-8aee7e374520" providerId="ADAL" clId="{91BE5565-2602-4EAC-91B0-11B0AD14A84D}" dt="2018-11-09T10:58:36.561" v="22" actId="404"/>
          <ac:spMkLst>
            <pc:docMk/>
            <pc:sldMk cId="636014570" sldId="314"/>
            <ac:spMk id="19" creationId="{5252A847-DE45-4FA3-A1F8-EEBEB845FF8E}"/>
          </ac:spMkLst>
        </pc:spChg>
      </pc:sldChg>
      <pc:sldChg chg="modSp">
        <pc:chgData name="Lee Peckover" userId="5895743b-be28-4676-8a25-8aee7e374520" providerId="ADAL" clId="{91BE5565-2602-4EAC-91B0-11B0AD14A84D}" dt="2018-11-09T10:58:21.384" v="14" actId="404"/>
        <pc:sldMkLst>
          <pc:docMk/>
          <pc:sldMk cId="310986706" sldId="386"/>
        </pc:sldMkLst>
        <pc:spChg chg="mod">
          <ac:chgData name="Lee Peckover" userId="5895743b-be28-4676-8a25-8aee7e374520" providerId="ADAL" clId="{91BE5565-2602-4EAC-91B0-11B0AD14A84D}" dt="2018-11-09T10:58:21.384" v="14" actId="404"/>
          <ac:spMkLst>
            <pc:docMk/>
            <pc:sldMk cId="310986706" sldId="386"/>
            <ac:spMk id="19" creationId="{5252A847-DE45-4FA3-A1F8-EEBEB845FF8E}"/>
          </ac:spMkLst>
        </pc:spChg>
      </pc:sldChg>
      <pc:sldChg chg="modSp">
        <pc:chgData name="Lee Peckover" userId="5895743b-be28-4676-8a25-8aee7e374520" providerId="ADAL" clId="{91BE5565-2602-4EAC-91B0-11B0AD14A84D}" dt="2018-11-09T10:58:28.609" v="18" actId="404"/>
        <pc:sldMkLst>
          <pc:docMk/>
          <pc:sldMk cId="3880141630" sldId="393"/>
        </pc:sldMkLst>
        <pc:spChg chg="mod">
          <ac:chgData name="Lee Peckover" userId="5895743b-be28-4676-8a25-8aee7e374520" providerId="ADAL" clId="{91BE5565-2602-4EAC-91B0-11B0AD14A84D}" dt="2018-11-09T10:58:28.609" v="18" actId="404"/>
          <ac:spMkLst>
            <pc:docMk/>
            <pc:sldMk cId="3880141630" sldId="393"/>
            <ac:spMk id="19" creationId="{5252A847-DE45-4FA3-A1F8-EEBEB845FF8E}"/>
          </ac:spMkLst>
        </pc:spChg>
      </pc:sldChg>
      <pc:sldChg chg="modSp">
        <pc:chgData name="Lee Peckover" userId="5895743b-be28-4676-8a25-8aee7e374520" providerId="ADAL" clId="{91BE5565-2602-4EAC-91B0-11B0AD14A84D}" dt="2018-11-09T10:58:25.089" v="16" actId="404"/>
        <pc:sldMkLst>
          <pc:docMk/>
          <pc:sldMk cId="1406484494" sldId="394"/>
        </pc:sldMkLst>
        <pc:spChg chg="mod">
          <ac:chgData name="Lee Peckover" userId="5895743b-be28-4676-8a25-8aee7e374520" providerId="ADAL" clId="{91BE5565-2602-4EAC-91B0-11B0AD14A84D}" dt="2018-11-09T10:58:25.089" v="16" actId="404"/>
          <ac:spMkLst>
            <pc:docMk/>
            <pc:sldMk cId="1406484494" sldId="394"/>
            <ac:spMk id="19" creationId="{5252A847-DE45-4FA3-A1F8-EEBEB845FF8E}"/>
          </ac:spMkLst>
        </pc:spChg>
      </pc:sldChg>
      <pc:sldChg chg="modSp">
        <pc:chgData name="Lee Peckover" userId="5895743b-be28-4676-8a25-8aee7e374520" providerId="ADAL" clId="{91BE5565-2602-4EAC-91B0-11B0AD14A84D}" dt="2018-11-09T10:58:17.585" v="12" actId="404"/>
        <pc:sldMkLst>
          <pc:docMk/>
          <pc:sldMk cId="3562601240" sldId="395"/>
        </pc:sldMkLst>
        <pc:spChg chg="mod">
          <ac:chgData name="Lee Peckover" userId="5895743b-be28-4676-8a25-8aee7e374520" providerId="ADAL" clId="{91BE5565-2602-4EAC-91B0-11B0AD14A84D}" dt="2018-11-09T10:58:17.585" v="12" actId="404"/>
          <ac:spMkLst>
            <pc:docMk/>
            <pc:sldMk cId="3562601240" sldId="395"/>
            <ac:spMk id="19" creationId="{5252A847-DE45-4FA3-A1F8-EEBEB845FF8E}"/>
          </ac:spMkLst>
        </pc:spChg>
      </pc:sldChg>
      <pc:sldChg chg="modSp">
        <pc:chgData name="Lee Peckover" userId="5895743b-be28-4676-8a25-8aee7e374520" providerId="ADAL" clId="{91BE5565-2602-4EAC-91B0-11B0AD14A84D}" dt="2018-11-09T10:58:00.137" v="6" actId="404"/>
        <pc:sldMkLst>
          <pc:docMk/>
          <pc:sldMk cId="88926781" sldId="398"/>
        </pc:sldMkLst>
        <pc:spChg chg="mod">
          <ac:chgData name="Lee Peckover" userId="5895743b-be28-4676-8a25-8aee7e374520" providerId="ADAL" clId="{91BE5565-2602-4EAC-91B0-11B0AD14A84D}" dt="2018-11-09T10:58:00.137" v="6" actId="404"/>
          <ac:spMkLst>
            <pc:docMk/>
            <pc:sldMk cId="88926781" sldId="398"/>
            <ac:spMk id="19" creationId="{5252A847-DE45-4FA3-A1F8-EEBEB845FF8E}"/>
          </ac:spMkLst>
        </pc:spChg>
      </pc:sldChg>
      <pc:sldChg chg="modSp">
        <pc:chgData name="Lee Peckover" userId="5895743b-be28-4676-8a25-8aee7e374520" providerId="ADAL" clId="{91BE5565-2602-4EAC-91B0-11B0AD14A84D}" dt="2018-11-09T10:57:34.848" v="4" actId="207"/>
        <pc:sldMkLst>
          <pc:docMk/>
          <pc:sldMk cId="2874222472" sldId="400"/>
        </pc:sldMkLst>
        <pc:spChg chg="mod">
          <ac:chgData name="Lee Peckover" userId="5895743b-be28-4676-8a25-8aee7e374520" providerId="ADAL" clId="{91BE5565-2602-4EAC-91B0-11B0AD14A84D}" dt="2018-11-09T10:57:34.848" v="4" actId="207"/>
          <ac:spMkLst>
            <pc:docMk/>
            <pc:sldMk cId="2874222472" sldId="400"/>
            <ac:spMk id="19" creationId="{5252A847-DE45-4FA3-A1F8-EEBEB845FF8E}"/>
          </ac:spMkLst>
        </pc:spChg>
      </pc:sldChg>
      <pc:sldChg chg="modSp">
        <pc:chgData name="Lee Peckover" userId="5895743b-be28-4676-8a25-8aee7e374520" providerId="ADAL" clId="{91BE5565-2602-4EAC-91B0-11B0AD14A84D}" dt="2018-11-09T10:58:32.169" v="20" actId="404"/>
        <pc:sldMkLst>
          <pc:docMk/>
          <pc:sldMk cId="3519743371" sldId="404"/>
        </pc:sldMkLst>
        <pc:spChg chg="mod">
          <ac:chgData name="Lee Peckover" userId="5895743b-be28-4676-8a25-8aee7e374520" providerId="ADAL" clId="{91BE5565-2602-4EAC-91B0-11B0AD14A84D}" dt="2018-11-09T10:58:32.169" v="20" actId="404"/>
          <ac:spMkLst>
            <pc:docMk/>
            <pc:sldMk cId="3519743371" sldId="404"/>
            <ac:spMk id="19" creationId="{5252A847-DE45-4FA3-A1F8-EEBEB845FF8E}"/>
          </ac:spMkLst>
        </pc:spChg>
      </pc:sldChg>
      <pc:sldChg chg="modSp">
        <pc:chgData name="Lee Peckover" userId="5895743b-be28-4676-8a25-8aee7e374520" providerId="ADAL" clId="{91BE5565-2602-4EAC-91B0-11B0AD14A84D}" dt="2018-11-09T10:58:44.971" v="32" actId="1035"/>
        <pc:sldMkLst>
          <pc:docMk/>
          <pc:sldMk cId="1191653270" sldId="405"/>
        </pc:sldMkLst>
        <pc:spChg chg="mod">
          <ac:chgData name="Lee Peckover" userId="5895743b-be28-4676-8a25-8aee7e374520" providerId="ADAL" clId="{91BE5565-2602-4EAC-91B0-11B0AD14A84D}" dt="2018-11-09T10:58:44.971" v="32" actId="1035"/>
          <ac:spMkLst>
            <pc:docMk/>
            <pc:sldMk cId="1191653270" sldId="405"/>
            <ac:spMk id="7" creationId="{1D388071-389F-0C4E-BAAE-5244C2F35D44}"/>
          </ac:spMkLst>
        </pc:spChg>
        <pc:spChg chg="mod">
          <ac:chgData name="Lee Peckover" userId="5895743b-be28-4676-8a25-8aee7e374520" providerId="ADAL" clId="{91BE5565-2602-4EAC-91B0-11B0AD14A84D}" dt="2018-11-09T10:58:04.258" v="8" actId="404"/>
          <ac:spMkLst>
            <pc:docMk/>
            <pc:sldMk cId="1191653270" sldId="405"/>
            <ac:spMk id="19" creationId="{5252A847-DE45-4FA3-A1F8-EEBEB845FF8E}"/>
          </ac:spMkLst>
        </pc:spChg>
      </pc:sldChg>
      <pc:sldChg chg="modSp">
        <pc:chgData name="Lee Peckover" userId="5895743b-be28-4676-8a25-8aee7e374520" providerId="ADAL" clId="{91BE5565-2602-4EAC-91B0-11B0AD14A84D}" dt="2018-11-09T10:58:12.729" v="10" actId="404"/>
        <pc:sldMkLst>
          <pc:docMk/>
          <pc:sldMk cId="3133472362" sldId="406"/>
        </pc:sldMkLst>
        <pc:spChg chg="mod">
          <ac:chgData name="Lee Peckover" userId="5895743b-be28-4676-8a25-8aee7e374520" providerId="ADAL" clId="{91BE5565-2602-4EAC-91B0-11B0AD14A84D}" dt="2018-11-09T10:58:12.729" v="10" actId="404"/>
          <ac:spMkLst>
            <pc:docMk/>
            <pc:sldMk cId="3133472362" sldId="406"/>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27/10/2019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27/10/2019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27/10/2019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27/10/2019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27/10/2019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27/10/2019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5.6b" TargetMode="External"/><Relationship Id="rId7" Type="http://schemas.openxmlformats.org/officeDocument/2006/relationships/image" Target="../media/image2.png"/><Relationship Id="rId2" Type="http://schemas.openxmlformats.org/officeDocument/2006/relationships/hyperlink" Target="https://classroomsecrets.co.uk/content-domain-filter/?fwp_contentdomain=4G5.6b" TargetMode="External"/><Relationship Id="rId1" Type="http://schemas.openxmlformats.org/officeDocument/2006/relationships/slideLayout" Target="../slideLayouts/slideLayout1.xml"/><Relationship Id="rId6" Type="http://schemas.openxmlformats.org/officeDocument/2006/relationships/hyperlink" Target="https://classroomsecrets.co.uk/time-specific-adverbials-year-4-fronted-adverbials-resource-pack" TargetMode="External"/><Relationship Id="rId5" Type="http://schemas.openxmlformats.org/officeDocument/2006/relationships/hyperlink" Target="https://classroomsecrets.co.uk/search/?fwp_topic=gps-scheme-of-work" TargetMode="External"/><Relationship Id="rId4" Type="http://schemas.openxmlformats.org/officeDocument/2006/relationships/hyperlink" Target="https://classroomsecrets.co.uk/content-domain-filter/?fwp_contentdomain=4g1.6a"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 up of a sign&#10;&#10;Description generated with high confidence">
            <a:extLst>
              <a:ext uri="{FF2B5EF4-FFF2-40B4-BE49-F238E27FC236}">
                <a16:creationId xmlns:a16="http://schemas.microsoft.com/office/drawing/2014/main" id="{6D5CF95F-E858-4DB3-B81D-49BCE1E0E0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BF731D9-1082-4236-AF54-62BF01FB29B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5" name="Rectangle 4">
            <a:extLst>
              <a:ext uri="{FF2B5EF4-FFF2-40B4-BE49-F238E27FC236}">
                <a16:creationId xmlns:a16="http://schemas.microsoft.com/office/drawing/2014/main" id="{DB95F029-9C32-41BD-8B5E-64533CC3E63B}"/>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8" name="Picture 7">
            <a:extLst>
              <a:ext uri="{FF2B5EF4-FFF2-40B4-BE49-F238E27FC236}">
                <a16:creationId xmlns:a16="http://schemas.microsoft.com/office/drawing/2014/main" id="{654A5384-06F3-4693-BF5C-F484EDC8FDCE}"/>
              </a:ext>
            </a:extLst>
          </p:cNvPr>
          <p:cNvPicPr>
            <a:picLocks noChangeAspect="1"/>
          </p:cNvPicPr>
          <p:nvPr/>
        </p:nvPicPr>
        <p:blipFill rotWithShape="1">
          <a:blip r:embed="rId4">
            <a:extLst>
              <a:ext uri="{28A0092B-C50C-407E-A947-70E740481C1C}">
                <a14:useLocalDpi xmlns:a14="http://schemas.microsoft.com/office/drawing/2010/main" val="0"/>
              </a:ext>
            </a:extLst>
          </a:blip>
          <a:srcRect t="23786"/>
          <a:stretch/>
        </p:blipFill>
        <p:spPr>
          <a:xfrm>
            <a:off x="793488" y="758283"/>
            <a:ext cx="7557025" cy="4071692"/>
          </a:xfrm>
          <a:prstGeom prst="rect">
            <a:avLst/>
          </a:prstGeom>
        </p:spPr>
      </p:pic>
    </p:spTree>
    <p:extLst>
      <p:ext uri="{BB962C8B-B14F-4D97-AF65-F5344CB8AC3E}">
        <p14:creationId xmlns:p14="http://schemas.microsoft.com/office/powerpoint/2010/main" val="2017260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fronted adverbial that describes how often something takes place.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u="sng" dirty="0">
                <a:solidFill>
                  <a:srgbClr val="FF0000"/>
                </a:solidFill>
                <a:latin typeface="Century Gothic" panose="020B0502020202020204" pitchFamily="34" charset="0"/>
              </a:rPr>
              <a:t>Every week</a:t>
            </a:r>
            <a:r>
              <a:rPr lang="en-GB" sz="2400" b="1" dirty="0">
                <a:solidFill>
                  <a:schemeClr val="tx1"/>
                </a:solidFill>
                <a:latin typeface="Century Gothic" panose="020B0502020202020204" pitchFamily="34" charset="0"/>
              </a:rPr>
              <a:t>, Suzie goes to football training with her friends and loves improving her skills. On Saturday, they play a match against another football team.</a:t>
            </a:r>
          </a:p>
        </p:txBody>
      </p:sp>
      <p:pic>
        <p:nvPicPr>
          <p:cNvPr id="6" name="Picture 5" descr="A close up of a sign&#10;&#10;Description generated with high confidence">
            <a:extLst>
              <a:ext uri="{FF2B5EF4-FFF2-40B4-BE49-F238E27FC236}">
                <a16:creationId xmlns:a16="http://schemas.microsoft.com/office/drawing/2014/main" id="{3DD47813-3B33-4759-B6B3-7248F93D1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C47DC936-FA4B-48C7-A866-7B2630D5589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874222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Choose the fronted adverbial that tells us when the main clause takes place in the sentence below.</a:t>
            </a:r>
            <a:br>
              <a:rPr lang="en-GB" sz="2400" b="1" dirty="0">
                <a:solidFill>
                  <a:schemeClr val="tx1"/>
                </a:solidFill>
                <a:latin typeface="Century Gothic" panose="020B0502020202020204" pitchFamily="34" charset="0"/>
              </a:rPr>
            </a:br>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________, a tiny wren swooped down to eat the birdseed, but the seeds were lost in the snow.</a:t>
            </a:r>
          </a:p>
        </p:txBody>
      </p:sp>
      <p:grpSp>
        <p:nvGrpSpPr>
          <p:cNvPr id="8" name="Group 7">
            <a:extLst>
              <a:ext uri="{FF2B5EF4-FFF2-40B4-BE49-F238E27FC236}">
                <a16:creationId xmlns:a16="http://schemas.microsoft.com/office/drawing/2014/main" id="{DC1D61B5-B234-4F61-BE62-12D5FA4F9BE6}"/>
              </a:ext>
            </a:extLst>
          </p:cNvPr>
          <p:cNvGrpSpPr/>
          <p:nvPr/>
        </p:nvGrpSpPr>
        <p:grpSpPr>
          <a:xfrm>
            <a:off x="1305765" y="3898780"/>
            <a:ext cx="6532471" cy="713248"/>
            <a:chOff x="235707" y="6272786"/>
            <a:chExt cx="3113861" cy="339987"/>
          </a:xfrm>
        </p:grpSpPr>
        <p:sp>
          <p:nvSpPr>
            <p:cNvPr id="9" name="Rectangle: Rounded Corners 8">
              <a:extLst>
                <a:ext uri="{FF2B5EF4-FFF2-40B4-BE49-F238E27FC236}">
                  <a16:creationId xmlns:a16="http://schemas.microsoft.com/office/drawing/2014/main" id="{90D54394-D91F-4C02-A73B-7EBA201F731C}"/>
                </a:ext>
              </a:extLst>
            </p:cNvPr>
            <p:cNvSpPr/>
            <p:nvPr/>
          </p:nvSpPr>
          <p:spPr>
            <a:xfrm>
              <a:off x="235707"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Occasionally</a:t>
              </a:r>
            </a:p>
          </p:txBody>
        </p:sp>
        <p:sp>
          <p:nvSpPr>
            <p:cNvPr id="10" name="Rectangle: Rounded Corners 9">
              <a:extLst>
                <a:ext uri="{FF2B5EF4-FFF2-40B4-BE49-F238E27FC236}">
                  <a16:creationId xmlns:a16="http://schemas.microsoft.com/office/drawing/2014/main" id="{F35337FD-1DCC-4A2A-85C5-C64C4F6F758E}"/>
                </a:ext>
              </a:extLst>
            </p:cNvPr>
            <p:cNvSpPr/>
            <p:nvPr/>
          </p:nvSpPr>
          <p:spPr>
            <a:xfrm>
              <a:off x="1304700"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Just then</a:t>
              </a:r>
            </a:p>
          </p:txBody>
        </p:sp>
        <p:sp>
          <p:nvSpPr>
            <p:cNvPr id="11" name="Rectangle: Rounded Corners 10">
              <a:extLst>
                <a:ext uri="{FF2B5EF4-FFF2-40B4-BE49-F238E27FC236}">
                  <a16:creationId xmlns:a16="http://schemas.microsoft.com/office/drawing/2014/main" id="{5D8F3F8B-732E-432F-B6E2-F37680E189BA}"/>
                </a:ext>
              </a:extLst>
            </p:cNvPr>
            <p:cNvSpPr/>
            <p:nvPr/>
          </p:nvSpPr>
          <p:spPr>
            <a:xfrm>
              <a:off x="2373694"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Frequently</a:t>
              </a:r>
            </a:p>
          </p:txBody>
        </p:sp>
      </p:grpSp>
      <p:pic>
        <p:nvPicPr>
          <p:cNvPr id="12" name="Picture 11" descr="A close up of a sign&#10;&#10;Description generated with high confidence">
            <a:extLst>
              <a:ext uri="{FF2B5EF4-FFF2-40B4-BE49-F238E27FC236}">
                <a16:creationId xmlns:a16="http://schemas.microsoft.com/office/drawing/2014/main" id="{80D59A55-6B93-4C9D-AB1E-0580E16533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3" name="TextBox 8">
            <a:extLst>
              <a:ext uri="{FF2B5EF4-FFF2-40B4-BE49-F238E27FC236}">
                <a16:creationId xmlns:a16="http://schemas.microsoft.com/office/drawing/2014/main" id="{FA813166-4CA4-468E-85E8-D46CF96CEFD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481003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Choose the fronted adverbial that tells us when the main clause takes place in the sentence below.</a:t>
            </a:r>
            <a:br>
              <a:rPr lang="en-GB" sz="2400" b="1" dirty="0">
                <a:solidFill>
                  <a:schemeClr val="tx1"/>
                </a:solidFill>
                <a:latin typeface="Century Gothic" panose="020B0502020202020204" pitchFamily="34" charset="0"/>
              </a:rPr>
            </a:br>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________, a tiny wren swooped down to eat the birdseed, but the seeds were lost in the snow.</a:t>
            </a:r>
          </a:p>
        </p:txBody>
      </p:sp>
      <p:sp>
        <p:nvSpPr>
          <p:cNvPr id="3" name="TextBox 2">
            <a:extLst>
              <a:ext uri="{FF2B5EF4-FFF2-40B4-BE49-F238E27FC236}">
                <a16:creationId xmlns:a16="http://schemas.microsoft.com/office/drawing/2014/main" id="{8EF4712B-DD2B-CA42-9A76-63E27EF6D83C}"/>
              </a:ext>
            </a:extLst>
          </p:cNvPr>
          <p:cNvSpPr txBox="1"/>
          <p:nvPr/>
        </p:nvSpPr>
        <p:spPr>
          <a:xfrm>
            <a:off x="224445" y="2152997"/>
            <a:ext cx="1812174"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Just then</a:t>
            </a:r>
          </a:p>
        </p:txBody>
      </p:sp>
      <p:grpSp>
        <p:nvGrpSpPr>
          <p:cNvPr id="12" name="Group 11">
            <a:extLst>
              <a:ext uri="{FF2B5EF4-FFF2-40B4-BE49-F238E27FC236}">
                <a16:creationId xmlns:a16="http://schemas.microsoft.com/office/drawing/2014/main" id="{480F3F69-1865-4E63-9BCB-2BE7A1743707}"/>
              </a:ext>
            </a:extLst>
          </p:cNvPr>
          <p:cNvGrpSpPr/>
          <p:nvPr/>
        </p:nvGrpSpPr>
        <p:grpSpPr>
          <a:xfrm>
            <a:off x="1305765" y="3898780"/>
            <a:ext cx="6532471" cy="713248"/>
            <a:chOff x="235707" y="6272786"/>
            <a:chExt cx="3113861" cy="339987"/>
          </a:xfrm>
        </p:grpSpPr>
        <p:sp>
          <p:nvSpPr>
            <p:cNvPr id="13" name="Rectangle: Rounded Corners 12">
              <a:extLst>
                <a:ext uri="{FF2B5EF4-FFF2-40B4-BE49-F238E27FC236}">
                  <a16:creationId xmlns:a16="http://schemas.microsoft.com/office/drawing/2014/main" id="{4EF95AA8-97CD-4C68-959F-468AA8C39C08}"/>
                </a:ext>
              </a:extLst>
            </p:cNvPr>
            <p:cNvSpPr/>
            <p:nvPr/>
          </p:nvSpPr>
          <p:spPr>
            <a:xfrm>
              <a:off x="235707" y="6272786"/>
              <a:ext cx="975874" cy="339987"/>
            </a:xfrm>
            <a:prstGeom prst="roundRect">
              <a:avLst/>
            </a:prstGeom>
            <a:solidFill>
              <a:schemeClr val="bg1"/>
            </a:solidFill>
            <a:ln w="3810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7F7F7F"/>
                  </a:solidFill>
                  <a:latin typeface="Century Gothic" panose="020B0502020202020204" pitchFamily="34" charset="0"/>
                </a:rPr>
                <a:t>Occasionally</a:t>
              </a:r>
            </a:p>
          </p:txBody>
        </p:sp>
        <p:sp>
          <p:nvSpPr>
            <p:cNvPr id="14" name="Rectangle: Rounded Corners 13">
              <a:extLst>
                <a:ext uri="{FF2B5EF4-FFF2-40B4-BE49-F238E27FC236}">
                  <a16:creationId xmlns:a16="http://schemas.microsoft.com/office/drawing/2014/main" id="{50C1053B-97A6-4437-BB20-0F59E00FF309}"/>
                </a:ext>
              </a:extLst>
            </p:cNvPr>
            <p:cNvSpPr/>
            <p:nvPr/>
          </p:nvSpPr>
          <p:spPr>
            <a:xfrm>
              <a:off x="1304700" y="6272786"/>
              <a:ext cx="975874" cy="339987"/>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FF0000"/>
                  </a:solidFill>
                  <a:latin typeface="Century Gothic" panose="020B0502020202020204" pitchFamily="34" charset="0"/>
                </a:rPr>
                <a:t>Just then</a:t>
              </a:r>
            </a:p>
          </p:txBody>
        </p:sp>
        <p:sp>
          <p:nvSpPr>
            <p:cNvPr id="15" name="Rectangle: Rounded Corners 14">
              <a:extLst>
                <a:ext uri="{FF2B5EF4-FFF2-40B4-BE49-F238E27FC236}">
                  <a16:creationId xmlns:a16="http://schemas.microsoft.com/office/drawing/2014/main" id="{5C34158B-6334-4C2F-82D9-0047E6E07A61}"/>
                </a:ext>
              </a:extLst>
            </p:cNvPr>
            <p:cNvSpPr/>
            <p:nvPr/>
          </p:nvSpPr>
          <p:spPr>
            <a:xfrm>
              <a:off x="2373694" y="6272786"/>
              <a:ext cx="975874" cy="339987"/>
            </a:xfrm>
            <a:prstGeom prst="roundRect">
              <a:avLst/>
            </a:prstGeom>
            <a:solidFill>
              <a:schemeClr val="bg1"/>
            </a:solidFill>
            <a:ln w="3810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7F7F7F"/>
                  </a:solidFill>
                  <a:latin typeface="Century Gothic" panose="020B0502020202020204" pitchFamily="34" charset="0"/>
                </a:rPr>
                <a:t>Frequently</a:t>
              </a:r>
            </a:p>
          </p:txBody>
        </p:sp>
      </p:grpSp>
      <p:pic>
        <p:nvPicPr>
          <p:cNvPr id="11" name="Picture 10" descr="A close up of a sign&#10;&#10;Description generated with high confidence">
            <a:extLst>
              <a:ext uri="{FF2B5EF4-FFF2-40B4-BE49-F238E27FC236}">
                <a16:creationId xmlns:a16="http://schemas.microsoft.com/office/drawing/2014/main" id="{DDFB2674-3F93-4709-97D3-1B87CAF8F9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0" name="TextBox 8">
            <a:extLst>
              <a:ext uri="{FF2B5EF4-FFF2-40B4-BE49-F238E27FC236}">
                <a16:creationId xmlns:a16="http://schemas.microsoft.com/office/drawing/2014/main" id="{36069B79-5285-4590-8E82-7E21C948B63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186245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fronted adverbial that tells us how often the main clause takes place in the sentence below.</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__________, Alice went to the cinema to see a film, but they weren’t showing the one she really wanted to watch.</a:t>
            </a:r>
          </a:p>
        </p:txBody>
      </p:sp>
      <p:grpSp>
        <p:nvGrpSpPr>
          <p:cNvPr id="7" name="Group 6">
            <a:extLst>
              <a:ext uri="{FF2B5EF4-FFF2-40B4-BE49-F238E27FC236}">
                <a16:creationId xmlns:a16="http://schemas.microsoft.com/office/drawing/2014/main" id="{5F0535EC-FA05-4E45-9D4C-D5D4458FCA69}"/>
              </a:ext>
            </a:extLst>
          </p:cNvPr>
          <p:cNvGrpSpPr/>
          <p:nvPr/>
        </p:nvGrpSpPr>
        <p:grpSpPr>
          <a:xfrm>
            <a:off x="1305765" y="3898780"/>
            <a:ext cx="6532471" cy="713248"/>
            <a:chOff x="235707" y="6272786"/>
            <a:chExt cx="3113861" cy="339987"/>
          </a:xfrm>
        </p:grpSpPr>
        <p:sp>
          <p:nvSpPr>
            <p:cNvPr id="8" name="Rectangle: Rounded Corners 7">
              <a:extLst>
                <a:ext uri="{FF2B5EF4-FFF2-40B4-BE49-F238E27FC236}">
                  <a16:creationId xmlns:a16="http://schemas.microsoft.com/office/drawing/2014/main" id="{FE18ADE7-D94E-4D25-A785-207A749BE5CF}"/>
                </a:ext>
              </a:extLst>
            </p:cNvPr>
            <p:cNvSpPr/>
            <p:nvPr/>
          </p:nvSpPr>
          <p:spPr>
            <a:xfrm>
              <a:off x="235707"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Regularly</a:t>
              </a:r>
            </a:p>
          </p:txBody>
        </p:sp>
        <p:sp>
          <p:nvSpPr>
            <p:cNvPr id="9" name="Rectangle: Rounded Corners 8">
              <a:extLst>
                <a:ext uri="{FF2B5EF4-FFF2-40B4-BE49-F238E27FC236}">
                  <a16:creationId xmlns:a16="http://schemas.microsoft.com/office/drawing/2014/main" id="{B3A6C371-CC2F-416F-B215-CAC54DB2F687}"/>
                </a:ext>
              </a:extLst>
            </p:cNvPr>
            <p:cNvSpPr/>
            <p:nvPr/>
          </p:nvSpPr>
          <p:spPr>
            <a:xfrm>
              <a:off x="1304700"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Yesterday</a:t>
              </a:r>
            </a:p>
          </p:txBody>
        </p:sp>
        <p:sp>
          <p:nvSpPr>
            <p:cNvPr id="10" name="Rectangle: Rounded Corners 9">
              <a:extLst>
                <a:ext uri="{FF2B5EF4-FFF2-40B4-BE49-F238E27FC236}">
                  <a16:creationId xmlns:a16="http://schemas.microsoft.com/office/drawing/2014/main" id="{BFAF1A81-7C17-4580-AE29-69694D97109A}"/>
                </a:ext>
              </a:extLst>
            </p:cNvPr>
            <p:cNvSpPr/>
            <p:nvPr/>
          </p:nvSpPr>
          <p:spPr>
            <a:xfrm>
              <a:off x="2373694" y="6272786"/>
              <a:ext cx="975874" cy="339987"/>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Next year</a:t>
              </a:r>
            </a:p>
          </p:txBody>
        </p:sp>
      </p:grpSp>
      <p:pic>
        <p:nvPicPr>
          <p:cNvPr id="11" name="Picture 10" descr="A close up of a sign&#10;&#10;Description generated with high confidence">
            <a:extLst>
              <a:ext uri="{FF2B5EF4-FFF2-40B4-BE49-F238E27FC236}">
                <a16:creationId xmlns:a16="http://schemas.microsoft.com/office/drawing/2014/main" id="{DBF8B6E1-6770-4752-B402-CB62DE57A6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F4369D04-B76B-4C1A-8C45-D5D1B7EEDDE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88926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fronted adverbial that tells us how often the main clause takes place in the sentence below.</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__________, Alice went to the cinema to see a film, but they weren’t showing the one she really wanted to watch.</a:t>
            </a:r>
          </a:p>
        </p:txBody>
      </p:sp>
      <p:sp>
        <p:nvSpPr>
          <p:cNvPr id="7" name="TextBox 6">
            <a:extLst>
              <a:ext uri="{FF2B5EF4-FFF2-40B4-BE49-F238E27FC236}">
                <a16:creationId xmlns:a16="http://schemas.microsoft.com/office/drawing/2014/main" id="{1D388071-389F-0C4E-BAAE-5244C2F35D44}"/>
              </a:ext>
            </a:extLst>
          </p:cNvPr>
          <p:cNvSpPr txBox="1"/>
          <p:nvPr/>
        </p:nvSpPr>
        <p:spPr>
          <a:xfrm>
            <a:off x="275303" y="2181176"/>
            <a:ext cx="1812174"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Yesterday</a:t>
            </a:r>
          </a:p>
        </p:txBody>
      </p:sp>
      <p:grpSp>
        <p:nvGrpSpPr>
          <p:cNvPr id="8" name="Group 7">
            <a:extLst>
              <a:ext uri="{FF2B5EF4-FFF2-40B4-BE49-F238E27FC236}">
                <a16:creationId xmlns:a16="http://schemas.microsoft.com/office/drawing/2014/main" id="{0575C325-3922-46A9-B5CF-C7CB5395715B}"/>
              </a:ext>
            </a:extLst>
          </p:cNvPr>
          <p:cNvGrpSpPr/>
          <p:nvPr/>
        </p:nvGrpSpPr>
        <p:grpSpPr>
          <a:xfrm>
            <a:off x="1305765" y="3898780"/>
            <a:ext cx="6532471" cy="713248"/>
            <a:chOff x="235707" y="6272786"/>
            <a:chExt cx="3113861" cy="339987"/>
          </a:xfrm>
        </p:grpSpPr>
        <p:sp>
          <p:nvSpPr>
            <p:cNvPr id="9" name="Rectangle: Rounded Corners 8">
              <a:extLst>
                <a:ext uri="{FF2B5EF4-FFF2-40B4-BE49-F238E27FC236}">
                  <a16:creationId xmlns:a16="http://schemas.microsoft.com/office/drawing/2014/main" id="{14695CAB-CD81-4B6F-814E-6CD8B4CD7DD9}"/>
                </a:ext>
              </a:extLst>
            </p:cNvPr>
            <p:cNvSpPr/>
            <p:nvPr/>
          </p:nvSpPr>
          <p:spPr>
            <a:xfrm>
              <a:off x="235707" y="6272786"/>
              <a:ext cx="975874" cy="339987"/>
            </a:xfrm>
            <a:prstGeom prst="roundRect">
              <a:avLst/>
            </a:prstGeom>
            <a:solidFill>
              <a:schemeClr val="bg1"/>
            </a:solid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bg1">
                      <a:lumMod val="50000"/>
                    </a:schemeClr>
                  </a:solidFill>
                  <a:latin typeface="Century Gothic" panose="020B0502020202020204" pitchFamily="34" charset="0"/>
                </a:rPr>
                <a:t>Regularly</a:t>
              </a:r>
            </a:p>
          </p:txBody>
        </p:sp>
        <p:sp>
          <p:nvSpPr>
            <p:cNvPr id="10" name="Rectangle: Rounded Corners 9">
              <a:extLst>
                <a:ext uri="{FF2B5EF4-FFF2-40B4-BE49-F238E27FC236}">
                  <a16:creationId xmlns:a16="http://schemas.microsoft.com/office/drawing/2014/main" id="{C67AF53F-46E7-4D8A-9924-AE7B4D19D66B}"/>
                </a:ext>
              </a:extLst>
            </p:cNvPr>
            <p:cNvSpPr/>
            <p:nvPr/>
          </p:nvSpPr>
          <p:spPr>
            <a:xfrm>
              <a:off x="1304700" y="6272786"/>
              <a:ext cx="975874" cy="339987"/>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FF0000"/>
                  </a:solidFill>
                  <a:latin typeface="Century Gothic" panose="020B0502020202020204" pitchFamily="34" charset="0"/>
                </a:rPr>
                <a:t>Yesterday</a:t>
              </a:r>
            </a:p>
          </p:txBody>
        </p:sp>
        <p:sp>
          <p:nvSpPr>
            <p:cNvPr id="11" name="Rectangle: Rounded Corners 10">
              <a:extLst>
                <a:ext uri="{FF2B5EF4-FFF2-40B4-BE49-F238E27FC236}">
                  <a16:creationId xmlns:a16="http://schemas.microsoft.com/office/drawing/2014/main" id="{CA570A5C-BAD5-48D3-B16C-88B5542E6388}"/>
                </a:ext>
              </a:extLst>
            </p:cNvPr>
            <p:cNvSpPr/>
            <p:nvPr/>
          </p:nvSpPr>
          <p:spPr>
            <a:xfrm>
              <a:off x="2373694" y="6272786"/>
              <a:ext cx="975874" cy="339987"/>
            </a:xfrm>
            <a:prstGeom prst="roundRect">
              <a:avLst/>
            </a:prstGeom>
            <a:solidFill>
              <a:schemeClr val="bg1"/>
            </a:solidFill>
            <a:ln w="3810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7F7F7F"/>
                  </a:solidFill>
                  <a:latin typeface="Century Gothic" panose="020B0502020202020204" pitchFamily="34" charset="0"/>
                </a:rPr>
                <a:t>Next year</a:t>
              </a:r>
            </a:p>
          </p:txBody>
        </p:sp>
      </p:grpSp>
      <p:pic>
        <p:nvPicPr>
          <p:cNvPr id="12" name="Picture 11" descr="A close up of a sign&#10;&#10;Description generated with high confidence">
            <a:extLst>
              <a:ext uri="{FF2B5EF4-FFF2-40B4-BE49-F238E27FC236}">
                <a16:creationId xmlns:a16="http://schemas.microsoft.com/office/drawing/2014/main" id="{D6DFE963-F1A9-4A9E-BEDA-A095D16C20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3" name="TextBox 8">
            <a:extLst>
              <a:ext uri="{FF2B5EF4-FFF2-40B4-BE49-F238E27FC236}">
                <a16:creationId xmlns:a16="http://schemas.microsoft.com/office/drawing/2014/main" id="{58944946-C57F-4BEF-92F6-5C90ABAFC83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191653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US" sz="2000" b="1" dirty="0">
                <a:solidFill>
                  <a:schemeClr val="tx1"/>
                </a:solidFill>
                <a:latin typeface="Century Gothic" panose="020B0502020202020204" pitchFamily="34" charset="0"/>
              </a:rPr>
              <a:t>Using the word bank below, write a sentence that could follow this fronted adverbial. </a:t>
            </a: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defTabSz="514350">
              <a:defRPr/>
            </a:pPr>
            <a:r>
              <a:rPr lang="en-US" sz="2400" b="1" dirty="0">
                <a:solidFill>
                  <a:schemeClr val="tx1"/>
                </a:solidFill>
                <a:latin typeface="Century Gothic" panose="020B0502020202020204" pitchFamily="34" charset="0"/>
              </a:rPr>
              <a:t>Eventually,...</a:t>
            </a: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p:txBody>
      </p:sp>
      <p:graphicFrame>
        <p:nvGraphicFramePr>
          <p:cNvPr id="6" name="Table 5">
            <a:extLst>
              <a:ext uri="{FF2B5EF4-FFF2-40B4-BE49-F238E27FC236}">
                <a16:creationId xmlns:a16="http://schemas.microsoft.com/office/drawing/2014/main" id="{57A2BDF8-6656-4958-B125-519BECBE61DB}"/>
              </a:ext>
            </a:extLst>
          </p:cNvPr>
          <p:cNvGraphicFramePr>
            <a:graphicFrameLocks noGrp="1"/>
          </p:cNvGraphicFramePr>
          <p:nvPr>
            <p:extLst>
              <p:ext uri="{D42A27DB-BD31-4B8C-83A1-F6EECF244321}">
                <p14:modId xmlns:p14="http://schemas.microsoft.com/office/powerpoint/2010/main" val="488273349"/>
              </p:ext>
            </p:extLst>
          </p:nvPr>
        </p:nvGraphicFramePr>
        <p:xfrm>
          <a:off x="1536700" y="2822625"/>
          <a:ext cx="6311901" cy="1390550"/>
        </p:xfrm>
        <a:graphic>
          <a:graphicData uri="http://schemas.openxmlformats.org/drawingml/2006/table">
            <a:tbl>
              <a:tblPr firstRow="1" bandRow="1">
                <a:tableStyleId>{2D5ABB26-0587-4C30-8999-92F81FD0307C}</a:tableStyleId>
              </a:tblPr>
              <a:tblGrid>
                <a:gridCol w="2103967">
                  <a:extLst>
                    <a:ext uri="{9D8B030D-6E8A-4147-A177-3AD203B41FA5}">
                      <a16:colId xmlns:a16="http://schemas.microsoft.com/office/drawing/2014/main" val="608429480"/>
                    </a:ext>
                  </a:extLst>
                </a:gridCol>
                <a:gridCol w="2103967">
                  <a:extLst>
                    <a:ext uri="{9D8B030D-6E8A-4147-A177-3AD203B41FA5}">
                      <a16:colId xmlns:a16="http://schemas.microsoft.com/office/drawing/2014/main" val="466255928"/>
                    </a:ext>
                  </a:extLst>
                </a:gridCol>
                <a:gridCol w="2103967">
                  <a:extLst>
                    <a:ext uri="{9D8B030D-6E8A-4147-A177-3AD203B41FA5}">
                      <a16:colId xmlns:a16="http://schemas.microsoft.com/office/drawing/2014/main" val="526888362"/>
                    </a:ext>
                  </a:extLst>
                </a:gridCol>
              </a:tblGrid>
              <a:tr h="695275">
                <a:tc>
                  <a:txBody>
                    <a:bodyPr/>
                    <a:lstStyle/>
                    <a:p>
                      <a:pPr algn="ctr"/>
                      <a:r>
                        <a:rPr lang="en-GB" sz="2000" b="1" dirty="0">
                          <a:latin typeface="Century Gothic" panose="020B0502020202020204" pitchFamily="34" charset="0"/>
                        </a:rPr>
                        <a:t>python</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slithered away</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huge sigh of relief</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7781401"/>
                  </a:ext>
                </a:extLst>
              </a:tr>
              <a:tr h="695275">
                <a:tc>
                  <a:txBody>
                    <a:bodyPr/>
                    <a:lstStyle/>
                    <a:p>
                      <a:pPr algn="ctr"/>
                      <a:r>
                        <a:rPr lang="en-GB" sz="2000" b="1" dirty="0">
                          <a:latin typeface="Century Gothic" panose="020B0502020202020204" pitchFamily="34" charset="0"/>
                        </a:rPr>
                        <a:t>and</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appeared</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garden</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9210085"/>
                  </a:ext>
                </a:extLst>
              </a:tr>
            </a:tbl>
          </a:graphicData>
        </a:graphic>
      </p:graphicFrame>
      <p:pic>
        <p:nvPicPr>
          <p:cNvPr id="7" name="Picture 6" descr="A close up of a sign&#10;&#10;Description generated with high confidence">
            <a:extLst>
              <a:ext uri="{FF2B5EF4-FFF2-40B4-BE49-F238E27FC236}">
                <a16:creationId xmlns:a16="http://schemas.microsoft.com/office/drawing/2014/main" id="{6411ED09-FED2-4644-AD68-09BAE6498B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BBF9A66C-FF54-4669-897B-2ED496DA988F}"/>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519743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US" sz="2000" b="1" dirty="0">
                <a:solidFill>
                  <a:schemeClr val="tx1"/>
                </a:solidFill>
                <a:latin typeface="Century Gothic" panose="020B0502020202020204" pitchFamily="34" charset="0"/>
              </a:rPr>
              <a:t>Using the word bank below, write a sentence that could follow this fronted adverbial. </a:t>
            </a: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defTabSz="514350">
              <a:defRPr/>
            </a:pPr>
            <a:r>
              <a:rPr lang="en-US" sz="2400" b="1" dirty="0">
                <a:solidFill>
                  <a:schemeClr val="tx1"/>
                </a:solidFill>
                <a:latin typeface="Century Gothic" panose="020B0502020202020204" pitchFamily="34" charset="0"/>
              </a:rPr>
              <a:t>Eventually,...</a:t>
            </a: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r>
              <a:rPr lang="en-US" sz="2000" b="1" dirty="0">
                <a:solidFill>
                  <a:srgbClr val="FF0000"/>
                </a:solidFill>
                <a:latin typeface="Century Gothic" panose="020B0502020202020204" pitchFamily="34" charset="0"/>
              </a:rPr>
              <a:t>Eventually, the python slithered away into the undergrowth next to my garden and finally I could breathe a huge sigh of relief.</a:t>
            </a:r>
          </a:p>
          <a:p>
            <a:pPr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p:txBody>
      </p:sp>
      <p:graphicFrame>
        <p:nvGraphicFramePr>
          <p:cNvPr id="6" name="Table 5">
            <a:extLst>
              <a:ext uri="{FF2B5EF4-FFF2-40B4-BE49-F238E27FC236}">
                <a16:creationId xmlns:a16="http://schemas.microsoft.com/office/drawing/2014/main" id="{57A2BDF8-6656-4958-B125-519BECBE61DB}"/>
              </a:ext>
            </a:extLst>
          </p:cNvPr>
          <p:cNvGraphicFramePr>
            <a:graphicFrameLocks noGrp="1"/>
          </p:cNvGraphicFramePr>
          <p:nvPr>
            <p:extLst>
              <p:ext uri="{D42A27DB-BD31-4B8C-83A1-F6EECF244321}">
                <p14:modId xmlns:p14="http://schemas.microsoft.com/office/powerpoint/2010/main" val="2019798171"/>
              </p:ext>
            </p:extLst>
          </p:nvPr>
        </p:nvGraphicFramePr>
        <p:xfrm>
          <a:off x="1536700" y="2822625"/>
          <a:ext cx="6311901" cy="1390550"/>
        </p:xfrm>
        <a:graphic>
          <a:graphicData uri="http://schemas.openxmlformats.org/drawingml/2006/table">
            <a:tbl>
              <a:tblPr firstRow="1" bandRow="1">
                <a:tableStyleId>{2D5ABB26-0587-4C30-8999-92F81FD0307C}</a:tableStyleId>
              </a:tblPr>
              <a:tblGrid>
                <a:gridCol w="2103967">
                  <a:extLst>
                    <a:ext uri="{9D8B030D-6E8A-4147-A177-3AD203B41FA5}">
                      <a16:colId xmlns:a16="http://schemas.microsoft.com/office/drawing/2014/main" val="608429480"/>
                    </a:ext>
                  </a:extLst>
                </a:gridCol>
                <a:gridCol w="2103967">
                  <a:extLst>
                    <a:ext uri="{9D8B030D-6E8A-4147-A177-3AD203B41FA5}">
                      <a16:colId xmlns:a16="http://schemas.microsoft.com/office/drawing/2014/main" val="466255928"/>
                    </a:ext>
                  </a:extLst>
                </a:gridCol>
                <a:gridCol w="2103967">
                  <a:extLst>
                    <a:ext uri="{9D8B030D-6E8A-4147-A177-3AD203B41FA5}">
                      <a16:colId xmlns:a16="http://schemas.microsoft.com/office/drawing/2014/main" val="526888362"/>
                    </a:ext>
                  </a:extLst>
                </a:gridCol>
              </a:tblGrid>
              <a:tr h="695275">
                <a:tc>
                  <a:txBody>
                    <a:bodyPr/>
                    <a:lstStyle/>
                    <a:p>
                      <a:pPr algn="ctr"/>
                      <a:r>
                        <a:rPr lang="en-GB" sz="2000" b="1" dirty="0">
                          <a:latin typeface="Century Gothic" panose="020B0502020202020204" pitchFamily="34" charset="0"/>
                        </a:rPr>
                        <a:t>python</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slithered away</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huge sigh of relief</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7781401"/>
                  </a:ext>
                </a:extLst>
              </a:tr>
              <a:tr h="695275">
                <a:tc>
                  <a:txBody>
                    <a:bodyPr/>
                    <a:lstStyle/>
                    <a:p>
                      <a:pPr algn="ctr"/>
                      <a:r>
                        <a:rPr lang="en-GB" sz="2000" b="1" dirty="0">
                          <a:latin typeface="Century Gothic" panose="020B0502020202020204" pitchFamily="34" charset="0"/>
                        </a:rPr>
                        <a:t>and</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appeared</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garden</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9210085"/>
                  </a:ext>
                </a:extLst>
              </a:tr>
            </a:tbl>
          </a:graphicData>
        </a:graphic>
      </p:graphicFrame>
      <p:pic>
        <p:nvPicPr>
          <p:cNvPr id="7" name="Picture 6" descr="A close up of a sign&#10;&#10;Description generated with high confidence">
            <a:extLst>
              <a:ext uri="{FF2B5EF4-FFF2-40B4-BE49-F238E27FC236}">
                <a16:creationId xmlns:a16="http://schemas.microsoft.com/office/drawing/2014/main" id="{E9DBEC2E-1A54-406C-ABDC-A77CC52149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BBEB8DE8-C415-4862-8093-01FD8B22AC2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424969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US" sz="2000" b="1" dirty="0">
                <a:solidFill>
                  <a:schemeClr val="tx1"/>
                </a:solidFill>
                <a:latin typeface="Century Gothic" panose="020B0502020202020204" pitchFamily="34" charset="0"/>
              </a:rPr>
              <a:t>Rewrite the sentence below so that it begins with a fronted adverbial of time.</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400" b="1" dirty="0">
                <a:solidFill>
                  <a:schemeClr val="tx1"/>
                </a:solidFill>
                <a:latin typeface="Century Gothic" panose="020B0502020202020204" pitchFamily="34" charset="0"/>
                <a:sym typeface="Wingdings" panose="05000000000000000000" pitchFamily="2" charset="2"/>
              </a:rPr>
              <a:t>My older brother </a:t>
            </a:r>
            <a:r>
              <a:rPr lang="en-US" sz="2400" b="1" u="sng" dirty="0">
                <a:solidFill>
                  <a:schemeClr val="tx1"/>
                </a:solidFill>
                <a:latin typeface="Century Gothic" panose="020B0502020202020204" pitchFamily="34" charset="0"/>
                <a:sym typeface="Wingdings" panose="05000000000000000000" pitchFamily="2" charset="2"/>
              </a:rPr>
              <a:t>frequently</a:t>
            </a:r>
            <a:r>
              <a:rPr lang="en-US" sz="2400" b="1" dirty="0">
                <a:solidFill>
                  <a:schemeClr val="tx1"/>
                </a:solidFill>
                <a:latin typeface="Century Gothic" panose="020B0502020202020204" pitchFamily="34" charset="0"/>
                <a:sym typeface="Wingdings" panose="05000000000000000000" pitchFamily="2" charset="2"/>
              </a:rPr>
              <a:t> plays tricks on me and I find it very annoying. </a:t>
            </a: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473BB9A0-A4D6-4DCB-B21F-973CD2FDE1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48C5E0A-EB88-47DD-BE9F-02C0E3C98E5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880141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US" sz="2000" b="1" dirty="0">
                <a:solidFill>
                  <a:schemeClr val="tx1"/>
                </a:solidFill>
                <a:latin typeface="Century Gothic" panose="020B0502020202020204" pitchFamily="34" charset="0"/>
              </a:rPr>
              <a:t>Rewrite the sentence below so that it begins with a fronted adverbial of time.</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400" b="1" dirty="0">
                <a:solidFill>
                  <a:schemeClr val="tx1"/>
                </a:solidFill>
                <a:latin typeface="Century Gothic" panose="020B0502020202020204" pitchFamily="34" charset="0"/>
                <a:sym typeface="Wingdings" panose="05000000000000000000" pitchFamily="2" charset="2"/>
              </a:rPr>
              <a:t>My older brother </a:t>
            </a:r>
            <a:r>
              <a:rPr lang="en-US" sz="2400" b="1" u="sng" dirty="0">
                <a:solidFill>
                  <a:schemeClr val="tx1"/>
                </a:solidFill>
                <a:latin typeface="Century Gothic" panose="020B0502020202020204" pitchFamily="34" charset="0"/>
                <a:sym typeface="Wingdings" panose="05000000000000000000" pitchFamily="2" charset="2"/>
              </a:rPr>
              <a:t>frequently</a:t>
            </a:r>
            <a:r>
              <a:rPr lang="en-US" sz="2400" b="1" dirty="0">
                <a:solidFill>
                  <a:schemeClr val="tx1"/>
                </a:solidFill>
                <a:latin typeface="Century Gothic" panose="020B0502020202020204" pitchFamily="34" charset="0"/>
                <a:sym typeface="Wingdings" panose="05000000000000000000" pitchFamily="2" charset="2"/>
              </a:rPr>
              <a:t> plays tricks on me and I find it very annoying. </a:t>
            </a: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r>
              <a:rPr lang="en-GB" sz="2400" b="1" dirty="0">
                <a:solidFill>
                  <a:srgbClr val="FF0000"/>
                </a:solidFill>
                <a:latin typeface="Century Gothic" panose="020B0502020202020204" pitchFamily="34" charset="0"/>
              </a:rPr>
              <a:t>Frequently, my older brother plays tricks on me and I find it very annoying.</a:t>
            </a: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7D39D79E-A7D7-4725-9497-5C44A5C71B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C2D9048B-9827-4FE5-BEFF-56E5A5A2164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406484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US" sz="2000" b="1" dirty="0">
                <a:solidFill>
                  <a:schemeClr val="tx1"/>
                </a:solidFill>
                <a:latin typeface="Century Gothic" panose="020B0502020202020204" pitchFamily="34" charset="0"/>
              </a:rPr>
              <a:t>Could these words be used in a fronted adverbial about time? </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800" b="1" dirty="0">
                <a:solidFill>
                  <a:schemeClr val="tx1"/>
                </a:solidFill>
                <a:latin typeface="Century Gothic" panose="020B0502020202020204" pitchFamily="34" charset="0"/>
              </a:rPr>
              <a:t>In the distance,</a:t>
            </a:r>
          </a:p>
          <a:p>
            <a:r>
              <a:rPr lang="en-US" sz="2800" b="1" dirty="0">
                <a:solidFill>
                  <a:schemeClr val="tx1"/>
                </a:solidFill>
                <a:latin typeface="Century Gothic" panose="020B0502020202020204" pitchFamily="34" charset="0"/>
              </a:rPr>
              <a:t>Yearly,</a:t>
            </a:r>
          </a:p>
          <a:p>
            <a:r>
              <a:rPr lang="en-US" sz="2800" b="1" dirty="0">
                <a:solidFill>
                  <a:schemeClr val="tx1"/>
                </a:solidFill>
                <a:latin typeface="Century Gothic" panose="020B0502020202020204" pitchFamily="34" charset="0"/>
              </a:rPr>
              <a:t>In the morning</a:t>
            </a:r>
            <a:r>
              <a:rPr lang="en-GB" sz="2800" b="1" dirty="0">
                <a:solidFill>
                  <a:schemeClr val="tx1"/>
                </a:solidFill>
                <a:latin typeface="Century Gothic" panose="020B0502020202020204" pitchFamily="34" charset="0"/>
              </a:rPr>
              <a:t>,</a:t>
            </a:r>
            <a:endParaRPr lang="en-GB" sz="2000" dirty="0">
              <a:solidFill>
                <a:schemeClr val="tx1"/>
              </a:solidFill>
              <a:latin typeface="Century Gothic" panose="020B0502020202020204" pitchFamily="34" charset="0"/>
            </a:endParaRPr>
          </a:p>
          <a:p>
            <a:endParaRPr lang="en-GB" sz="2000" dirty="0">
              <a:solidFill>
                <a:schemeClr val="tx1"/>
              </a:solidFill>
              <a:latin typeface="Century Gothic" panose="020B0502020202020204" pitchFamily="34" charset="0"/>
            </a:endParaRPr>
          </a:p>
          <a:p>
            <a:r>
              <a:rPr lang="en-US" sz="2000" b="1" dirty="0">
                <a:solidFill>
                  <a:schemeClr val="tx1"/>
                </a:solidFill>
                <a:latin typeface="Century Gothic" panose="020B0502020202020204" pitchFamily="34" charset="0"/>
              </a:rPr>
              <a:t>Explain how you know.</a:t>
            </a: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DC4A2275-AA37-4810-AC36-8D042A4130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CAE8814-D83D-470A-88BE-D04143EA225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109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Year 4: (4G5.6b)</a:t>
            </a:r>
            <a:r>
              <a:rPr lang="en-US" sz="1200" b="1" dirty="0">
                <a:latin typeface="Century Gothic" panose="020B0502020202020204" pitchFamily="34" charset="0"/>
              </a:rPr>
              <a:t> </a:t>
            </a:r>
            <a:r>
              <a:rPr lang="en-US" sz="1200" b="1" dirty="0">
                <a:latin typeface="Century Gothic" panose="020B0502020202020204" pitchFamily="34" charset="0"/>
                <a:hlinkClick r:id="rId2"/>
              </a:rPr>
              <a:t>Using fronted adverbials</a:t>
            </a:r>
            <a:endParaRPr lang="en-US" sz="1200" b="1" dirty="0">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Year 4: (4G5.6b)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Fronted adverbials [for example, Later that day, I heard the bad news.]</a:t>
            </a:r>
            <a:endParaRPr lang="en-US" sz="1200" b="1" dirty="0">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Year 4: (4G5.6b)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Using commas after fronted adverbials</a:t>
            </a:r>
            <a:endParaRPr lang="en-US" sz="1200" b="1" dirty="0">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Terminology for pupils:</a:t>
            </a:r>
          </a:p>
          <a:p>
            <a:pPr marL="176213" lvl="1" indent="-176213" fontAlgn="base">
              <a:lnSpc>
                <a:spcPct val="100000"/>
              </a:lnSpc>
              <a:spcAft>
                <a:spcPts val="0"/>
              </a:spcAft>
              <a:buFont typeface="Arial" panose="020B0604020202020204" pitchFamily="34" charset="0"/>
              <a:buChar char="•"/>
            </a:pPr>
            <a:r>
              <a:rPr lang="en-US" sz="1200" b="1" dirty="0">
                <a:solidFill>
                  <a:schemeClr val="tx1"/>
                </a:solidFill>
                <a:latin typeface="Century Gothic" panose="020B0502020202020204" pitchFamily="34" charset="0"/>
              </a:rPr>
              <a:t>(4G1.6a) </a:t>
            </a:r>
            <a:r>
              <a:rPr lang="en-US" sz="1200" b="1" dirty="0">
                <a:latin typeface="Century Gothic" panose="020B0502020202020204" pitchFamily="34" charset="0"/>
                <a:hlinkClick r:id="rId4"/>
              </a:rPr>
              <a:t>adverbial</a:t>
            </a:r>
            <a:endParaRPr lang="en-US" sz="1200" b="1" dirty="0">
              <a:latin typeface="Century Gothic" panose="020B0502020202020204" pitchFamily="34" charset="0"/>
            </a:endParaRPr>
          </a:p>
          <a:p>
            <a:pPr marL="457200" lvl="2" fontAlgn="base"/>
            <a:endParaRPr lang="en-US" sz="1200" b="1" dirty="0">
              <a:latin typeface="Century Gothic" panose="020B0502020202020204" pitchFamily="34" charset="0"/>
            </a:endParaRPr>
          </a:p>
          <a:p>
            <a:pPr marL="633413" lvl="2" indent="-176213" fontAlgn="base">
              <a:buFont typeface="Arial" panose="020B0604020202020204" pitchFamily="34" charset="0"/>
              <a:buChar char="•"/>
            </a:pPr>
            <a:endParaRPr lang="en-US" sz="1200" b="1" dirty="0">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5"/>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a:p>
            <a:pPr marL="633413" lvl="2" indent="-176213" fontAlgn="base">
              <a:buFont typeface="Arial" panose="020B0604020202020204" pitchFamily="34" charset="0"/>
              <a:buChar char="•"/>
            </a:pPr>
            <a:endParaRPr lang="en-US" sz="1200" b="1" dirty="0">
              <a:latin typeface="Century Gothic" panose="020B0502020202020204" pitchFamily="34" charset="0"/>
            </a:endParaRPr>
          </a:p>
          <a:p>
            <a:pPr fontAlgn="base"/>
            <a:endParaRPr lang="en-US" sz="1600" b="1" dirty="0">
              <a:solidFill>
                <a:srgbClr val="4BB6F5"/>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947E9D6A-E336-4975-A2A0-186D783CFA1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51479EBF-BFF1-4825-BDF6-B598486EF1F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US" sz="2000" b="1" dirty="0">
                <a:solidFill>
                  <a:schemeClr val="tx1"/>
                </a:solidFill>
                <a:latin typeface="Century Gothic" panose="020B0502020202020204" pitchFamily="34" charset="0"/>
              </a:rPr>
              <a:t>Could these words be used in a fronted adverbial about time? </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800" b="1" dirty="0">
                <a:solidFill>
                  <a:schemeClr val="tx1"/>
                </a:solidFill>
                <a:latin typeface="Century Gothic" panose="020B0502020202020204" pitchFamily="34" charset="0"/>
              </a:rPr>
              <a:t>In the distance, </a:t>
            </a:r>
          </a:p>
          <a:p>
            <a:r>
              <a:rPr lang="en-US" sz="2800" b="1" dirty="0">
                <a:solidFill>
                  <a:schemeClr val="tx1"/>
                </a:solidFill>
                <a:latin typeface="Century Gothic" panose="020B0502020202020204" pitchFamily="34" charset="0"/>
              </a:rPr>
              <a:t>Yearly,</a:t>
            </a:r>
          </a:p>
          <a:p>
            <a:r>
              <a:rPr lang="en-US" sz="2800" b="1" dirty="0">
                <a:solidFill>
                  <a:schemeClr val="tx1"/>
                </a:solidFill>
                <a:latin typeface="Century Gothic" panose="020B0502020202020204" pitchFamily="34" charset="0"/>
              </a:rPr>
              <a:t>In the morning,</a:t>
            </a:r>
          </a:p>
          <a:p>
            <a:endParaRPr lang="en-GB" sz="2000" dirty="0">
              <a:solidFill>
                <a:schemeClr val="tx1"/>
              </a:solidFill>
              <a:latin typeface="Century Gothic" panose="020B0502020202020204" pitchFamily="34" charset="0"/>
            </a:endParaRPr>
          </a:p>
          <a:p>
            <a:r>
              <a:rPr lang="en-US" sz="2000" b="1" dirty="0">
                <a:solidFill>
                  <a:schemeClr val="tx1"/>
                </a:solidFill>
                <a:latin typeface="Century Gothic" panose="020B0502020202020204" pitchFamily="34" charset="0"/>
              </a:rPr>
              <a:t>Explain how you know.</a:t>
            </a:r>
          </a:p>
          <a:p>
            <a:endParaRPr lang="en-US"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In the distance: </a:t>
            </a:r>
            <a:r>
              <a:rPr lang="en-GB" sz="2000" b="1" dirty="0">
                <a:solidFill>
                  <a:schemeClr val="tx1"/>
                </a:solidFill>
                <a:latin typeface="Century Gothic" panose="020B0502020202020204" pitchFamily="34" charset="0"/>
              </a:rPr>
              <a:t>No because…</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Yearly: </a:t>
            </a:r>
            <a:r>
              <a:rPr lang="en-GB" sz="2000" b="1" dirty="0">
                <a:solidFill>
                  <a:schemeClr val="tx1"/>
                </a:solidFill>
                <a:latin typeface="Century Gothic" panose="020B0502020202020204" pitchFamily="34" charset="0"/>
              </a:rPr>
              <a:t>Yes because…</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In the morning: </a:t>
            </a:r>
            <a:r>
              <a:rPr lang="en-GB" sz="2000" b="1" dirty="0">
                <a:solidFill>
                  <a:schemeClr val="tx1"/>
                </a:solidFill>
                <a:latin typeface="Century Gothic" panose="020B0502020202020204" pitchFamily="34" charset="0"/>
              </a:rPr>
              <a:t>Yes because…</a:t>
            </a:r>
            <a:endParaRPr lang="en-GB" sz="4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A6DB41A2-C9CB-4004-8ED5-DC0FE402E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5D779B2-961D-48EC-88C4-D84E9D46890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606897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US" sz="2000" b="1" dirty="0">
                <a:solidFill>
                  <a:schemeClr val="tx1"/>
                </a:solidFill>
                <a:latin typeface="Century Gothic" panose="020B0502020202020204" pitchFamily="34" charset="0"/>
              </a:rPr>
              <a:t>Could these words be used in a fronted adverbial about time? </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800" b="1" dirty="0">
                <a:solidFill>
                  <a:schemeClr val="tx1"/>
                </a:solidFill>
                <a:latin typeface="Century Gothic" panose="020B0502020202020204" pitchFamily="34" charset="0"/>
              </a:rPr>
              <a:t>In the distance, </a:t>
            </a:r>
          </a:p>
          <a:p>
            <a:r>
              <a:rPr lang="en-US" sz="2800" b="1" dirty="0">
                <a:solidFill>
                  <a:schemeClr val="tx1"/>
                </a:solidFill>
                <a:latin typeface="Century Gothic" panose="020B0502020202020204" pitchFamily="34" charset="0"/>
              </a:rPr>
              <a:t>Yearly,</a:t>
            </a:r>
          </a:p>
          <a:p>
            <a:r>
              <a:rPr lang="en-US" sz="2800" b="1" dirty="0">
                <a:solidFill>
                  <a:schemeClr val="tx1"/>
                </a:solidFill>
                <a:latin typeface="Century Gothic" panose="020B0502020202020204" pitchFamily="34" charset="0"/>
              </a:rPr>
              <a:t>In the morning,</a:t>
            </a:r>
          </a:p>
          <a:p>
            <a:endParaRPr lang="en-GB" sz="2000" dirty="0">
              <a:solidFill>
                <a:schemeClr val="tx1"/>
              </a:solidFill>
              <a:latin typeface="Century Gothic" panose="020B0502020202020204" pitchFamily="34" charset="0"/>
            </a:endParaRPr>
          </a:p>
          <a:p>
            <a:r>
              <a:rPr lang="en-US" sz="2000" b="1" dirty="0">
                <a:solidFill>
                  <a:schemeClr val="tx1"/>
                </a:solidFill>
                <a:latin typeface="Century Gothic" panose="020B0502020202020204" pitchFamily="34" charset="0"/>
              </a:rPr>
              <a:t>Explain how you know.</a:t>
            </a:r>
          </a:p>
          <a:p>
            <a:endParaRPr lang="en-US"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In the distance: No because it’s telling us where something happened.</a:t>
            </a:r>
          </a:p>
          <a:p>
            <a:r>
              <a:rPr lang="en-GB" sz="2000" b="1" dirty="0">
                <a:solidFill>
                  <a:srgbClr val="FF0000"/>
                </a:solidFill>
                <a:latin typeface="Century Gothic" panose="020B0502020202020204" pitchFamily="34" charset="0"/>
              </a:rPr>
              <a:t>Yearly: Yes because it’s telling us how often something happens.</a:t>
            </a:r>
          </a:p>
          <a:p>
            <a:r>
              <a:rPr lang="en-GB" sz="2000" b="1" dirty="0">
                <a:solidFill>
                  <a:srgbClr val="FF0000"/>
                </a:solidFill>
                <a:latin typeface="Century Gothic" panose="020B0502020202020204" pitchFamily="34" charset="0"/>
              </a:rPr>
              <a:t>In the morning: Yes because it’s telling us when something happened.</a:t>
            </a:r>
          </a:p>
          <a:p>
            <a:endParaRPr lang="en-US"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6CE0CFE3-CF7E-4ED8-AEF8-EBC9382D37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7A12270B-AAB1-420C-A73B-4B09D7CC2C2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014483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endParaRPr lang="en-US" sz="1600" b="1" dirty="0">
              <a:solidFill>
                <a:schemeClr val="tx2">
                  <a:lumMod val="20000"/>
                  <a:lumOff val="80000"/>
                </a:schemeClr>
              </a:solidFill>
              <a:highlight>
                <a:srgbClr val="800000"/>
              </a:highlight>
              <a:latin typeface="SassoonCRInfantMedium" panose="02000603020000020003" pitchFamily="2" charset="0"/>
            </a:endParaRPr>
          </a:p>
          <a:p>
            <a:pPr fontAlgn="base"/>
            <a:endParaRPr lang="en-US" sz="1200" dirty="0">
              <a:solidFill>
                <a:schemeClr val="tx2">
                  <a:lumMod val="20000"/>
                  <a:lumOff val="80000"/>
                </a:schemeClr>
              </a:solidFill>
              <a:highlight>
                <a:srgbClr val="800000"/>
              </a:highlight>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know that a main clause can be expanded by adding an adverbial phrase. They should also know that the location of this adverbial phrase can be moved within the sentence.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From Year 4, children may know that an adverb can give more detail about a verb, an adjective and even other adverbs. They tell us how, when, why, where or how often.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know that all fronted adverbials must be followed by a comma even if it is only one word, i.e. </a:t>
            </a:r>
            <a:r>
              <a:rPr lang="en-US" sz="1200" b="1" i="1" dirty="0">
                <a:solidFill>
                  <a:schemeClr val="tx1"/>
                </a:solidFill>
                <a:latin typeface="Century Gothic" panose="020B0502020202020204" pitchFamily="34" charset="0"/>
              </a:rPr>
              <a:t>Yesterday, I went to the shops. </a:t>
            </a:r>
            <a:r>
              <a:rPr lang="en-US" sz="1200" b="1" dirty="0">
                <a:solidFill>
                  <a:schemeClr val="tx1"/>
                </a:solidFill>
                <a:latin typeface="Century Gothic" panose="020B0502020202020204" pitchFamily="34" charset="0"/>
              </a:rPr>
              <a:t> </a:t>
            </a:r>
          </a:p>
          <a:p>
            <a:pPr marL="452438" indent="-452438" fontAlgn="base"/>
            <a:endParaRPr lang="en-US" sz="1200" b="1" dirty="0">
              <a:solidFill>
                <a:schemeClr val="tx1"/>
              </a:solidFill>
              <a:latin typeface="Century Gothic" panose="020B0502020202020204" pitchFamily="34" charset="0"/>
            </a:endParaRPr>
          </a:p>
          <a:p>
            <a:pPr marL="452438" indent="-452438" fontAlgn="base"/>
            <a:r>
              <a:rPr lang="en-US" sz="1600" b="1" dirty="0">
                <a:solidFill>
                  <a:schemeClr val="tx1"/>
                </a:solidFill>
                <a:latin typeface="Century Gothic" panose="020B0502020202020204" pitchFamily="34" charset="0"/>
              </a:rPr>
              <a:t>Focused Questions</a:t>
            </a:r>
          </a:p>
          <a:p>
            <a:pPr fontAlgn="base"/>
            <a:endParaRPr lang="en-US" sz="1200" b="1" dirty="0">
              <a:solidFill>
                <a:schemeClr val="tx1"/>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What is an adverbial phrase? What does it do within a sentence?</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Can an adverbial phrase move location within a sentence?</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Identify the fronted adverbial in this sentence. What punctuation mark should be used after it?</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Change this sentence so that the adverbial phrase becomes a fronted adverbial. What have you had to change or add?</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03CC77CD-3AFB-441C-945B-46273F3B9B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06235213-B42A-4670-8AF4-4A4895E97AE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07526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3: Time Specific Adverbials</a:t>
            </a:r>
            <a:endParaRPr lang="en-GB" sz="1200" b="1" dirty="0">
              <a:solidFill>
                <a:prstClr val="black"/>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4B1D5CF2-0B64-416D-9ACC-E68BEDFCAB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FD04D44C-9473-4137-B08C-A1FF9F841CD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the adverbials that tell us when and how often something happens.</a:t>
            </a:r>
          </a:p>
          <a:p>
            <a:pPr marL="88900" algn="ctr"/>
            <a:endParaRPr lang="en-GB" sz="2800" dirty="0">
              <a:solidFill>
                <a:schemeClr val="bg2">
                  <a:lumMod val="25000"/>
                </a:schemeClr>
              </a:solidFill>
              <a:latin typeface="SassoonCRInfantMedium" panose="02000603020000020003" pitchFamily="2" charset="0"/>
            </a:endParaRPr>
          </a:p>
        </p:txBody>
      </p:sp>
      <p:sp>
        <p:nvSpPr>
          <p:cNvPr id="8" name="TextBox 7">
            <a:extLst>
              <a:ext uri="{FF2B5EF4-FFF2-40B4-BE49-F238E27FC236}">
                <a16:creationId xmlns:a16="http://schemas.microsoft.com/office/drawing/2014/main" id="{BFCE46B6-7508-E241-AE73-B8A04ACFDCD8}"/>
              </a:ext>
            </a:extLst>
          </p:cNvPr>
          <p:cNvSpPr txBox="1"/>
          <p:nvPr/>
        </p:nvSpPr>
        <p:spPr>
          <a:xfrm>
            <a:off x="2763152" y="2662720"/>
            <a:ext cx="2921463" cy="400110"/>
          </a:xfrm>
          <a:prstGeom prst="rect">
            <a:avLst/>
          </a:prstGeom>
          <a:noFill/>
        </p:spPr>
        <p:txBody>
          <a:bodyPr wrap="square" rtlCol="0">
            <a:spAutoFit/>
          </a:bodyPr>
          <a:lstStyle/>
          <a:p>
            <a:r>
              <a:rPr lang="en-US" sz="2000" b="1" dirty="0">
                <a:latin typeface="Century Gothic" panose="020B0502020202020204" pitchFamily="34" charset="0"/>
              </a:rPr>
              <a:t>occasionally</a:t>
            </a:r>
          </a:p>
        </p:txBody>
      </p:sp>
      <p:sp>
        <p:nvSpPr>
          <p:cNvPr id="9" name="TextBox 8">
            <a:extLst>
              <a:ext uri="{FF2B5EF4-FFF2-40B4-BE49-F238E27FC236}">
                <a16:creationId xmlns:a16="http://schemas.microsoft.com/office/drawing/2014/main" id="{8C9E0893-577B-A947-92A3-F4A34529EC5F}"/>
              </a:ext>
            </a:extLst>
          </p:cNvPr>
          <p:cNvSpPr txBox="1"/>
          <p:nvPr/>
        </p:nvSpPr>
        <p:spPr>
          <a:xfrm>
            <a:off x="4291424" y="4851942"/>
            <a:ext cx="2921463" cy="400110"/>
          </a:xfrm>
          <a:prstGeom prst="rect">
            <a:avLst/>
          </a:prstGeom>
          <a:noFill/>
        </p:spPr>
        <p:txBody>
          <a:bodyPr wrap="square" rtlCol="0">
            <a:spAutoFit/>
          </a:bodyPr>
          <a:lstStyle/>
          <a:p>
            <a:r>
              <a:rPr lang="en-US" sz="2000" b="1" dirty="0">
                <a:latin typeface="Century Gothic" panose="020B0502020202020204" pitchFamily="34" charset="0"/>
              </a:rPr>
              <a:t>sometimes</a:t>
            </a:r>
          </a:p>
        </p:txBody>
      </p:sp>
      <p:sp>
        <p:nvSpPr>
          <p:cNvPr id="10" name="TextBox 9">
            <a:extLst>
              <a:ext uri="{FF2B5EF4-FFF2-40B4-BE49-F238E27FC236}">
                <a16:creationId xmlns:a16="http://schemas.microsoft.com/office/drawing/2014/main" id="{1599202C-D9BC-E942-A746-FF1A09310EDC}"/>
              </a:ext>
            </a:extLst>
          </p:cNvPr>
          <p:cNvSpPr txBox="1"/>
          <p:nvPr/>
        </p:nvSpPr>
        <p:spPr>
          <a:xfrm>
            <a:off x="1540831" y="3394810"/>
            <a:ext cx="2921463" cy="400110"/>
          </a:xfrm>
          <a:prstGeom prst="rect">
            <a:avLst/>
          </a:prstGeom>
          <a:noFill/>
        </p:spPr>
        <p:txBody>
          <a:bodyPr wrap="square" rtlCol="0">
            <a:spAutoFit/>
          </a:bodyPr>
          <a:lstStyle/>
          <a:p>
            <a:r>
              <a:rPr lang="en-US" sz="2000" b="1" dirty="0">
                <a:latin typeface="Century Gothic" panose="020B0502020202020204" pitchFamily="34" charset="0"/>
              </a:rPr>
              <a:t>often</a:t>
            </a:r>
          </a:p>
        </p:txBody>
      </p:sp>
      <p:sp>
        <p:nvSpPr>
          <p:cNvPr id="11" name="TextBox 10">
            <a:extLst>
              <a:ext uri="{FF2B5EF4-FFF2-40B4-BE49-F238E27FC236}">
                <a16:creationId xmlns:a16="http://schemas.microsoft.com/office/drawing/2014/main" id="{16D562ED-7C07-B44F-8386-F757480976B0}"/>
              </a:ext>
            </a:extLst>
          </p:cNvPr>
          <p:cNvSpPr txBox="1"/>
          <p:nvPr/>
        </p:nvSpPr>
        <p:spPr>
          <a:xfrm>
            <a:off x="6157802" y="2662720"/>
            <a:ext cx="2921463" cy="400110"/>
          </a:xfrm>
          <a:prstGeom prst="rect">
            <a:avLst/>
          </a:prstGeom>
          <a:noFill/>
        </p:spPr>
        <p:txBody>
          <a:bodyPr wrap="square" rtlCol="0">
            <a:spAutoFit/>
          </a:bodyPr>
          <a:lstStyle/>
          <a:p>
            <a:r>
              <a:rPr lang="en-US" sz="2000" b="1" dirty="0">
                <a:latin typeface="Century Gothic" panose="020B0502020202020204" pitchFamily="34" charset="0"/>
              </a:rPr>
              <a:t>Before long</a:t>
            </a:r>
          </a:p>
        </p:txBody>
      </p:sp>
      <p:sp>
        <p:nvSpPr>
          <p:cNvPr id="12" name="TextBox 11">
            <a:extLst>
              <a:ext uri="{FF2B5EF4-FFF2-40B4-BE49-F238E27FC236}">
                <a16:creationId xmlns:a16="http://schemas.microsoft.com/office/drawing/2014/main" id="{A1B395BA-8D73-C748-A947-59EBAA2C553E}"/>
              </a:ext>
            </a:extLst>
          </p:cNvPr>
          <p:cNvSpPr txBox="1"/>
          <p:nvPr/>
        </p:nvSpPr>
        <p:spPr>
          <a:xfrm>
            <a:off x="2763152" y="4117300"/>
            <a:ext cx="2921463" cy="400110"/>
          </a:xfrm>
          <a:prstGeom prst="rect">
            <a:avLst/>
          </a:prstGeom>
          <a:noFill/>
        </p:spPr>
        <p:txBody>
          <a:bodyPr wrap="square" rtlCol="0">
            <a:spAutoFit/>
          </a:bodyPr>
          <a:lstStyle/>
          <a:p>
            <a:r>
              <a:rPr lang="en-US" sz="2000" b="1" dirty="0">
                <a:latin typeface="Century Gothic" panose="020B0502020202020204" pitchFamily="34" charset="0"/>
              </a:rPr>
              <a:t>today</a:t>
            </a:r>
          </a:p>
        </p:txBody>
      </p:sp>
      <p:sp>
        <p:nvSpPr>
          <p:cNvPr id="13" name="TextBox 12">
            <a:extLst>
              <a:ext uri="{FF2B5EF4-FFF2-40B4-BE49-F238E27FC236}">
                <a16:creationId xmlns:a16="http://schemas.microsoft.com/office/drawing/2014/main" id="{42335D39-79A5-8E45-9828-21579A67C3D5}"/>
              </a:ext>
            </a:extLst>
          </p:cNvPr>
          <p:cNvSpPr txBox="1"/>
          <p:nvPr/>
        </p:nvSpPr>
        <p:spPr>
          <a:xfrm>
            <a:off x="4291424" y="1937677"/>
            <a:ext cx="2921463" cy="400110"/>
          </a:xfrm>
          <a:prstGeom prst="rect">
            <a:avLst/>
          </a:prstGeom>
          <a:noFill/>
        </p:spPr>
        <p:txBody>
          <a:bodyPr wrap="square" rtlCol="0">
            <a:spAutoFit/>
          </a:bodyPr>
          <a:lstStyle/>
          <a:p>
            <a:r>
              <a:rPr lang="en-US" sz="2000" b="1" dirty="0">
                <a:latin typeface="Century Gothic" panose="020B0502020202020204" pitchFamily="34" charset="0"/>
              </a:rPr>
              <a:t>immediately</a:t>
            </a:r>
          </a:p>
        </p:txBody>
      </p:sp>
      <p:sp>
        <p:nvSpPr>
          <p:cNvPr id="14" name="TextBox 13">
            <a:extLst>
              <a:ext uri="{FF2B5EF4-FFF2-40B4-BE49-F238E27FC236}">
                <a16:creationId xmlns:a16="http://schemas.microsoft.com/office/drawing/2014/main" id="{BFD2F9C4-430D-1243-9C36-3BADBA830F1C}"/>
              </a:ext>
            </a:extLst>
          </p:cNvPr>
          <p:cNvSpPr txBox="1"/>
          <p:nvPr/>
        </p:nvSpPr>
        <p:spPr>
          <a:xfrm>
            <a:off x="1540831" y="1937677"/>
            <a:ext cx="2921463" cy="400110"/>
          </a:xfrm>
          <a:prstGeom prst="rect">
            <a:avLst/>
          </a:prstGeom>
          <a:noFill/>
        </p:spPr>
        <p:txBody>
          <a:bodyPr wrap="square" rtlCol="0">
            <a:spAutoFit/>
          </a:bodyPr>
          <a:lstStyle/>
          <a:p>
            <a:r>
              <a:rPr lang="en-US" sz="2000" b="1" dirty="0">
                <a:latin typeface="Century Gothic" panose="020B0502020202020204" pitchFamily="34" charset="0"/>
              </a:rPr>
              <a:t>carefully</a:t>
            </a:r>
          </a:p>
        </p:txBody>
      </p:sp>
      <p:sp>
        <p:nvSpPr>
          <p:cNvPr id="15" name="TextBox 14">
            <a:extLst>
              <a:ext uri="{FF2B5EF4-FFF2-40B4-BE49-F238E27FC236}">
                <a16:creationId xmlns:a16="http://schemas.microsoft.com/office/drawing/2014/main" id="{99C89203-2745-2D4A-89AF-BEC205C39007}"/>
              </a:ext>
            </a:extLst>
          </p:cNvPr>
          <p:cNvSpPr txBox="1"/>
          <p:nvPr/>
        </p:nvSpPr>
        <p:spPr>
          <a:xfrm>
            <a:off x="4291424" y="3394810"/>
            <a:ext cx="2921463" cy="400110"/>
          </a:xfrm>
          <a:prstGeom prst="rect">
            <a:avLst/>
          </a:prstGeom>
          <a:noFill/>
        </p:spPr>
        <p:txBody>
          <a:bodyPr wrap="square" rtlCol="0">
            <a:spAutoFit/>
          </a:bodyPr>
          <a:lstStyle/>
          <a:p>
            <a:r>
              <a:rPr lang="en-US" sz="2000" b="1" dirty="0">
                <a:latin typeface="Century Gothic" panose="020B0502020202020204" pitchFamily="34" charset="0"/>
              </a:rPr>
              <a:t>perhaps</a:t>
            </a:r>
          </a:p>
        </p:txBody>
      </p:sp>
      <p:sp>
        <p:nvSpPr>
          <p:cNvPr id="20" name="TextBox 19">
            <a:extLst>
              <a:ext uri="{FF2B5EF4-FFF2-40B4-BE49-F238E27FC236}">
                <a16:creationId xmlns:a16="http://schemas.microsoft.com/office/drawing/2014/main" id="{06B75A70-7961-924B-8E5F-EDA8A8A51835}"/>
              </a:ext>
            </a:extLst>
          </p:cNvPr>
          <p:cNvSpPr txBox="1"/>
          <p:nvPr/>
        </p:nvSpPr>
        <p:spPr>
          <a:xfrm>
            <a:off x="1540831" y="4851942"/>
            <a:ext cx="2921463" cy="400110"/>
          </a:xfrm>
          <a:prstGeom prst="rect">
            <a:avLst/>
          </a:prstGeom>
          <a:noFill/>
        </p:spPr>
        <p:txBody>
          <a:bodyPr wrap="square" rtlCol="0">
            <a:spAutoFit/>
          </a:bodyPr>
          <a:lstStyle/>
          <a:p>
            <a:r>
              <a:rPr lang="en-US" sz="2000" b="1" dirty="0">
                <a:latin typeface="Century Gothic" panose="020B0502020202020204" pitchFamily="34" charset="0"/>
              </a:rPr>
              <a:t>quickly</a:t>
            </a:r>
          </a:p>
        </p:txBody>
      </p:sp>
      <p:sp>
        <p:nvSpPr>
          <p:cNvPr id="21" name="TextBox 20">
            <a:extLst>
              <a:ext uri="{FF2B5EF4-FFF2-40B4-BE49-F238E27FC236}">
                <a16:creationId xmlns:a16="http://schemas.microsoft.com/office/drawing/2014/main" id="{3468375E-E2ED-EE4C-84BE-31E10678769E}"/>
              </a:ext>
            </a:extLst>
          </p:cNvPr>
          <p:cNvSpPr txBox="1"/>
          <p:nvPr/>
        </p:nvSpPr>
        <p:spPr>
          <a:xfrm>
            <a:off x="6157802" y="4117300"/>
            <a:ext cx="2921463" cy="400110"/>
          </a:xfrm>
          <a:prstGeom prst="rect">
            <a:avLst/>
          </a:prstGeom>
          <a:noFill/>
        </p:spPr>
        <p:txBody>
          <a:bodyPr wrap="square" rtlCol="0">
            <a:spAutoFit/>
          </a:bodyPr>
          <a:lstStyle/>
          <a:p>
            <a:r>
              <a:rPr lang="en-US" sz="2000" b="1" dirty="0">
                <a:latin typeface="Century Gothic" panose="020B0502020202020204" pitchFamily="34" charset="0"/>
              </a:rPr>
              <a:t>Outside</a:t>
            </a:r>
          </a:p>
        </p:txBody>
      </p:sp>
      <p:pic>
        <p:nvPicPr>
          <p:cNvPr id="22" name="Picture 21" descr="A close up of a sign&#10;&#10;Description generated with high confidence">
            <a:extLst>
              <a:ext uri="{FF2B5EF4-FFF2-40B4-BE49-F238E27FC236}">
                <a16:creationId xmlns:a16="http://schemas.microsoft.com/office/drawing/2014/main" id="{227B1CCF-ED7C-40AF-9483-EE571A9541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3" name="TextBox 8">
            <a:extLst>
              <a:ext uri="{FF2B5EF4-FFF2-40B4-BE49-F238E27FC236}">
                <a16:creationId xmlns:a16="http://schemas.microsoft.com/office/drawing/2014/main" id="{7EA8FC79-CACA-45D0-82CB-E9DB136F7C2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the adverbials that tell us when and how often something happens.</a:t>
            </a: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D6AD1604-6368-474F-90F1-26D250AEF51C}"/>
              </a:ext>
            </a:extLst>
          </p:cNvPr>
          <p:cNvGraphicFramePr>
            <a:graphicFrameLocks noGrp="1"/>
          </p:cNvGraphicFramePr>
          <p:nvPr/>
        </p:nvGraphicFramePr>
        <p:xfrm>
          <a:off x="1524000" y="1505152"/>
          <a:ext cx="6096000" cy="4364705"/>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875981105"/>
                    </a:ext>
                  </a:extLst>
                </a:gridCol>
                <a:gridCol w="2032000">
                  <a:extLst>
                    <a:ext uri="{9D8B030D-6E8A-4147-A177-3AD203B41FA5}">
                      <a16:colId xmlns:a16="http://schemas.microsoft.com/office/drawing/2014/main" val="2729952614"/>
                    </a:ext>
                  </a:extLst>
                </a:gridCol>
                <a:gridCol w="2032000">
                  <a:extLst>
                    <a:ext uri="{9D8B030D-6E8A-4147-A177-3AD203B41FA5}">
                      <a16:colId xmlns:a16="http://schemas.microsoft.com/office/drawing/2014/main" val="227147024"/>
                    </a:ext>
                  </a:extLst>
                </a:gridCol>
              </a:tblGrid>
              <a:tr h="872941">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872941">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872941">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872941">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9514430"/>
                  </a:ext>
                </a:extLst>
              </a:tr>
              <a:tr h="872941">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01149099"/>
                  </a:ext>
                </a:extLst>
              </a:tr>
            </a:tbl>
          </a:graphicData>
        </a:graphic>
      </p:graphicFrame>
      <p:sp>
        <p:nvSpPr>
          <p:cNvPr id="8" name="TextBox 7">
            <a:extLst>
              <a:ext uri="{FF2B5EF4-FFF2-40B4-BE49-F238E27FC236}">
                <a16:creationId xmlns:a16="http://schemas.microsoft.com/office/drawing/2014/main" id="{BFCE46B6-7508-E241-AE73-B8A04ACFDCD8}"/>
              </a:ext>
            </a:extLst>
          </p:cNvPr>
          <p:cNvSpPr txBox="1"/>
          <p:nvPr/>
        </p:nvSpPr>
        <p:spPr>
          <a:xfrm>
            <a:off x="2763152" y="2662720"/>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occasionally</a:t>
            </a:r>
          </a:p>
        </p:txBody>
      </p:sp>
      <p:sp>
        <p:nvSpPr>
          <p:cNvPr id="9" name="TextBox 8">
            <a:extLst>
              <a:ext uri="{FF2B5EF4-FFF2-40B4-BE49-F238E27FC236}">
                <a16:creationId xmlns:a16="http://schemas.microsoft.com/office/drawing/2014/main" id="{8C9E0893-577B-A947-92A3-F4A34529EC5F}"/>
              </a:ext>
            </a:extLst>
          </p:cNvPr>
          <p:cNvSpPr txBox="1"/>
          <p:nvPr/>
        </p:nvSpPr>
        <p:spPr>
          <a:xfrm>
            <a:off x="4291424" y="4851942"/>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sometimes</a:t>
            </a:r>
          </a:p>
        </p:txBody>
      </p:sp>
      <p:sp>
        <p:nvSpPr>
          <p:cNvPr id="10" name="TextBox 9">
            <a:extLst>
              <a:ext uri="{FF2B5EF4-FFF2-40B4-BE49-F238E27FC236}">
                <a16:creationId xmlns:a16="http://schemas.microsoft.com/office/drawing/2014/main" id="{1599202C-D9BC-E942-A746-FF1A09310EDC}"/>
              </a:ext>
            </a:extLst>
          </p:cNvPr>
          <p:cNvSpPr txBox="1"/>
          <p:nvPr/>
        </p:nvSpPr>
        <p:spPr>
          <a:xfrm>
            <a:off x="1540831" y="3394810"/>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often</a:t>
            </a:r>
          </a:p>
        </p:txBody>
      </p:sp>
      <p:sp>
        <p:nvSpPr>
          <p:cNvPr id="11" name="TextBox 10">
            <a:extLst>
              <a:ext uri="{FF2B5EF4-FFF2-40B4-BE49-F238E27FC236}">
                <a16:creationId xmlns:a16="http://schemas.microsoft.com/office/drawing/2014/main" id="{16D562ED-7C07-B44F-8386-F757480976B0}"/>
              </a:ext>
            </a:extLst>
          </p:cNvPr>
          <p:cNvSpPr txBox="1"/>
          <p:nvPr/>
        </p:nvSpPr>
        <p:spPr>
          <a:xfrm>
            <a:off x="6157802" y="2662720"/>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Before long</a:t>
            </a:r>
          </a:p>
        </p:txBody>
      </p:sp>
      <p:sp>
        <p:nvSpPr>
          <p:cNvPr id="12" name="TextBox 11">
            <a:extLst>
              <a:ext uri="{FF2B5EF4-FFF2-40B4-BE49-F238E27FC236}">
                <a16:creationId xmlns:a16="http://schemas.microsoft.com/office/drawing/2014/main" id="{A1B395BA-8D73-C748-A947-59EBAA2C553E}"/>
              </a:ext>
            </a:extLst>
          </p:cNvPr>
          <p:cNvSpPr txBox="1"/>
          <p:nvPr/>
        </p:nvSpPr>
        <p:spPr>
          <a:xfrm>
            <a:off x="2763152" y="4117300"/>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today</a:t>
            </a:r>
          </a:p>
        </p:txBody>
      </p:sp>
      <p:sp>
        <p:nvSpPr>
          <p:cNvPr id="13" name="TextBox 12">
            <a:extLst>
              <a:ext uri="{FF2B5EF4-FFF2-40B4-BE49-F238E27FC236}">
                <a16:creationId xmlns:a16="http://schemas.microsoft.com/office/drawing/2014/main" id="{42335D39-79A5-8E45-9828-21579A67C3D5}"/>
              </a:ext>
            </a:extLst>
          </p:cNvPr>
          <p:cNvSpPr txBox="1"/>
          <p:nvPr/>
        </p:nvSpPr>
        <p:spPr>
          <a:xfrm>
            <a:off x="4291424" y="1937677"/>
            <a:ext cx="2921463" cy="400110"/>
          </a:xfrm>
          <a:prstGeom prst="rect">
            <a:avLst/>
          </a:prstGeom>
          <a:noFill/>
        </p:spPr>
        <p:txBody>
          <a:bodyPr wrap="square" rtlCol="0">
            <a:spAutoFit/>
          </a:bodyPr>
          <a:lstStyle/>
          <a:p>
            <a:r>
              <a:rPr lang="en-US" sz="2000" b="1" dirty="0">
                <a:solidFill>
                  <a:srgbClr val="FF0000"/>
                </a:solidFill>
                <a:latin typeface="Century Gothic" panose="020B0502020202020204" pitchFamily="34" charset="0"/>
              </a:rPr>
              <a:t>immediately</a:t>
            </a:r>
          </a:p>
        </p:txBody>
      </p:sp>
      <p:sp>
        <p:nvSpPr>
          <p:cNvPr id="14" name="TextBox 13">
            <a:extLst>
              <a:ext uri="{FF2B5EF4-FFF2-40B4-BE49-F238E27FC236}">
                <a16:creationId xmlns:a16="http://schemas.microsoft.com/office/drawing/2014/main" id="{BFD2F9C4-430D-1243-9C36-3BADBA830F1C}"/>
              </a:ext>
            </a:extLst>
          </p:cNvPr>
          <p:cNvSpPr txBox="1"/>
          <p:nvPr/>
        </p:nvSpPr>
        <p:spPr>
          <a:xfrm>
            <a:off x="1540831" y="1937677"/>
            <a:ext cx="2921463" cy="400110"/>
          </a:xfrm>
          <a:prstGeom prst="rect">
            <a:avLst/>
          </a:prstGeom>
          <a:noFill/>
        </p:spPr>
        <p:txBody>
          <a:bodyPr wrap="square" rtlCol="0">
            <a:spAutoFit/>
          </a:bodyPr>
          <a:lstStyle/>
          <a:p>
            <a:r>
              <a:rPr lang="en-US" sz="2000" b="1" dirty="0">
                <a:latin typeface="Century Gothic" panose="020B0502020202020204" pitchFamily="34" charset="0"/>
              </a:rPr>
              <a:t>carefully</a:t>
            </a:r>
          </a:p>
        </p:txBody>
      </p:sp>
      <p:sp>
        <p:nvSpPr>
          <p:cNvPr id="15" name="TextBox 14">
            <a:extLst>
              <a:ext uri="{FF2B5EF4-FFF2-40B4-BE49-F238E27FC236}">
                <a16:creationId xmlns:a16="http://schemas.microsoft.com/office/drawing/2014/main" id="{99C89203-2745-2D4A-89AF-BEC205C39007}"/>
              </a:ext>
            </a:extLst>
          </p:cNvPr>
          <p:cNvSpPr txBox="1"/>
          <p:nvPr/>
        </p:nvSpPr>
        <p:spPr>
          <a:xfrm>
            <a:off x="4291424" y="3394810"/>
            <a:ext cx="2921463" cy="400110"/>
          </a:xfrm>
          <a:prstGeom prst="rect">
            <a:avLst/>
          </a:prstGeom>
          <a:noFill/>
        </p:spPr>
        <p:txBody>
          <a:bodyPr wrap="square" rtlCol="0">
            <a:spAutoFit/>
          </a:bodyPr>
          <a:lstStyle/>
          <a:p>
            <a:r>
              <a:rPr lang="en-US" sz="2000" b="1" dirty="0">
                <a:latin typeface="Century Gothic" panose="020B0502020202020204" pitchFamily="34" charset="0"/>
              </a:rPr>
              <a:t>perhaps</a:t>
            </a:r>
          </a:p>
        </p:txBody>
      </p:sp>
      <p:sp>
        <p:nvSpPr>
          <p:cNvPr id="20" name="TextBox 19">
            <a:extLst>
              <a:ext uri="{FF2B5EF4-FFF2-40B4-BE49-F238E27FC236}">
                <a16:creationId xmlns:a16="http://schemas.microsoft.com/office/drawing/2014/main" id="{06B75A70-7961-924B-8E5F-EDA8A8A51835}"/>
              </a:ext>
            </a:extLst>
          </p:cNvPr>
          <p:cNvSpPr txBox="1"/>
          <p:nvPr/>
        </p:nvSpPr>
        <p:spPr>
          <a:xfrm>
            <a:off x="1540831" y="4851942"/>
            <a:ext cx="2921463" cy="400110"/>
          </a:xfrm>
          <a:prstGeom prst="rect">
            <a:avLst/>
          </a:prstGeom>
          <a:noFill/>
        </p:spPr>
        <p:txBody>
          <a:bodyPr wrap="square" rtlCol="0">
            <a:spAutoFit/>
          </a:bodyPr>
          <a:lstStyle/>
          <a:p>
            <a:r>
              <a:rPr lang="en-US" sz="2000" b="1" dirty="0">
                <a:latin typeface="Century Gothic" panose="020B0502020202020204" pitchFamily="34" charset="0"/>
              </a:rPr>
              <a:t>quickly</a:t>
            </a:r>
          </a:p>
        </p:txBody>
      </p:sp>
      <p:sp>
        <p:nvSpPr>
          <p:cNvPr id="21" name="TextBox 20">
            <a:extLst>
              <a:ext uri="{FF2B5EF4-FFF2-40B4-BE49-F238E27FC236}">
                <a16:creationId xmlns:a16="http://schemas.microsoft.com/office/drawing/2014/main" id="{3468375E-E2ED-EE4C-84BE-31E10678769E}"/>
              </a:ext>
            </a:extLst>
          </p:cNvPr>
          <p:cNvSpPr txBox="1"/>
          <p:nvPr/>
        </p:nvSpPr>
        <p:spPr>
          <a:xfrm>
            <a:off x="6157802" y="4117300"/>
            <a:ext cx="2921463" cy="400110"/>
          </a:xfrm>
          <a:prstGeom prst="rect">
            <a:avLst/>
          </a:prstGeom>
          <a:noFill/>
        </p:spPr>
        <p:txBody>
          <a:bodyPr wrap="square" rtlCol="0">
            <a:spAutoFit/>
          </a:bodyPr>
          <a:lstStyle/>
          <a:p>
            <a:r>
              <a:rPr lang="en-US" sz="2000" b="1" dirty="0">
                <a:latin typeface="Century Gothic" panose="020B0502020202020204" pitchFamily="34" charset="0"/>
              </a:rPr>
              <a:t>Outside</a:t>
            </a:r>
          </a:p>
        </p:txBody>
      </p:sp>
      <p:pic>
        <p:nvPicPr>
          <p:cNvPr id="22" name="Picture 21" descr="A close up of a sign&#10;&#10;Description generated with high confidence">
            <a:extLst>
              <a:ext uri="{FF2B5EF4-FFF2-40B4-BE49-F238E27FC236}">
                <a16:creationId xmlns:a16="http://schemas.microsoft.com/office/drawing/2014/main" id="{4432CF29-1C71-4B61-944D-98A2BA7BAF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3" name="TextBox 8">
            <a:extLst>
              <a:ext uri="{FF2B5EF4-FFF2-40B4-BE49-F238E27FC236}">
                <a16:creationId xmlns:a16="http://schemas.microsoft.com/office/drawing/2014/main" id="{7C5ADA00-1C61-4AA5-B589-F4D00220401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294762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fronted adverbial that tells us when something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Josh was supposed to fly to Spain at 8 o’clock on Tuesday night but his flight was delayed. Eventually, it was time to get on board the crowded aeroplane.</a:t>
            </a:r>
          </a:p>
        </p:txBody>
      </p:sp>
      <p:pic>
        <p:nvPicPr>
          <p:cNvPr id="6" name="Picture 5" descr="A close up of a sign&#10;&#10;Description generated with high confidence">
            <a:extLst>
              <a:ext uri="{FF2B5EF4-FFF2-40B4-BE49-F238E27FC236}">
                <a16:creationId xmlns:a16="http://schemas.microsoft.com/office/drawing/2014/main" id="{9579CBE9-3C77-4FBC-9B23-050CD03E54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5B5D543-A73B-4967-A6FA-332987439D2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fronted adverbial that tells us when something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Josh was supposed to fly to Spain at 8 o’clock on Tuesday night but his flight was delayed. </a:t>
            </a:r>
            <a:r>
              <a:rPr lang="en-GB" sz="2400" b="1" dirty="0">
                <a:solidFill>
                  <a:srgbClr val="FF0000"/>
                </a:solidFill>
                <a:latin typeface="Century Gothic" panose="020B0502020202020204" pitchFamily="34" charset="0"/>
              </a:rPr>
              <a:t>Eventually</a:t>
            </a:r>
            <a:r>
              <a:rPr lang="en-GB" sz="2400" b="1" dirty="0">
                <a:solidFill>
                  <a:schemeClr val="tx1"/>
                </a:solidFill>
                <a:latin typeface="Century Gothic" panose="020B0502020202020204" pitchFamily="34" charset="0"/>
              </a:rPr>
              <a:t>, it was time to get on board the crowded aeroplane.</a:t>
            </a:r>
          </a:p>
        </p:txBody>
      </p:sp>
      <p:sp>
        <p:nvSpPr>
          <p:cNvPr id="2" name="Oval 1">
            <a:extLst>
              <a:ext uri="{FF2B5EF4-FFF2-40B4-BE49-F238E27FC236}">
                <a16:creationId xmlns:a16="http://schemas.microsoft.com/office/drawing/2014/main" id="{C0ABC395-F577-0E4A-9490-831B4F2D63E6}"/>
              </a:ext>
            </a:extLst>
          </p:cNvPr>
          <p:cNvSpPr/>
          <p:nvPr/>
        </p:nvSpPr>
        <p:spPr>
          <a:xfrm>
            <a:off x="6310160" y="2071397"/>
            <a:ext cx="1659523" cy="525180"/>
          </a:xfrm>
          <a:prstGeom prst="ellipse">
            <a:avLst/>
          </a:prstGeom>
          <a:noFill/>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7" name="Picture 6" descr="A close up of a sign&#10;&#10;Description generated with high confidence">
            <a:extLst>
              <a:ext uri="{FF2B5EF4-FFF2-40B4-BE49-F238E27FC236}">
                <a16:creationId xmlns:a16="http://schemas.microsoft.com/office/drawing/2014/main" id="{2DE05CA1-4CB1-495F-9A0C-26C7A21F44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99454C0B-53AF-46B1-93E1-EC7FF955BE3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443882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fronted adverbial that describes how often something takes place.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Every week, Suzie goes to football training with her friends and loves improving her skills. On Saturday, they play a match against another football team.</a:t>
            </a:r>
          </a:p>
        </p:txBody>
      </p:sp>
      <p:pic>
        <p:nvPicPr>
          <p:cNvPr id="6" name="Picture 5" descr="A close up of a sign&#10;&#10;Description generated with high confidence">
            <a:extLst>
              <a:ext uri="{FF2B5EF4-FFF2-40B4-BE49-F238E27FC236}">
                <a16:creationId xmlns:a16="http://schemas.microsoft.com/office/drawing/2014/main" id="{A23145A4-7048-493A-85EE-6AA6CD585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6A1DCF17-F790-4104-B53A-AF99C2ECAFF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6510268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562AC6EB-5CF6-4D73-9C3B-85EA9F4C0230}"/>
</file>

<file path=customXml/itemProps3.xml><?xml version="1.0" encoding="utf-8"?>
<ds:datastoreItem xmlns:ds="http://schemas.openxmlformats.org/officeDocument/2006/customXml" ds:itemID="{0EF8F11D-A449-4684-B8E0-461263A2E192}">
  <ds:schemaRefs>
    <ds:schemaRef ds:uri="http://schemas.openxmlformats.org/package/2006/metadata/core-properties"/>
    <ds:schemaRef ds:uri="http://www.w3.org/XML/1998/namespace"/>
    <ds:schemaRef ds:uri="http://purl.org/dc/terms/"/>
    <ds:schemaRef ds:uri="86144f90-c7b6-48d0-aae5-f5e9e48cc3df"/>
    <ds:schemaRef ds:uri="http://schemas.microsoft.com/office/2006/documentManagement/types"/>
    <ds:schemaRef ds:uri="http://schemas.microsoft.com/office/2006/metadata/properties"/>
    <ds:schemaRef ds:uri="http://purl.org/dc/elements/1.1/"/>
    <ds:schemaRef ds:uri="http://schemas.microsoft.com/office/infopath/2007/PartnerControls"/>
    <ds:schemaRef ds:uri="0f0ae0ff-29c4-4766-b250-c1a9bee8d430"/>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318</TotalTime>
  <Words>1268</Words>
  <Application>Microsoft Office PowerPoint</Application>
  <PresentationFormat>On-screen Show (4:3)</PresentationFormat>
  <Paragraphs>288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 Time Specific Fronted Adverbials PowerPoint Presentation</dc:title>
  <dc:subject/>
  <dc:creator>Ashleigh Sobol</dc:creator>
  <cp:keywords/>
  <dc:description/>
  <cp:lastModifiedBy>Sian Stebbings</cp:lastModifiedBy>
  <cp:revision>13</cp:revision>
  <dcterms:created xsi:type="dcterms:W3CDTF">2018-03-17T10:08:43Z</dcterms:created>
  <dcterms:modified xsi:type="dcterms:W3CDTF">2019-10-27T17:09:17Z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