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6"/>
  </p:notesMasterIdLst>
  <p:sldIdLst>
    <p:sldId id="256" r:id="rId5"/>
    <p:sldId id="412" r:id="rId6"/>
    <p:sldId id="392" r:id="rId7"/>
    <p:sldId id="390" r:id="rId8"/>
    <p:sldId id="361" r:id="rId9"/>
    <p:sldId id="406" r:id="rId10"/>
    <p:sldId id="360" r:id="rId11"/>
    <p:sldId id="394" r:id="rId12"/>
    <p:sldId id="395" r:id="rId13"/>
    <p:sldId id="405" r:id="rId14"/>
    <p:sldId id="397" r:id="rId15"/>
    <p:sldId id="407" r:id="rId16"/>
    <p:sldId id="399" r:id="rId17"/>
    <p:sldId id="408" r:id="rId18"/>
    <p:sldId id="314" r:id="rId19"/>
    <p:sldId id="409" r:id="rId20"/>
    <p:sldId id="402" r:id="rId21"/>
    <p:sldId id="410" r:id="rId22"/>
    <p:sldId id="386" r:id="rId23"/>
    <p:sldId id="404" r:id="rId24"/>
    <p:sldId id="411"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CB3DB7"/>
    <a:srgbClr val="EAB0E2"/>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9B2B98F-66AB-4792-A318-9447425A3313}" v="30" dt="2019-10-24T14:05:54.31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015" autoAdjust="0"/>
    <p:restoredTop sz="94660"/>
  </p:normalViewPr>
  <p:slideViewPr>
    <p:cSldViewPr snapToGrid="0">
      <p:cViewPr varScale="1">
        <p:scale>
          <a:sx n="58" d="100"/>
          <a:sy n="58" d="100"/>
        </p:scale>
        <p:origin x="11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Woodhead" userId="ad3a4230-80d7-443d-8a9e-007713cf765f" providerId="ADAL" clId="{49B2B98F-66AB-4792-A318-9447425A3313}"/>
    <pc:docChg chg="undo custSel modSld">
      <pc:chgData name="Helen Woodhead" userId="ad3a4230-80d7-443d-8a9e-007713cf765f" providerId="ADAL" clId="{49B2B98F-66AB-4792-A318-9447425A3313}" dt="2019-10-24T14:05:54.312" v="223"/>
      <pc:docMkLst>
        <pc:docMk/>
      </pc:docMkLst>
      <pc:sldChg chg="addSp delSp modSp">
        <pc:chgData name="Helen Woodhead" userId="ad3a4230-80d7-443d-8a9e-007713cf765f" providerId="ADAL" clId="{49B2B98F-66AB-4792-A318-9447425A3313}" dt="2019-10-24T14:04:26.624" v="177" actId="478"/>
        <pc:sldMkLst>
          <pc:docMk/>
          <pc:sldMk cId="2637481266" sldId="256"/>
        </pc:sldMkLst>
        <pc:spChg chg="mod">
          <ac:chgData name="Helen Woodhead" userId="ad3a4230-80d7-443d-8a9e-007713cf765f" providerId="ADAL" clId="{49B2B98F-66AB-4792-A318-9447425A3313}" dt="2019-10-24T14:04:24.205" v="176" actId="20577"/>
          <ac:spMkLst>
            <pc:docMk/>
            <pc:sldMk cId="2637481266" sldId="256"/>
            <ac:spMk id="10" creationId="{2C66B3A9-4A4E-413B-82E6-23F7744EE89D}"/>
          </ac:spMkLst>
        </pc:spChg>
        <pc:grpChg chg="add">
          <ac:chgData name="Helen Woodhead" userId="ad3a4230-80d7-443d-8a9e-007713cf765f" providerId="ADAL" clId="{49B2B98F-66AB-4792-A318-9447425A3313}" dt="2019-10-24T14:04:09.760" v="174"/>
          <ac:grpSpMkLst>
            <pc:docMk/>
            <pc:sldMk cId="2637481266" sldId="256"/>
            <ac:grpSpMk id="8" creationId="{8B2B78A6-3A54-43D1-A568-7F400C72AC43}"/>
          </ac:grpSpMkLst>
        </pc:grpChg>
        <pc:grpChg chg="del mod">
          <ac:chgData name="Helen Woodhead" userId="ad3a4230-80d7-443d-8a9e-007713cf765f" providerId="ADAL" clId="{49B2B98F-66AB-4792-A318-9447425A3313}" dt="2019-10-24T14:04:26.624" v="177" actId="478"/>
          <ac:grpSpMkLst>
            <pc:docMk/>
            <pc:sldMk cId="2637481266" sldId="256"/>
            <ac:grpSpMk id="16" creationId="{B31300A9-E3C5-4701-8EF1-45ED088A04DD}"/>
          </ac:grpSpMkLst>
        </pc:grpChg>
      </pc:sldChg>
      <pc:sldChg chg="addSp delSp modSp">
        <pc:chgData name="Helen Woodhead" userId="ad3a4230-80d7-443d-8a9e-007713cf765f" providerId="ADAL" clId="{49B2B98F-66AB-4792-A318-9447425A3313}" dt="2019-10-24T14:05:33.428" v="211"/>
        <pc:sldMkLst>
          <pc:docMk/>
          <pc:sldMk cId="636014570" sldId="314"/>
        </pc:sldMkLst>
        <pc:spChg chg="mod">
          <ac:chgData name="Helen Woodhead" userId="ad3a4230-80d7-443d-8a9e-007713cf765f" providerId="ADAL" clId="{49B2B98F-66AB-4792-A318-9447425A3313}" dt="2019-10-24T14:00:05.172" v="153" actId="20577"/>
          <ac:spMkLst>
            <pc:docMk/>
            <pc:sldMk cId="636014570" sldId="314"/>
            <ac:spMk id="19" creationId="{5252A847-DE45-4FA3-A1F8-EEBEB845FF8E}"/>
          </ac:spMkLst>
        </pc:spChg>
        <pc:grpChg chg="add">
          <ac:chgData name="Helen Woodhead" userId="ad3a4230-80d7-443d-8a9e-007713cf765f" providerId="ADAL" clId="{49B2B98F-66AB-4792-A318-9447425A3313}" dt="2019-10-24T14:05:33.428" v="211"/>
          <ac:grpSpMkLst>
            <pc:docMk/>
            <pc:sldMk cId="636014570" sldId="314"/>
            <ac:grpSpMk id="6" creationId="{D3BCD50F-0CC7-44F2-AFBD-18A002B98DBF}"/>
          </ac:grpSpMkLst>
        </pc:grpChg>
        <pc:grpChg chg="del">
          <ac:chgData name="Helen Woodhead" userId="ad3a4230-80d7-443d-8a9e-007713cf765f" providerId="ADAL" clId="{49B2B98F-66AB-4792-A318-9447425A3313}" dt="2019-10-24T14:05:32.925" v="210" actId="478"/>
          <ac:grpSpMkLst>
            <pc:docMk/>
            <pc:sldMk cId="636014570" sldId="314"/>
            <ac:grpSpMk id="16" creationId="{B31300A9-E3C5-4701-8EF1-45ED088A04DD}"/>
          </ac:grpSpMkLst>
        </pc:grpChg>
      </pc:sldChg>
      <pc:sldChg chg="addSp delSp modSp">
        <pc:chgData name="Helen Woodhead" userId="ad3a4230-80d7-443d-8a9e-007713cf765f" providerId="ADAL" clId="{49B2B98F-66AB-4792-A318-9447425A3313}" dt="2019-10-24T14:05:02.210" v="195"/>
        <pc:sldMkLst>
          <pc:docMk/>
          <pc:sldMk cId="36917022" sldId="360"/>
        </pc:sldMkLst>
        <pc:spChg chg="mod">
          <ac:chgData name="Helen Woodhead" userId="ad3a4230-80d7-443d-8a9e-007713cf765f" providerId="ADAL" clId="{49B2B98F-66AB-4792-A318-9447425A3313}" dt="2019-10-24T13:54:51.293" v="34" actId="403"/>
          <ac:spMkLst>
            <pc:docMk/>
            <pc:sldMk cId="36917022" sldId="360"/>
            <ac:spMk id="19" creationId="{5252A847-DE45-4FA3-A1F8-EEBEB845FF8E}"/>
          </ac:spMkLst>
        </pc:spChg>
        <pc:grpChg chg="add">
          <ac:chgData name="Helen Woodhead" userId="ad3a4230-80d7-443d-8a9e-007713cf765f" providerId="ADAL" clId="{49B2B98F-66AB-4792-A318-9447425A3313}" dt="2019-10-24T14:05:02.210" v="195"/>
          <ac:grpSpMkLst>
            <pc:docMk/>
            <pc:sldMk cId="36917022" sldId="360"/>
            <ac:grpSpMk id="6" creationId="{41C6E73E-3902-4983-8FB0-E620A37488ED}"/>
          </ac:grpSpMkLst>
        </pc:grpChg>
        <pc:grpChg chg="del">
          <ac:chgData name="Helen Woodhead" userId="ad3a4230-80d7-443d-8a9e-007713cf765f" providerId="ADAL" clId="{49B2B98F-66AB-4792-A318-9447425A3313}" dt="2019-10-24T14:05:01.444" v="194" actId="478"/>
          <ac:grpSpMkLst>
            <pc:docMk/>
            <pc:sldMk cId="36917022" sldId="360"/>
            <ac:grpSpMk id="16" creationId="{B31300A9-E3C5-4701-8EF1-45ED088A04DD}"/>
          </ac:grpSpMkLst>
        </pc:grpChg>
      </pc:sldChg>
      <pc:sldChg chg="addSp delSp modSp">
        <pc:chgData name="Helen Woodhead" userId="ad3a4230-80d7-443d-8a9e-007713cf765f" providerId="ADAL" clId="{49B2B98F-66AB-4792-A318-9447425A3313}" dt="2019-10-24T14:04:54.755" v="191"/>
        <pc:sldMkLst>
          <pc:docMk/>
          <pc:sldMk cId="1035052751" sldId="361"/>
        </pc:sldMkLst>
        <pc:spChg chg="mod">
          <ac:chgData name="Helen Woodhead" userId="ad3a4230-80d7-443d-8a9e-007713cf765f" providerId="ADAL" clId="{49B2B98F-66AB-4792-A318-9447425A3313}" dt="2019-10-24T13:53:42.277" v="27" actId="403"/>
          <ac:spMkLst>
            <pc:docMk/>
            <pc:sldMk cId="1035052751" sldId="361"/>
            <ac:spMk id="19" creationId="{5252A847-DE45-4FA3-A1F8-EEBEB845FF8E}"/>
          </ac:spMkLst>
        </pc:spChg>
        <pc:grpChg chg="del">
          <ac:chgData name="Helen Woodhead" userId="ad3a4230-80d7-443d-8a9e-007713cf765f" providerId="ADAL" clId="{49B2B98F-66AB-4792-A318-9447425A3313}" dt="2019-10-24T14:04:54.414" v="190" actId="478"/>
          <ac:grpSpMkLst>
            <pc:docMk/>
            <pc:sldMk cId="1035052751" sldId="361"/>
            <ac:grpSpMk id="16" creationId="{B31300A9-E3C5-4701-8EF1-45ED088A04DD}"/>
          </ac:grpSpMkLst>
        </pc:grpChg>
        <pc:grpChg chg="add">
          <ac:chgData name="Helen Woodhead" userId="ad3a4230-80d7-443d-8a9e-007713cf765f" providerId="ADAL" clId="{49B2B98F-66AB-4792-A318-9447425A3313}" dt="2019-10-24T14:04:54.755" v="191"/>
          <ac:grpSpMkLst>
            <pc:docMk/>
            <pc:sldMk cId="1035052751" sldId="361"/>
            <ac:grpSpMk id="20" creationId="{03E81AAE-5702-481C-A248-717F0EA85401}"/>
          </ac:grpSpMkLst>
        </pc:grpChg>
      </pc:sldChg>
      <pc:sldChg chg="addSp delSp modSp">
        <pc:chgData name="Helen Woodhead" userId="ad3a4230-80d7-443d-8a9e-007713cf765f" providerId="ADAL" clId="{49B2B98F-66AB-4792-A318-9447425A3313}" dt="2019-10-24T14:05:47.913" v="219"/>
        <pc:sldMkLst>
          <pc:docMk/>
          <pc:sldMk cId="310986706" sldId="386"/>
        </pc:sldMkLst>
        <pc:spChg chg="mod">
          <ac:chgData name="Helen Woodhead" userId="ad3a4230-80d7-443d-8a9e-007713cf765f" providerId="ADAL" clId="{49B2B98F-66AB-4792-A318-9447425A3313}" dt="2019-10-24T14:00:56.623" v="159" actId="403"/>
          <ac:spMkLst>
            <pc:docMk/>
            <pc:sldMk cId="310986706" sldId="386"/>
            <ac:spMk id="19" creationId="{5252A847-DE45-4FA3-A1F8-EEBEB845FF8E}"/>
          </ac:spMkLst>
        </pc:spChg>
        <pc:grpChg chg="add">
          <ac:chgData name="Helen Woodhead" userId="ad3a4230-80d7-443d-8a9e-007713cf765f" providerId="ADAL" clId="{49B2B98F-66AB-4792-A318-9447425A3313}" dt="2019-10-24T14:05:47.913" v="219"/>
          <ac:grpSpMkLst>
            <pc:docMk/>
            <pc:sldMk cId="310986706" sldId="386"/>
            <ac:grpSpMk id="6" creationId="{A2CC66C4-0711-4A94-A3F1-815649C2FD9D}"/>
          </ac:grpSpMkLst>
        </pc:grpChg>
        <pc:grpChg chg="del">
          <ac:chgData name="Helen Woodhead" userId="ad3a4230-80d7-443d-8a9e-007713cf765f" providerId="ADAL" clId="{49B2B98F-66AB-4792-A318-9447425A3313}" dt="2019-10-24T14:05:47.505" v="218" actId="478"/>
          <ac:grpSpMkLst>
            <pc:docMk/>
            <pc:sldMk cId="310986706" sldId="386"/>
            <ac:grpSpMk id="16" creationId="{B31300A9-E3C5-4701-8EF1-45ED088A04DD}"/>
          </ac:grpSpMkLst>
        </pc:grpChg>
      </pc:sldChg>
      <pc:sldChg chg="addSp delSp modSp">
        <pc:chgData name="Helen Woodhead" userId="ad3a4230-80d7-443d-8a9e-007713cf765f" providerId="ADAL" clId="{49B2B98F-66AB-4792-A318-9447425A3313}" dt="2019-10-24T14:04:50.375" v="189"/>
        <pc:sldMkLst>
          <pc:docMk/>
          <pc:sldMk cId="3401100034" sldId="390"/>
        </pc:sldMkLst>
        <pc:spChg chg="mod">
          <ac:chgData name="Helen Woodhead" userId="ad3a4230-80d7-443d-8a9e-007713cf765f" providerId="ADAL" clId="{49B2B98F-66AB-4792-A318-9447425A3313}" dt="2019-10-24T13:53:33.724" v="25" actId="207"/>
          <ac:spMkLst>
            <pc:docMk/>
            <pc:sldMk cId="3401100034" sldId="390"/>
            <ac:spMk id="7" creationId="{C0CD6503-388C-4F9E-9FB0-9053D8579D01}"/>
          </ac:spMkLst>
        </pc:spChg>
        <pc:grpChg chg="add">
          <ac:chgData name="Helen Woodhead" userId="ad3a4230-80d7-443d-8a9e-007713cf765f" providerId="ADAL" clId="{49B2B98F-66AB-4792-A318-9447425A3313}" dt="2019-10-24T14:04:50.375" v="189"/>
          <ac:grpSpMkLst>
            <pc:docMk/>
            <pc:sldMk cId="3401100034" sldId="390"/>
            <ac:grpSpMk id="6" creationId="{A5801213-CB9B-4E43-A2B2-7595476FD238}"/>
          </ac:grpSpMkLst>
        </pc:grpChg>
        <pc:grpChg chg="del">
          <ac:chgData name="Helen Woodhead" userId="ad3a4230-80d7-443d-8a9e-007713cf765f" providerId="ADAL" clId="{49B2B98F-66AB-4792-A318-9447425A3313}" dt="2019-10-24T14:04:50.025" v="188" actId="478"/>
          <ac:grpSpMkLst>
            <pc:docMk/>
            <pc:sldMk cId="3401100034" sldId="390"/>
            <ac:grpSpMk id="16" creationId="{B31300A9-E3C5-4701-8EF1-45ED088A04DD}"/>
          </ac:grpSpMkLst>
        </pc:grpChg>
      </pc:sldChg>
      <pc:sldChg chg="addSp delSp modSp">
        <pc:chgData name="Helen Woodhead" userId="ad3a4230-80d7-443d-8a9e-007713cf765f" providerId="ADAL" clId="{49B2B98F-66AB-4792-A318-9447425A3313}" dt="2019-10-24T14:04:45.132" v="187"/>
        <pc:sldMkLst>
          <pc:docMk/>
          <pc:sldMk cId="1204372888" sldId="392"/>
        </pc:sldMkLst>
        <pc:spChg chg="mod">
          <ac:chgData name="Helen Woodhead" userId="ad3a4230-80d7-443d-8a9e-007713cf765f" providerId="ADAL" clId="{49B2B98F-66AB-4792-A318-9447425A3313}" dt="2019-10-24T13:51:48.502" v="23" actId="20577"/>
          <ac:spMkLst>
            <pc:docMk/>
            <pc:sldMk cId="1204372888" sldId="392"/>
            <ac:spMk id="19" creationId="{5252A847-DE45-4FA3-A1F8-EEBEB845FF8E}"/>
          </ac:spMkLst>
        </pc:spChg>
        <pc:grpChg chg="add">
          <ac:chgData name="Helen Woodhead" userId="ad3a4230-80d7-443d-8a9e-007713cf765f" providerId="ADAL" clId="{49B2B98F-66AB-4792-A318-9447425A3313}" dt="2019-10-24T14:04:45.132" v="187"/>
          <ac:grpSpMkLst>
            <pc:docMk/>
            <pc:sldMk cId="1204372888" sldId="392"/>
            <ac:grpSpMk id="6" creationId="{9EDFA66A-CA68-4E21-A519-8FE32E496255}"/>
          </ac:grpSpMkLst>
        </pc:grpChg>
        <pc:grpChg chg="del">
          <ac:chgData name="Helen Woodhead" userId="ad3a4230-80d7-443d-8a9e-007713cf765f" providerId="ADAL" clId="{49B2B98F-66AB-4792-A318-9447425A3313}" dt="2019-10-24T14:04:44.833" v="186" actId="478"/>
          <ac:grpSpMkLst>
            <pc:docMk/>
            <pc:sldMk cId="1204372888" sldId="392"/>
            <ac:grpSpMk id="16" creationId="{B31300A9-E3C5-4701-8EF1-45ED088A04DD}"/>
          </ac:grpSpMkLst>
        </pc:grpChg>
      </pc:sldChg>
      <pc:sldChg chg="addSp delSp modSp">
        <pc:chgData name="Helen Woodhead" userId="ad3a4230-80d7-443d-8a9e-007713cf765f" providerId="ADAL" clId="{49B2B98F-66AB-4792-A318-9447425A3313}" dt="2019-10-24T14:05:05.323" v="197"/>
        <pc:sldMkLst>
          <pc:docMk/>
          <pc:sldMk cId="1442141771" sldId="394"/>
        </pc:sldMkLst>
        <pc:spChg chg="mod">
          <ac:chgData name="Helen Woodhead" userId="ad3a4230-80d7-443d-8a9e-007713cf765f" providerId="ADAL" clId="{49B2B98F-66AB-4792-A318-9447425A3313}" dt="2019-10-24T13:54:58.328" v="36" actId="403"/>
          <ac:spMkLst>
            <pc:docMk/>
            <pc:sldMk cId="1442141771" sldId="394"/>
            <ac:spMk id="19" creationId="{5252A847-DE45-4FA3-A1F8-EEBEB845FF8E}"/>
          </ac:spMkLst>
        </pc:spChg>
        <pc:grpChg chg="add">
          <ac:chgData name="Helen Woodhead" userId="ad3a4230-80d7-443d-8a9e-007713cf765f" providerId="ADAL" clId="{49B2B98F-66AB-4792-A318-9447425A3313}" dt="2019-10-24T14:05:05.323" v="197"/>
          <ac:grpSpMkLst>
            <pc:docMk/>
            <pc:sldMk cId="1442141771" sldId="394"/>
            <ac:grpSpMk id="6" creationId="{4E100AFD-2B69-4A38-BBFA-EAF99043483E}"/>
          </ac:grpSpMkLst>
        </pc:grpChg>
        <pc:grpChg chg="del">
          <ac:chgData name="Helen Woodhead" userId="ad3a4230-80d7-443d-8a9e-007713cf765f" providerId="ADAL" clId="{49B2B98F-66AB-4792-A318-9447425A3313}" dt="2019-10-24T14:05:04.896" v="196" actId="478"/>
          <ac:grpSpMkLst>
            <pc:docMk/>
            <pc:sldMk cId="1442141771" sldId="394"/>
            <ac:grpSpMk id="16" creationId="{B31300A9-E3C5-4701-8EF1-45ED088A04DD}"/>
          </ac:grpSpMkLst>
        </pc:grpChg>
      </pc:sldChg>
      <pc:sldChg chg="addSp delSp modSp">
        <pc:chgData name="Helen Woodhead" userId="ad3a4230-80d7-443d-8a9e-007713cf765f" providerId="ADAL" clId="{49B2B98F-66AB-4792-A318-9447425A3313}" dt="2019-10-24T14:05:09.198" v="199"/>
        <pc:sldMkLst>
          <pc:docMk/>
          <pc:sldMk cId="1202140460" sldId="395"/>
        </pc:sldMkLst>
        <pc:spChg chg="mod">
          <ac:chgData name="Helen Woodhead" userId="ad3a4230-80d7-443d-8a9e-007713cf765f" providerId="ADAL" clId="{49B2B98F-66AB-4792-A318-9447425A3313}" dt="2019-10-24T13:55:15.961" v="38" actId="403"/>
          <ac:spMkLst>
            <pc:docMk/>
            <pc:sldMk cId="1202140460" sldId="395"/>
            <ac:spMk id="19" creationId="{5252A847-DE45-4FA3-A1F8-EEBEB845FF8E}"/>
          </ac:spMkLst>
        </pc:spChg>
        <pc:grpChg chg="add">
          <ac:chgData name="Helen Woodhead" userId="ad3a4230-80d7-443d-8a9e-007713cf765f" providerId="ADAL" clId="{49B2B98F-66AB-4792-A318-9447425A3313}" dt="2019-10-24T14:05:09.198" v="199"/>
          <ac:grpSpMkLst>
            <pc:docMk/>
            <pc:sldMk cId="1202140460" sldId="395"/>
            <ac:grpSpMk id="9" creationId="{75771F70-7A67-44BD-9A07-DDAAF5471EFC}"/>
          </ac:grpSpMkLst>
        </pc:grpChg>
        <pc:grpChg chg="del">
          <ac:chgData name="Helen Woodhead" userId="ad3a4230-80d7-443d-8a9e-007713cf765f" providerId="ADAL" clId="{49B2B98F-66AB-4792-A318-9447425A3313}" dt="2019-10-24T14:05:08.505" v="198" actId="478"/>
          <ac:grpSpMkLst>
            <pc:docMk/>
            <pc:sldMk cId="1202140460" sldId="395"/>
            <ac:grpSpMk id="16" creationId="{B31300A9-E3C5-4701-8EF1-45ED088A04DD}"/>
          </ac:grpSpMkLst>
        </pc:grpChg>
        <pc:graphicFrameChg chg="modGraphic">
          <ac:chgData name="Helen Woodhead" userId="ad3a4230-80d7-443d-8a9e-007713cf765f" providerId="ADAL" clId="{49B2B98F-66AB-4792-A318-9447425A3313}" dt="2019-10-24T13:56:04.884" v="43" actId="20577"/>
          <ac:graphicFrameMkLst>
            <pc:docMk/>
            <pc:sldMk cId="1202140460" sldId="395"/>
            <ac:graphicFrameMk id="13" creationId="{B3CC5573-3A07-4B92-BD06-C73773604015}"/>
          </ac:graphicFrameMkLst>
        </pc:graphicFrameChg>
      </pc:sldChg>
      <pc:sldChg chg="addSp delSp modSp">
        <pc:chgData name="Helen Woodhead" userId="ad3a4230-80d7-443d-8a9e-007713cf765f" providerId="ADAL" clId="{49B2B98F-66AB-4792-A318-9447425A3313}" dt="2019-10-24T14:05:18.219" v="203"/>
        <pc:sldMkLst>
          <pc:docMk/>
          <pc:sldMk cId="3569461375" sldId="397"/>
        </pc:sldMkLst>
        <pc:spChg chg="mod">
          <ac:chgData name="Helen Woodhead" userId="ad3a4230-80d7-443d-8a9e-007713cf765f" providerId="ADAL" clId="{49B2B98F-66AB-4792-A318-9447425A3313}" dt="2019-10-24T13:58:30.330" v="140"/>
          <ac:spMkLst>
            <pc:docMk/>
            <pc:sldMk cId="3569461375" sldId="397"/>
            <ac:spMk id="19" creationId="{5252A847-DE45-4FA3-A1F8-EEBEB845FF8E}"/>
          </ac:spMkLst>
        </pc:spChg>
        <pc:grpChg chg="add">
          <ac:chgData name="Helen Woodhead" userId="ad3a4230-80d7-443d-8a9e-007713cf765f" providerId="ADAL" clId="{49B2B98F-66AB-4792-A318-9447425A3313}" dt="2019-10-24T14:05:18.219" v="203"/>
          <ac:grpSpMkLst>
            <pc:docMk/>
            <pc:sldMk cId="3569461375" sldId="397"/>
            <ac:grpSpMk id="10" creationId="{149C0BCC-ADB6-4A14-9BA1-FBEEF0921B48}"/>
          </ac:grpSpMkLst>
        </pc:grpChg>
        <pc:grpChg chg="del">
          <ac:chgData name="Helen Woodhead" userId="ad3a4230-80d7-443d-8a9e-007713cf765f" providerId="ADAL" clId="{49B2B98F-66AB-4792-A318-9447425A3313}" dt="2019-10-24T14:05:17.856" v="202" actId="478"/>
          <ac:grpSpMkLst>
            <pc:docMk/>
            <pc:sldMk cId="3569461375" sldId="397"/>
            <ac:grpSpMk id="16" creationId="{B31300A9-E3C5-4701-8EF1-45ED088A04DD}"/>
          </ac:grpSpMkLst>
        </pc:grpChg>
      </pc:sldChg>
      <pc:sldChg chg="addSp delSp modSp">
        <pc:chgData name="Helen Woodhead" userId="ad3a4230-80d7-443d-8a9e-007713cf765f" providerId="ADAL" clId="{49B2B98F-66AB-4792-A318-9447425A3313}" dt="2019-10-24T14:05:25.808" v="207"/>
        <pc:sldMkLst>
          <pc:docMk/>
          <pc:sldMk cId="2738513899" sldId="399"/>
        </pc:sldMkLst>
        <pc:spChg chg="mod">
          <ac:chgData name="Helen Woodhead" userId="ad3a4230-80d7-443d-8a9e-007713cf765f" providerId="ADAL" clId="{49B2B98F-66AB-4792-A318-9447425A3313}" dt="2019-10-24T13:58:42.514" v="142" actId="403"/>
          <ac:spMkLst>
            <pc:docMk/>
            <pc:sldMk cId="2738513899" sldId="399"/>
            <ac:spMk id="19" creationId="{5252A847-DE45-4FA3-A1F8-EEBEB845FF8E}"/>
          </ac:spMkLst>
        </pc:spChg>
        <pc:grpChg chg="add">
          <ac:chgData name="Helen Woodhead" userId="ad3a4230-80d7-443d-8a9e-007713cf765f" providerId="ADAL" clId="{49B2B98F-66AB-4792-A318-9447425A3313}" dt="2019-10-24T14:05:25.808" v="207"/>
          <ac:grpSpMkLst>
            <pc:docMk/>
            <pc:sldMk cId="2738513899" sldId="399"/>
            <ac:grpSpMk id="13" creationId="{E5B010AE-E945-456B-B26E-C838FFFBEF51}"/>
          </ac:grpSpMkLst>
        </pc:grpChg>
        <pc:grpChg chg="del">
          <ac:chgData name="Helen Woodhead" userId="ad3a4230-80d7-443d-8a9e-007713cf765f" providerId="ADAL" clId="{49B2B98F-66AB-4792-A318-9447425A3313}" dt="2019-10-24T14:05:25.445" v="206" actId="478"/>
          <ac:grpSpMkLst>
            <pc:docMk/>
            <pc:sldMk cId="2738513899" sldId="399"/>
            <ac:grpSpMk id="16" creationId="{B31300A9-E3C5-4701-8EF1-45ED088A04DD}"/>
          </ac:grpSpMkLst>
        </pc:grpChg>
      </pc:sldChg>
      <pc:sldChg chg="addSp delSp modSp">
        <pc:chgData name="Helen Woodhead" userId="ad3a4230-80d7-443d-8a9e-007713cf765f" providerId="ADAL" clId="{49B2B98F-66AB-4792-A318-9447425A3313}" dt="2019-10-24T14:05:40.337" v="215"/>
        <pc:sldMkLst>
          <pc:docMk/>
          <pc:sldMk cId="908787404" sldId="402"/>
        </pc:sldMkLst>
        <pc:spChg chg="mod">
          <ac:chgData name="Helen Woodhead" userId="ad3a4230-80d7-443d-8a9e-007713cf765f" providerId="ADAL" clId="{49B2B98F-66AB-4792-A318-9447425A3313}" dt="2019-10-24T14:00:33.404" v="155" actId="403"/>
          <ac:spMkLst>
            <pc:docMk/>
            <pc:sldMk cId="908787404" sldId="402"/>
            <ac:spMk id="19" creationId="{5252A847-DE45-4FA3-A1F8-EEBEB845FF8E}"/>
          </ac:spMkLst>
        </pc:spChg>
        <pc:grpChg chg="add">
          <ac:chgData name="Helen Woodhead" userId="ad3a4230-80d7-443d-8a9e-007713cf765f" providerId="ADAL" clId="{49B2B98F-66AB-4792-A318-9447425A3313}" dt="2019-10-24T14:05:40.337" v="215"/>
          <ac:grpSpMkLst>
            <pc:docMk/>
            <pc:sldMk cId="908787404" sldId="402"/>
            <ac:grpSpMk id="6" creationId="{9DB08A94-CFC1-4DB7-B6B8-C796EE1E6F6E}"/>
          </ac:grpSpMkLst>
        </pc:grpChg>
        <pc:grpChg chg="del">
          <ac:chgData name="Helen Woodhead" userId="ad3a4230-80d7-443d-8a9e-007713cf765f" providerId="ADAL" clId="{49B2B98F-66AB-4792-A318-9447425A3313}" dt="2019-10-24T14:05:39.925" v="214" actId="478"/>
          <ac:grpSpMkLst>
            <pc:docMk/>
            <pc:sldMk cId="908787404" sldId="402"/>
            <ac:grpSpMk id="16" creationId="{B31300A9-E3C5-4701-8EF1-45ED088A04DD}"/>
          </ac:grpSpMkLst>
        </pc:grpChg>
      </pc:sldChg>
      <pc:sldChg chg="addSp delSp modSp">
        <pc:chgData name="Helen Woodhead" userId="ad3a4230-80d7-443d-8a9e-007713cf765f" providerId="ADAL" clId="{49B2B98F-66AB-4792-A318-9447425A3313}" dt="2019-10-24T14:05:51.143" v="221"/>
        <pc:sldMkLst>
          <pc:docMk/>
          <pc:sldMk cId="4246935569" sldId="404"/>
        </pc:sldMkLst>
        <pc:spChg chg="mod">
          <ac:chgData name="Helen Woodhead" userId="ad3a4230-80d7-443d-8a9e-007713cf765f" providerId="ADAL" clId="{49B2B98F-66AB-4792-A318-9447425A3313}" dt="2019-10-24T14:02:39.513" v="172" actId="20577"/>
          <ac:spMkLst>
            <pc:docMk/>
            <pc:sldMk cId="4246935569" sldId="404"/>
            <ac:spMk id="19" creationId="{5252A847-DE45-4FA3-A1F8-EEBEB845FF8E}"/>
          </ac:spMkLst>
        </pc:spChg>
        <pc:grpChg chg="add">
          <ac:chgData name="Helen Woodhead" userId="ad3a4230-80d7-443d-8a9e-007713cf765f" providerId="ADAL" clId="{49B2B98F-66AB-4792-A318-9447425A3313}" dt="2019-10-24T14:05:51.143" v="221"/>
          <ac:grpSpMkLst>
            <pc:docMk/>
            <pc:sldMk cId="4246935569" sldId="404"/>
            <ac:grpSpMk id="6" creationId="{AD2C4C99-8B71-4562-A108-A3912850941F}"/>
          </ac:grpSpMkLst>
        </pc:grpChg>
        <pc:grpChg chg="del">
          <ac:chgData name="Helen Woodhead" userId="ad3a4230-80d7-443d-8a9e-007713cf765f" providerId="ADAL" clId="{49B2B98F-66AB-4792-A318-9447425A3313}" dt="2019-10-24T14:05:50.815" v="220" actId="478"/>
          <ac:grpSpMkLst>
            <pc:docMk/>
            <pc:sldMk cId="4246935569" sldId="404"/>
            <ac:grpSpMk id="16" creationId="{B31300A9-E3C5-4701-8EF1-45ED088A04DD}"/>
          </ac:grpSpMkLst>
        </pc:grpChg>
      </pc:sldChg>
      <pc:sldChg chg="addSp delSp modSp">
        <pc:chgData name="Helen Woodhead" userId="ad3a4230-80d7-443d-8a9e-007713cf765f" providerId="ADAL" clId="{49B2B98F-66AB-4792-A318-9447425A3313}" dt="2019-10-24T14:05:13.129" v="201"/>
        <pc:sldMkLst>
          <pc:docMk/>
          <pc:sldMk cId="4097223334" sldId="405"/>
        </pc:sldMkLst>
        <pc:spChg chg="mod">
          <ac:chgData name="Helen Woodhead" userId="ad3a4230-80d7-443d-8a9e-007713cf765f" providerId="ADAL" clId="{49B2B98F-66AB-4792-A318-9447425A3313}" dt="2019-10-24T13:55:25.838" v="40" actId="403"/>
          <ac:spMkLst>
            <pc:docMk/>
            <pc:sldMk cId="4097223334" sldId="405"/>
            <ac:spMk id="19" creationId="{5252A847-DE45-4FA3-A1F8-EEBEB845FF8E}"/>
          </ac:spMkLst>
        </pc:spChg>
        <pc:grpChg chg="add">
          <ac:chgData name="Helen Woodhead" userId="ad3a4230-80d7-443d-8a9e-007713cf765f" providerId="ADAL" clId="{49B2B98F-66AB-4792-A318-9447425A3313}" dt="2019-10-24T14:05:13.129" v="201"/>
          <ac:grpSpMkLst>
            <pc:docMk/>
            <pc:sldMk cId="4097223334" sldId="405"/>
            <ac:grpSpMk id="10" creationId="{AF9674CD-32E4-438F-92D3-40B745E02C8E}"/>
          </ac:grpSpMkLst>
        </pc:grpChg>
        <pc:grpChg chg="del">
          <ac:chgData name="Helen Woodhead" userId="ad3a4230-80d7-443d-8a9e-007713cf765f" providerId="ADAL" clId="{49B2B98F-66AB-4792-A318-9447425A3313}" dt="2019-10-24T14:05:12.645" v="200" actId="478"/>
          <ac:grpSpMkLst>
            <pc:docMk/>
            <pc:sldMk cId="4097223334" sldId="405"/>
            <ac:grpSpMk id="16" creationId="{B31300A9-E3C5-4701-8EF1-45ED088A04DD}"/>
          </ac:grpSpMkLst>
        </pc:grpChg>
        <pc:graphicFrameChg chg="modGraphic">
          <ac:chgData name="Helen Woodhead" userId="ad3a4230-80d7-443d-8a9e-007713cf765f" providerId="ADAL" clId="{49B2B98F-66AB-4792-A318-9447425A3313}" dt="2019-10-24T13:56:16.898" v="50" actId="6549"/>
          <ac:graphicFrameMkLst>
            <pc:docMk/>
            <pc:sldMk cId="4097223334" sldId="405"/>
            <ac:graphicFrameMk id="13" creationId="{B3CC5573-3A07-4B92-BD06-C73773604015}"/>
          </ac:graphicFrameMkLst>
        </pc:graphicFrameChg>
      </pc:sldChg>
      <pc:sldChg chg="addSp delSp modSp">
        <pc:chgData name="Helen Woodhead" userId="ad3a4230-80d7-443d-8a9e-007713cf765f" providerId="ADAL" clId="{49B2B98F-66AB-4792-A318-9447425A3313}" dt="2019-10-24T14:04:58.128" v="193"/>
        <pc:sldMkLst>
          <pc:docMk/>
          <pc:sldMk cId="1998328243" sldId="406"/>
        </pc:sldMkLst>
        <pc:spChg chg="mod">
          <ac:chgData name="Helen Woodhead" userId="ad3a4230-80d7-443d-8a9e-007713cf765f" providerId="ADAL" clId="{49B2B98F-66AB-4792-A318-9447425A3313}" dt="2019-10-24T13:54:31.667" v="32" actId="20577"/>
          <ac:spMkLst>
            <pc:docMk/>
            <pc:sldMk cId="1998328243" sldId="406"/>
            <ac:spMk id="14" creationId="{31FB9B42-9709-4711-817D-EB2A47DD8AA4}"/>
          </ac:spMkLst>
        </pc:spChg>
        <pc:spChg chg="mod">
          <ac:chgData name="Helen Woodhead" userId="ad3a4230-80d7-443d-8a9e-007713cf765f" providerId="ADAL" clId="{49B2B98F-66AB-4792-A318-9447425A3313}" dt="2019-10-24T13:53:51.667" v="30" actId="403"/>
          <ac:spMkLst>
            <pc:docMk/>
            <pc:sldMk cId="1998328243" sldId="406"/>
            <ac:spMk id="19" creationId="{5252A847-DE45-4FA3-A1F8-EEBEB845FF8E}"/>
          </ac:spMkLst>
        </pc:spChg>
        <pc:grpChg chg="del">
          <ac:chgData name="Helen Woodhead" userId="ad3a4230-80d7-443d-8a9e-007713cf765f" providerId="ADAL" clId="{49B2B98F-66AB-4792-A318-9447425A3313}" dt="2019-10-24T14:04:57.671" v="192" actId="478"/>
          <ac:grpSpMkLst>
            <pc:docMk/>
            <pc:sldMk cId="1998328243" sldId="406"/>
            <ac:grpSpMk id="16" creationId="{B31300A9-E3C5-4701-8EF1-45ED088A04DD}"/>
          </ac:grpSpMkLst>
        </pc:grpChg>
        <pc:grpChg chg="add">
          <ac:chgData name="Helen Woodhead" userId="ad3a4230-80d7-443d-8a9e-007713cf765f" providerId="ADAL" clId="{49B2B98F-66AB-4792-A318-9447425A3313}" dt="2019-10-24T14:04:58.128" v="193"/>
          <ac:grpSpMkLst>
            <pc:docMk/>
            <pc:sldMk cId="1998328243" sldId="406"/>
            <ac:grpSpMk id="20" creationId="{E47F7AD0-667D-4962-8F28-D78AFED43FDE}"/>
          </ac:grpSpMkLst>
        </pc:grpChg>
      </pc:sldChg>
      <pc:sldChg chg="addSp delSp modSp">
        <pc:chgData name="Helen Woodhead" userId="ad3a4230-80d7-443d-8a9e-007713cf765f" providerId="ADAL" clId="{49B2B98F-66AB-4792-A318-9447425A3313}" dt="2019-10-24T14:05:22.090" v="205"/>
        <pc:sldMkLst>
          <pc:docMk/>
          <pc:sldMk cId="112682362" sldId="407"/>
        </pc:sldMkLst>
        <pc:spChg chg="add mod">
          <ac:chgData name="Helen Woodhead" userId="ad3a4230-80d7-443d-8a9e-007713cf765f" providerId="ADAL" clId="{49B2B98F-66AB-4792-A318-9447425A3313}" dt="2019-10-24T13:57:43.582" v="60" actId="207"/>
          <ac:spMkLst>
            <pc:docMk/>
            <pc:sldMk cId="112682362" sldId="407"/>
            <ac:spMk id="10" creationId="{BCCE00E3-9704-40C4-B30E-7C6C9BB655D1}"/>
          </ac:spMkLst>
        </pc:spChg>
        <pc:spChg chg="mod">
          <ac:chgData name="Helen Woodhead" userId="ad3a4230-80d7-443d-8a9e-007713cf765f" providerId="ADAL" clId="{49B2B98F-66AB-4792-A318-9447425A3313}" dt="2019-10-24T13:58:06.511" v="127" actId="1037"/>
          <ac:spMkLst>
            <pc:docMk/>
            <pc:sldMk cId="112682362" sldId="407"/>
            <ac:spMk id="14" creationId="{7AEA0A89-A4DE-48F1-B1AF-2916AAD9FB00}"/>
          </ac:spMkLst>
        </pc:spChg>
        <pc:spChg chg="mod">
          <ac:chgData name="Helen Woodhead" userId="ad3a4230-80d7-443d-8a9e-007713cf765f" providerId="ADAL" clId="{49B2B98F-66AB-4792-A318-9447425A3313}" dt="2019-10-24T13:58:21.231" v="139" actId="20577"/>
          <ac:spMkLst>
            <pc:docMk/>
            <pc:sldMk cId="112682362" sldId="407"/>
            <ac:spMk id="19" creationId="{5252A847-DE45-4FA3-A1F8-EEBEB845FF8E}"/>
          </ac:spMkLst>
        </pc:spChg>
        <pc:grpChg chg="add">
          <ac:chgData name="Helen Woodhead" userId="ad3a4230-80d7-443d-8a9e-007713cf765f" providerId="ADAL" clId="{49B2B98F-66AB-4792-A318-9447425A3313}" dt="2019-10-24T14:05:22.090" v="205"/>
          <ac:grpSpMkLst>
            <pc:docMk/>
            <pc:sldMk cId="112682362" sldId="407"/>
            <ac:grpSpMk id="11" creationId="{2BB5730D-5D7E-4559-89A4-7E9B4B8A4952}"/>
          </ac:grpSpMkLst>
        </pc:grpChg>
        <pc:grpChg chg="del">
          <ac:chgData name="Helen Woodhead" userId="ad3a4230-80d7-443d-8a9e-007713cf765f" providerId="ADAL" clId="{49B2B98F-66AB-4792-A318-9447425A3313}" dt="2019-10-24T14:05:21.735" v="204" actId="478"/>
          <ac:grpSpMkLst>
            <pc:docMk/>
            <pc:sldMk cId="112682362" sldId="407"/>
            <ac:grpSpMk id="16" creationId="{B31300A9-E3C5-4701-8EF1-45ED088A04DD}"/>
          </ac:grpSpMkLst>
        </pc:grpChg>
      </pc:sldChg>
      <pc:sldChg chg="addSp delSp modSp">
        <pc:chgData name="Helen Woodhead" userId="ad3a4230-80d7-443d-8a9e-007713cf765f" providerId="ADAL" clId="{49B2B98F-66AB-4792-A318-9447425A3313}" dt="2019-10-24T14:05:29.643" v="209"/>
        <pc:sldMkLst>
          <pc:docMk/>
          <pc:sldMk cId="251884475" sldId="408"/>
        </pc:sldMkLst>
        <pc:spChg chg="mod">
          <ac:chgData name="Helen Woodhead" userId="ad3a4230-80d7-443d-8a9e-007713cf765f" providerId="ADAL" clId="{49B2B98F-66AB-4792-A318-9447425A3313}" dt="2019-10-24T13:59:15.649" v="147" actId="208"/>
          <ac:spMkLst>
            <pc:docMk/>
            <pc:sldMk cId="251884475" sldId="408"/>
            <ac:spMk id="11" creationId="{0AE826A2-6227-40F2-BF00-56D3EC32E6DA}"/>
          </ac:spMkLst>
        </pc:spChg>
        <pc:spChg chg="mod">
          <ac:chgData name="Helen Woodhead" userId="ad3a4230-80d7-443d-8a9e-007713cf765f" providerId="ADAL" clId="{49B2B98F-66AB-4792-A318-9447425A3313}" dt="2019-10-24T13:58:55.376" v="146" actId="403"/>
          <ac:spMkLst>
            <pc:docMk/>
            <pc:sldMk cId="251884475" sldId="408"/>
            <ac:spMk id="19" creationId="{5252A847-DE45-4FA3-A1F8-EEBEB845FF8E}"/>
          </ac:spMkLst>
        </pc:spChg>
        <pc:grpChg chg="add">
          <ac:chgData name="Helen Woodhead" userId="ad3a4230-80d7-443d-8a9e-007713cf765f" providerId="ADAL" clId="{49B2B98F-66AB-4792-A318-9447425A3313}" dt="2019-10-24T14:05:29.643" v="209"/>
          <ac:grpSpMkLst>
            <pc:docMk/>
            <pc:sldMk cId="251884475" sldId="408"/>
            <ac:grpSpMk id="13" creationId="{70270086-A76B-45CB-AC36-EA30148C9624}"/>
          </ac:grpSpMkLst>
        </pc:grpChg>
        <pc:grpChg chg="del">
          <ac:chgData name="Helen Woodhead" userId="ad3a4230-80d7-443d-8a9e-007713cf765f" providerId="ADAL" clId="{49B2B98F-66AB-4792-A318-9447425A3313}" dt="2019-10-24T14:05:29.265" v="208" actId="478"/>
          <ac:grpSpMkLst>
            <pc:docMk/>
            <pc:sldMk cId="251884475" sldId="408"/>
            <ac:grpSpMk id="16" creationId="{B31300A9-E3C5-4701-8EF1-45ED088A04DD}"/>
          </ac:grpSpMkLst>
        </pc:grpChg>
      </pc:sldChg>
      <pc:sldChg chg="addSp delSp modSp">
        <pc:chgData name="Helen Woodhead" userId="ad3a4230-80d7-443d-8a9e-007713cf765f" providerId="ADAL" clId="{49B2B98F-66AB-4792-A318-9447425A3313}" dt="2019-10-24T14:05:37.017" v="213"/>
        <pc:sldMkLst>
          <pc:docMk/>
          <pc:sldMk cId="2791193235" sldId="409"/>
        </pc:sldMkLst>
        <pc:spChg chg="mod">
          <ac:chgData name="Helen Woodhead" userId="ad3a4230-80d7-443d-8a9e-007713cf765f" providerId="ADAL" clId="{49B2B98F-66AB-4792-A318-9447425A3313}" dt="2019-10-24T13:59:57.833" v="152" actId="20577"/>
          <ac:spMkLst>
            <pc:docMk/>
            <pc:sldMk cId="2791193235" sldId="409"/>
            <ac:spMk id="19" creationId="{5252A847-DE45-4FA3-A1F8-EEBEB845FF8E}"/>
          </ac:spMkLst>
        </pc:spChg>
        <pc:grpChg chg="add">
          <ac:chgData name="Helen Woodhead" userId="ad3a4230-80d7-443d-8a9e-007713cf765f" providerId="ADAL" clId="{49B2B98F-66AB-4792-A318-9447425A3313}" dt="2019-10-24T14:05:37.017" v="213"/>
          <ac:grpSpMkLst>
            <pc:docMk/>
            <pc:sldMk cId="2791193235" sldId="409"/>
            <ac:grpSpMk id="6" creationId="{5AB9BAEA-4325-4771-9D05-4B3F4EE6FB79}"/>
          </ac:grpSpMkLst>
        </pc:grpChg>
        <pc:grpChg chg="del">
          <ac:chgData name="Helen Woodhead" userId="ad3a4230-80d7-443d-8a9e-007713cf765f" providerId="ADAL" clId="{49B2B98F-66AB-4792-A318-9447425A3313}" dt="2019-10-24T14:05:36.630" v="212" actId="478"/>
          <ac:grpSpMkLst>
            <pc:docMk/>
            <pc:sldMk cId="2791193235" sldId="409"/>
            <ac:grpSpMk id="16" creationId="{B31300A9-E3C5-4701-8EF1-45ED088A04DD}"/>
          </ac:grpSpMkLst>
        </pc:grpChg>
      </pc:sldChg>
      <pc:sldChg chg="addSp delSp modSp">
        <pc:chgData name="Helen Woodhead" userId="ad3a4230-80d7-443d-8a9e-007713cf765f" providerId="ADAL" clId="{49B2B98F-66AB-4792-A318-9447425A3313}" dt="2019-10-24T14:05:43.975" v="217"/>
        <pc:sldMkLst>
          <pc:docMk/>
          <pc:sldMk cId="3852100096" sldId="410"/>
        </pc:sldMkLst>
        <pc:spChg chg="mod">
          <ac:chgData name="Helen Woodhead" userId="ad3a4230-80d7-443d-8a9e-007713cf765f" providerId="ADAL" clId="{49B2B98F-66AB-4792-A318-9447425A3313}" dt="2019-10-24T14:00:47.931" v="157" actId="403"/>
          <ac:spMkLst>
            <pc:docMk/>
            <pc:sldMk cId="3852100096" sldId="410"/>
            <ac:spMk id="19" creationId="{5252A847-DE45-4FA3-A1F8-EEBEB845FF8E}"/>
          </ac:spMkLst>
        </pc:spChg>
        <pc:grpChg chg="add">
          <ac:chgData name="Helen Woodhead" userId="ad3a4230-80d7-443d-8a9e-007713cf765f" providerId="ADAL" clId="{49B2B98F-66AB-4792-A318-9447425A3313}" dt="2019-10-24T14:05:43.975" v="217"/>
          <ac:grpSpMkLst>
            <pc:docMk/>
            <pc:sldMk cId="3852100096" sldId="410"/>
            <ac:grpSpMk id="6" creationId="{0E7C18A4-25C3-4B81-A4C9-BE0351886A46}"/>
          </ac:grpSpMkLst>
        </pc:grpChg>
        <pc:grpChg chg="del">
          <ac:chgData name="Helen Woodhead" userId="ad3a4230-80d7-443d-8a9e-007713cf765f" providerId="ADAL" clId="{49B2B98F-66AB-4792-A318-9447425A3313}" dt="2019-10-24T14:05:43.595" v="216" actId="478"/>
          <ac:grpSpMkLst>
            <pc:docMk/>
            <pc:sldMk cId="3852100096" sldId="410"/>
            <ac:grpSpMk id="16" creationId="{B31300A9-E3C5-4701-8EF1-45ED088A04DD}"/>
          </ac:grpSpMkLst>
        </pc:grpChg>
      </pc:sldChg>
      <pc:sldChg chg="addSp delSp modSp">
        <pc:chgData name="Helen Woodhead" userId="ad3a4230-80d7-443d-8a9e-007713cf765f" providerId="ADAL" clId="{49B2B98F-66AB-4792-A318-9447425A3313}" dt="2019-10-24T14:05:54.312" v="223"/>
        <pc:sldMkLst>
          <pc:docMk/>
          <pc:sldMk cId="3317063322" sldId="411"/>
        </pc:sldMkLst>
        <pc:spChg chg="mod">
          <ac:chgData name="Helen Woodhead" userId="ad3a4230-80d7-443d-8a9e-007713cf765f" providerId="ADAL" clId="{49B2B98F-66AB-4792-A318-9447425A3313}" dt="2019-10-24T14:01:18.576" v="163" actId="403"/>
          <ac:spMkLst>
            <pc:docMk/>
            <pc:sldMk cId="3317063322" sldId="411"/>
            <ac:spMk id="19" creationId="{5252A847-DE45-4FA3-A1F8-EEBEB845FF8E}"/>
          </ac:spMkLst>
        </pc:spChg>
        <pc:grpChg chg="del">
          <ac:chgData name="Helen Woodhead" userId="ad3a4230-80d7-443d-8a9e-007713cf765f" providerId="ADAL" clId="{49B2B98F-66AB-4792-A318-9447425A3313}" dt="2019-10-24T14:05:54.024" v="222" actId="478"/>
          <ac:grpSpMkLst>
            <pc:docMk/>
            <pc:sldMk cId="3317063322" sldId="411"/>
            <ac:grpSpMk id="6" creationId="{B2A386B0-F824-443A-832B-8BA63ED9EA83}"/>
          </ac:grpSpMkLst>
        </pc:grpChg>
        <pc:grpChg chg="add">
          <ac:chgData name="Helen Woodhead" userId="ad3a4230-80d7-443d-8a9e-007713cf765f" providerId="ADAL" clId="{49B2B98F-66AB-4792-A318-9447425A3313}" dt="2019-10-24T14:05:54.312" v="223"/>
          <ac:grpSpMkLst>
            <pc:docMk/>
            <pc:sldMk cId="3317063322" sldId="411"/>
            <ac:grpSpMk id="9" creationId="{2FAE1555-BA3F-47EA-B803-B5CA029D9996}"/>
          </ac:grpSpMkLst>
        </pc:grpChg>
      </pc:sldChg>
      <pc:sldChg chg="addSp delSp modSp">
        <pc:chgData name="Helen Woodhead" userId="ad3a4230-80d7-443d-8a9e-007713cf765f" providerId="ADAL" clId="{49B2B98F-66AB-4792-A318-9447425A3313}" dt="2019-10-24T14:04:39.735" v="185" actId="20577"/>
        <pc:sldMkLst>
          <pc:docMk/>
          <pc:sldMk cId="3223396387" sldId="412"/>
        </pc:sldMkLst>
        <pc:spChg chg="mod">
          <ac:chgData name="Helen Woodhead" userId="ad3a4230-80d7-443d-8a9e-007713cf765f" providerId="ADAL" clId="{49B2B98F-66AB-4792-A318-9447425A3313}" dt="2019-10-24T14:04:39.735" v="185" actId="20577"/>
          <ac:spMkLst>
            <pc:docMk/>
            <pc:sldMk cId="3223396387" sldId="412"/>
            <ac:spMk id="8" creationId="{816E28DA-B5DF-4F10-8C0C-88C6BF1E8767}"/>
          </ac:spMkLst>
        </pc:spChg>
        <pc:spChg chg="mod">
          <ac:chgData name="Helen Woodhead" userId="ad3a4230-80d7-443d-8a9e-007713cf765f" providerId="ADAL" clId="{49B2B98F-66AB-4792-A318-9447425A3313}" dt="2019-10-24T13:50:07.362" v="2" actId="403"/>
          <ac:spMkLst>
            <pc:docMk/>
            <pc:sldMk cId="3223396387" sldId="412"/>
            <ac:spMk id="19" creationId="{5252A847-DE45-4FA3-A1F8-EEBEB845FF8E}"/>
          </ac:spMkLst>
        </pc:spChg>
        <pc:grpChg chg="add">
          <ac:chgData name="Helen Woodhead" userId="ad3a4230-80d7-443d-8a9e-007713cf765f" providerId="ADAL" clId="{49B2B98F-66AB-4792-A318-9447425A3313}" dt="2019-10-24T14:04:31.943" v="179"/>
          <ac:grpSpMkLst>
            <pc:docMk/>
            <pc:sldMk cId="3223396387" sldId="412"/>
            <ac:grpSpMk id="6" creationId="{4BF164B8-5C13-497F-9ADE-1D94A60E9078}"/>
          </ac:grpSpMkLst>
        </pc:grpChg>
        <pc:grpChg chg="del">
          <ac:chgData name="Helen Woodhead" userId="ad3a4230-80d7-443d-8a9e-007713cf765f" providerId="ADAL" clId="{49B2B98F-66AB-4792-A318-9447425A3313}" dt="2019-10-24T14:04:31.594" v="178" actId="478"/>
          <ac:grpSpMkLst>
            <pc:docMk/>
            <pc:sldMk cId="3223396387" sldId="412"/>
            <ac:grpSpMk id="16" creationId="{B31300A9-E3C5-4701-8EF1-45ED088A04DD}"/>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904CF8-4C51-46E7-B613-932C854BFCEA}" type="datetimeFigureOut">
              <a:rPr lang="en-GB" smtClean="0"/>
              <a:t>25/10/2019</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AC2366-0720-49C6-B83E-CD1C702D2CDB}" type="slidenum">
              <a:rPr lang="en-GB" smtClean="0"/>
              <a:t>‹#›</a:t>
            </a:fld>
            <a:endParaRPr lang="en-GB"/>
          </a:p>
        </p:txBody>
      </p:sp>
    </p:spTree>
    <p:extLst>
      <p:ext uri="{BB962C8B-B14F-4D97-AF65-F5344CB8AC3E}">
        <p14:creationId xmlns:p14="http://schemas.microsoft.com/office/powerpoint/2010/main" val="2541887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9AC2366-0720-49C6-B83E-CD1C702D2CDB}" type="slidenum">
              <a:rPr lang="en-GB" smtClean="0"/>
              <a:t>11</a:t>
            </a:fld>
            <a:endParaRPr lang="en-GB"/>
          </a:p>
        </p:txBody>
      </p:sp>
    </p:spTree>
    <p:extLst>
      <p:ext uri="{BB962C8B-B14F-4D97-AF65-F5344CB8AC3E}">
        <p14:creationId xmlns:p14="http://schemas.microsoft.com/office/powerpoint/2010/main" val="1240705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9AC2366-0720-49C6-B83E-CD1C702D2CDB}" type="slidenum">
              <a:rPr lang="en-GB" smtClean="0"/>
              <a:t>12</a:t>
            </a:fld>
            <a:endParaRPr lang="en-GB"/>
          </a:p>
        </p:txBody>
      </p:sp>
    </p:spTree>
    <p:extLst>
      <p:ext uri="{BB962C8B-B14F-4D97-AF65-F5344CB8AC3E}">
        <p14:creationId xmlns:p14="http://schemas.microsoft.com/office/powerpoint/2010/main" val="18284417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2C43C518-2E58-4E98-8F61-29A47E1D445A}" type="datetimeFigureOut">
              <a:rPr lang="en-GB" smtClean="0"/>
              <a:t>25/10/2019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25/10/2019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25/10/2019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C43C518-2E58-4E98-8F61-29A47E1D445A}" type="datetimeFigureOut">
              <a:rPr lang="en-GB" smtClean="0"/>
              <a:t>25/10/2019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25/10/2019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C43C518-2E58-4E98-8F61-29A47E1D445A}" type="datetimeFigureOut">
              <a:rPr lang="en-GB" smtClean="0"/>
              <a:t>25/10/2019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C43C518-2E58-4E98-8F61-29A47E1D445A}" type="datetimeFigureOut">
              <a:rPr lang="en-GB" smtClean="0"/>
              <a:t>25/10/2019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C43C518-2E58-4E98-8F61-29A47E1D445A}" type="datetimeFigureOut">
              <a:rPr lang="en-GB" smtClean="0"/>
              <a:t>25/10/2019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25/10/2019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25/10/2019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25/10/2019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25/10/2019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survey.zohopublic.eu/zs/V2BBWx" TargetMode="Externa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classroomsecrets.co.uk/content-domain-filter/?fwp_contentdomain=4g5.6b" TargetMode="External"/><Relationship Id="rId7" Type="http://schemas.openxmlformats.org/officeDocument/2006/relationships/image" Target="../media/image3.png"/><Relationship Id="rId2" Type="http://schemas.openxmlformats.org/officeDocument/2006/relationships/hyperlink" Target="https://classroomsecrets.co.uk/content-domain-filter/?fwp_contentdomain=4G5.6b" TargetMode="External"/><Relationship Id="rId1" Type="http://schemas.openxmlformats.org/officeDocument/2006/relationships/slideLayout" Target="../slideLayouts/slideLayout1.xml"/><Relationship Id="rId6" Type="http://schemas.openxmlformats.org/officeDocument/2006/relationships/hyperlink" Target="https://classroomsecrets.co.uk/place-specific-adverbials-year-4-fronted-adverbials-resource-pack" TargetMode="External"/><Relationship Id="rId5" Type="http://schemas.openxmlformats.org/officeDocument/2006/relationships/hyperlink" Target="https://classroomsecrets.co.uk/search/?fwp_topic=gps-scheme-of-work" TargetMode="External"/><Relationship Id="rId4" Type="http://schemas.openxmlformats.org/officeDocument/2006/relationships/hyperlink" Target="https://classroomsecrets.co.uk/content-domain-filter/?fwp_contentdomain=4g5.6" TargetMode="Externa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88C1407-EBD4-4E7F-BAED-53C4C5818B3B}"/>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LIFE/work balance</a:t>
            </a:r>
            <a:endParaRPr lang="en-GB" sz="1600" b="1" dirty="0">
              <a:solidFill>
                <a:srgbClr val="E7E6E6">
                  <a:lumMod val="25000"/>
                </a:srgbClr>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We have started a #</a:t>
            </a:r>
            <a:r>
              <a:rPr lang="en-GB" sz="1600" b="1" dirty="0" err="1">
                <a:solidFill>
                  <a:prstClr val="black"/>
                </a:solidFill>
                <a:latin typeface="Century Gothic" panose="020B0502020202020204" pitchFamily="34" charset="0"/>
              </a:rPr>
              <a:t>LIFEworkbalance</a:t>
            </a:r>
            <a:r>
              <a:rPr lang="en-GB" sz="1600" b="1" dirty="0">
                <a:solidFill>
                  <a:prstClr val="black"/>
                </a:solidFill>
                <a:latin typeface="Century Gothic" panose="020B0502020202020204" pitchFamily="34" charset="0"/>
              </a:rPr>
              <a:t> campaign and we need your help to complete our LIFE/work balance survey.</a:t>
            </a:r>
          </a:p>
          <a:p>
            <a:pPr lvl="0">
              <a:defRPr/>
            </a:pPr>
            <a:endParaRPr lang="en-GB" sz="1600" b="1" dirty="0">
              <a:solidFill>
                <a:prstClr val="black"/>
              </a:solidFill>
              <a:latin typeface="Century Gothic" panose="020B0502020202020204" pitchFamily="34" charset="0"/>
            </a:endParaRPr>
          </a:p>
          <a:p>
            <a:pPr lvl="0">
              <a:defRPr/>
            </a:pPr>
            <a:br>
              <a:rPr lang="en-GB" sz="1600" b="1" dirty="0">
                <a:solidFill>
                  <a:prstClr val="black"/>
                </a:solidFill>
                <a:latin typeface="Century Gothic" panose="020B0502020202020204" pitchFamily="34" charset="0"/>
              </a:rPr>
            </a:br>
            <a:r>
              <a:rPr lang="en-GB" sz="1600" b="1" dirty="0">
                <a:solidFill>
                  <a:prstClr val="black"/>
                </a:solidFill>
                <a:latin typeface="Century Gothic" panose="020B0502020202020204" pitchFamily="34" charset="0"/>
              </a:rPr>
              <a:t>We hope to publish the results soon, so please give 15 minutes of your time to help us get a true picture of school life.</a:t>
            </a:r>
          </a:p>
          <a:p>
            <a:pPr lvl="0">
              <a:defRPr/>
            </a:pPr>
            <a:endParaRPr lang="en-GB" sz="1600" b="1" dirty="0">
              <a:solidFill>
                <a:prstClr val="black"/>
              </a:solidFill>
              <a:latin typeface="Century Gothic" panose="020B0502020202020204" pitchFamily="34" charset="0"/>
            </a:endParaRPr>
          </a:p>
          <a:p>
            <a:pPr lvl="0">
              <a:defRPr/>
            </a:pPr>
            <a:endParaRPr lang="en-GB" sz="16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Want to be a part of this campaign? Take the </a:t>
            </a:r>
            <a:r>
              <a:rPr lang="en-GB" sz="1600" b="1" dirty="0">
                <a:solidFill>
                  <a:prstClr val="black"/>
                </a:solidFill>
                <a:latin typeface="Century Gothic" panose="020B0502020202020204" pitchFamily="34" charset="0"/>
                <a:hlinkClick r:id="rId2"/>
              </a:rPr>
              <a:t>survey</a:t>
            </a:r>
            <a:r>
              <a:rPr lang="en-GB" sz="1600" b="1" dirty="0">
                <a:solidFill>
                  <a:prstClr val="black"/>
                </a:solidFill>
                <a:latin typeface="Century Gothic" panose="020B0502020202020204" pitchFamily="34" charset="0"/>
              </a:rPr>
              <a:t> on our website and share it with your colleagues!</a:t>
            </a:r>
            <a:endParaRPr lang="en-GB" sz="1600" b="1" dirty="0">
              <a:solidFill>
                <a:schemeClr val="tx1"/>
              </a:solidFill>
              <a:latin typeface="Century Gothic" panose="020B0502020202020204" pitchFamily="34" charset="0"/>
            </a:endParaRPr>
          </a:p>
          <a:p>
            <a:pPr lvl="0" algn="ctr"/>
            <a:endParaRPr lang="en-GB" sz="1600" b="1" dirty="0">
              <a:solidFill>
                <a:schemeClr val="tx1"/>
              </a:solidFill>
              <a:latin typeface="Century Gothic" panose="020B0502020202020204" pitchFamily="34" charset="0"/>
            </a:endParaRPr>
          </a:p>
        </p:txBody>
      </p:sp>
      <p:pic>
        <p:nvPicPr>
          <p:cNvPr id="7" name="Picture 6">
            <a:extLst>
              <a:ext uri="{FF2B5EF4-FFF2-40B4-BE49-F238E27FC236}">
                <a16:creationId xmlns:a16="http://schemas.microsoft.com/office/drawing/2014/main" id="{F4E8FC48-CEAA-46B5-80AB-951B2219D9DB}"/>
              </a:ext>
            </a:extLst>
          </p:cNvPr>
          <p:cNvPicPr>
            <a:picLocks noChangeAspect="1"/>
          </p:cNvPicPr>
          <p:nvPr/>
        </p:nvPicPr>
        <p:blipFill rotWithShape="1">
          <a:blip r:embed="rId3">
            <a:extLst>
              <a:ext uri="{28A0092B-C50C-407E-A947-70E740481C1C}">
                <a14:useLocalDpi xmlns:a14="http://schemas.microsoft.com/office/drawing/2010/main" val="0"/>
              </a:ext>
            </a:extLst>
          </a:blip>
          <a:srcRect t="23532" b="34296"/>
          <a:stretch/>
        </p:blipFill>
        <p:spPr>
          <a:xfrm>
            <a:off x="793488" y="744718"/>
            <a:ext cx="7557025" cy="2253006"/>
          </a:xfrm>
          <a:prstGeom prst="rect">
            <a:avLst/>
          </a:prstGeom>
        </p:spPr>
      </p:pic>
      <p:grpSp>
        <p:nvGrpSpPr>
          <p:cNvPr id="8" name="Group 7">
            <a:extLst>
              <a:ext uri="{FF2B5EF4-FFF2-40B4-BE49-F238E27FC236}">
                <a16:creationId xmlns:a16="http://schemas.microsoft.com/office/drawing/2014/main" id="{8B2B78A6-3A54-43D1-A568-7F400C72AC43}"/>
              </a:ext>
            </a:extLst>
          </p:cNvPr>
          <p:cNvGrpSpPr/>
          <p:nvPr/>
        </p:nvGrpSpPr>
        <p:grpSpPr>
          <a:xfrm>
            <a:off x="27814" y="6454317"/>
            <a:ext cx="1231337" cy="403587"/>
            <a:chOff x="27814" y="6454317"/>
            <a:chExt cx="1231337" cy="403587"/>
          </a:xfrm>
        </p:grpSpPr>
        <p:pic>
          <p:nvPicPr>
            <p:cNvPr id="9" name="Picture 8" descr="A close up of a sign&#10;&#10;Description generated with high confidence">
              <a:extLst>
                <a:ext uri="{FF2B5EF4-FFF2-40B4-BE49-F238E27FC236}">
                  <a16:creationId xmlns:a16="http://schemas.microsoft.com/office/drawing/2014/main" id="{5D148F95-0B78-49F1-A6A3-8E0FFF3E75F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0" name="TextBox 9">
              <a:extLst>
                <a:ext uri="{FF2B5EF4-FFF2-40B4-BE49-F238E27FC236}">
                  <a16:creationId xmlns:a16="http://schemas.microsoft.com/office/drawing/2014/main" id="{2C66B3A9-4A4E-413B-82E6-23F7744EE89D}"/>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2019</a:t>
              </a:r>
            </a:p>
          </p:txBody>
        </p:sp>
      </p:grpSp>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Tick the sentence that contains a place specific fronted adverbial.</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aphicFrame>
        <p:nvGraphicFramePr>
          <p:cNvPr id="13" name="Table 4">
            <a:extLst>
              <a:ext uri="{FF2B5EF4-FFF2-40B4-BE49-F238E27FC236}">
                <a16:creationId xmlns:a16="http://schemas.microsoft.com/office/drawing/2014/main" id="{B3CC5573-3A07-4B92-BD06-C73773604015}"/>
              </a:ext>
            </a:extLst>
          </p:cNvPr>
          <p:cNvGraphicFramePr>
            <a:graphicFrameLocks noGrp="1"/>
          </p:cNvGraphicFramePr>
          <p:nvPr>
            <p:extLst>
              <p:ext uri="{D42A27DB-BD31-4B8C-83A1-F6EECF244321}">
                <p14:modId xmlns:p14="http://schemas.microsoft.com/office/powerpoint/2010/main" val="2974056072"/>
              </p:ext>
            </p:extLst>
          </p:nvPr>
        </p:nvGraphicFramePr>
        <p:xfrm>
          <a:off x="1319428" y="1836813"/>
          <a:ext cx="5940000" cy="3055264"/>
        </p:xfrm>
        <a:graphic>
          <a:graphicData uri="http://schemas.openxmlformats.org/drawingml/2006/table">
            <a:tbl>
              <a:tblPr firstRow="1" bandRow="1">
                <a:tableStyleId>{5940675A-B579-460E-94D1-54222C63F5DA}</a:tableStyleId>
              </a:tblPr>
              <a:tblGrid>
                <a:gridCol w="682759">
                  <a:extLst>
                    <a:ext uri="{9D8B030D-6E8A-4147-A177-3AD203B41FA5}">
                      <a16:colId xmlns:a16="http://schemas.microsoft.com/office/drawing/2014/main" val="1252389760"/>
                    </a:ext>
                  </a:extLst>
                </a:gridCol>
                <a:gridCol w="4369658">
                  <a:extLst>
                    <a:ext uri="{9D8B030D-6E8A-4147-A177-3AD203B41FA5}">
                      <a16:colId xmlns:a16="http://schemas.microsoft.com/office/drawing/2014/main" val="3733607924"/>
                    </a:ext>
                  </a:extLst>
                </a:gridCol>
                <a:gridCol w="887583">
                  <a:extLst>
                    <a:ext uri="{9D8B030D-6E8A-4147-A177-3AD203B41FA5}">
                      <a16:colId xmlns:a16="http://schemas.microsoft.com/office/drawing/2014/main" val="512982461"/>
                    </a:ext>
                  </a:extLst>
                </a:gridCol>
              </a:tblGrid>
              <a:tr h="995782">
                <a:tc gridSpan="2">
                  <a:txBody>
                    <a:bodyPr/>
                    <a:lstStyle/>
                    <a:p>
                      <a:pPr algn="l"/>
                      <a:r>
                        <a:rPr lang="en-GB" sz="2400" b="1" dirty="0">
                          <a:solidFill>
                            <a:schemeClr val="bg1">
                              <a:lumMod val="50000"/>
                            </a:schemeClr>
                          </a:solidFill>
                          <a:latin typeface="Century Gothic" panose="020B0502020202020204" pitchFamily="34" charset="0"/>
                        </a:rPr>
                        <a:t>A. Before tea, I went up to my bedroom and I got changed.</a:t>
                      </a:r>
                      <a:endParaRPr lang="en-GB" sz="2000" b="1" dirty="0">
                        <a:solidFill>
                          <a:schemeClr val="bg1">
                            <a:lumMod val="50000"/>
                          </a:schemeClr>
                        </a:solidFill>
                        <a:latin typeface="Century Gothic" panose="020B0502020202020204" pitchFamily="34" charset="0"/>
                      </a:endParaRPr>
                    </a:p>
                  </a:txBody>
                  <a:tcPr marL="100584" marR="100584" marT="50292" marB="5029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lang="en-GB" sz="12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400" b="1" dirty="0">
                        <a:latin typeface="Century Gothic" panose="020B0502020202020204" pitchFamily="34" charset="0"/>
                      </a:endParaRPr>
                    </a:p>
                  </a:txBody>
                  <a:tcPr marL="161992" marR="161992" marT="55321" marB="5532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26918495"/>
                  </a:ext>
                </a:extLst>
              </a:tr>
              <a:tr h="141376">
                <a:tc>
                  <a:txBody>
                    <a:bodyPr/>
                    <a:lstStyle/>
                    <a:p>
                      <a:pPr algn="ctr"/>
                      <a:endParaRPr lang="en-GB" sz="2000" b="1" dirty="0">
                        <a:latin typeface="Century Gothic" panose="020B0502020202020204" pitchFamily="34" charset="0"/>
                      </a:endParaRPr>
                    </a:p>
                  </a:txBody>
                  <a:tcPr marL="161992" marR="161992" marT="55321" marB="55321">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marL="161992" marR="161992" marT="55321" marB="5532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marL="161992" marR="161992" marT="55321" marB="5532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44722021"/>
                  </a:ext>
                </a:extLst>
              </a:tr>
              <a:tr h="1418234">
                <a:tc gridSpan="2">
                  <a:txBody>
                    <a:bodyPr/>
                    <a:lstStyle/>
                    <a:p>
                      <a:pPr algn="l"/>
                      <a:r>
                        <a:rPr lang="en-GB" sz="2400" b="1" dirty="0">
                          <a:latin typeface="Century Gothic" panose="020B0502020202020204" pitchFamily="34" charset="0"/>
                        </a:rPr>
                        <a:t>B. </a:t>
                      </a:r>
                      <a:r>
                        <a:rPr lang="en-GB" sz="2400" b="1" dirty="0">
                          <a:solidFill>
                            <a:srgbClr val="FF0000"/>
                          </a:solidFill>
                          <a:latin typeface="Century Gothic" panose="020B0502020202020204" pitchFamily="34" charset="0"/>
                        </a:rPr>
                        <a:t>In my bedroom, </a:t>
                      </a:r>
                      <a:r>
                        <a:rPr lang="en-GB" sz="2400" b="1" dirty="0">
                          <a:latin typeface="Century Gothic" panose="020B0502020202020204" pitchFamily="34" charset="0"/>
                        </a:rPr>
                        <a:t>I took off my school uniform and put on some jeans.</a:t>
                      </a:r>
                    </a:p>
                    <a:p>
                      <a:pPr algn="l"/>
                      <a:endParaRPr lang="en-GB" sz="2000" b="1" dirty="0">
                        <a:latin typeface="Century Gothic" panose="020B0502020202020204" pitchFamily="34" charset="0"/>
                      </a:endParaRPr>
                    </a:p>
                  </a:txBody>
                  <a:tcPr marL="100584" marR="100584" marT="50292" marB="5029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lang="en-GB" sz="12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400" b="1" dirty="0">
                        <a:latin typeface="Century Gothic" panose="020B0502020202020204" pitchFamily="34" charset="0"/>
                      </a:endParaRPr>
                    </a:p>
                  </a:txBody>
                  <a:tcPr marL="161992" marR="161992" marT="55321" marB="5532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46385984"/>
                  </a:ext>
                </a:extLst>
              </a:tr>
              <a:tr h="141376">
                <a:tc>
                  <a:txBody>
                    <a:bodyPr/>
                    <a:lstStyle/>
                    <a:p>
                      <a:pPr algn="ctr"/>
                      <a:endParaRPr lang="en-GB" sz="100" b="1" dirty="0">
                        <a:latin typeface="Century Gothic" panose="020B0502020202020204" pitchFamily="34" charset="0"/>
                      </a:endParaRPr>
                    </a:p>
                  </a:txBody>
                  <a:tcPr marL="161992" marR="161992" marT="55321" marB="55321">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marL="161992" marR="161992" marT="55321" marB="5532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marL="161992" marR="161992" marT="55321" marB="5532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66570607"/>
                  </a:ext>
                </a:extLst>
              </a:tr>
            </a:tbl>
          </a:graphicData>
        </a:graphic>
      </p:graphicFrame>
      <p:sp>
        <p:nvSpPr>
          <p:cNvPr id="14" name="Rectangle: Rounded Corners 13">
            <a:extLst>
              <a:ext uri="{FF2B5EF4-FFF2-40B4-BE49-F238E27FC236}">
                <a16:creationId xmlns:a16="http://schemas.microsoft.com/office/drawing/2014/main" id="{AC3F035C-0E02-4567-BE5A-64A0032568F1}"/>
              </a:ext>
            </a:extLst>
          </p:cNvPr>
          <p:cNvSpPr/>
          <p:nvPr/>
        </p:nvSpPr>
        <p:spPr>
          <a:xfrm>
            <a:off x="7128223" y="1836813"/>
            <a:ext cx="756000" cy="75600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Rounded Corners 8">
            <a:extLst>
              <a:ext uri="{FF2B5EF4-FFF2-40B4-BE49-F238E27FC236}">
                <a16:creationId xmlns:a16="http://schemas.microsoft.com/office/drawing/2014/main" id="{D62DC5A2-1837-40AC-9F22-5282AFDC965A}"/>
              </a:ext>
            </a:extLst>
          </p:cNvPr>
          <p:cNvSpPr/>
          <p:nvPr/>
        </p:nvSpPr>
        <p:spPr>
          <a:xfrm>
            <a:off x="7128223" y="3449445"/>
            <a:ext cx="756000" cy="75600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b="1" dirty="0">
                <a:solidFill>
                  <a:srgbClr val="FF0000"/>
                </a:solidFill>
                <a:latin typeface="Century Gothic" panose="020B0502020202020204" pitchFamily="34" charset="0"/>
                <a:sym typeface="Wingdings" panose="05000000000000000000" pitchFamily="2" charset="2"/>
              </a:rPr>
              <a:t></a:t>
            </a:r>
            <a:endParaRPr lang="en-GB" sz="3200" b="1" dirty="0">
              <a:solidFill>
                <a:srgbClr val="FF0000"/>
              </a:solidFill>
              <a:latin typeface="Century Gothic" panose="020B0502020202020204" pitchFamily="34" charset="0"/>
            </a:endParaRPr>
          </a:p>
        </p:txBody>
      </p:sp>
      <p:grpSp>
        <p:nvGrpSpPr>
          <p:cNvPr id="10" name="Group 9">
            <a:extLst>
              <a:ext uri="{FF2B5EF4-FFF2-40B4-BE49-F238E27FC236}">
                <a16:creationId xmlns:a16="http://schemas.microsoft.com/office/drawing/2014/main" id="{AF9674CD-32E4-438F-92D3-40B745E02C8E}"/>
              </a:ext>
            </a:extLst>
          </p:cNvPr>
          <p:cNvGrpSpPr/>
          <p:nvPr/>
        </p:nvGrpSpPr>
        <p:grpSpPr>
          <a:xfrm>
            <a:off x="27814" y="6454317"/>
            <a:ext cx="1231337" cy="403587"/>
            <a:chOff x="27814" y="6454317"/>
            <a:chExt cx="1231337" cy="403587"/>
          </a:xfrm>
        </p:grpSpPr>
        <p:pic>
          <p:nvPicPr>
            <p:cNvPr id="11" name="Picture 10" descr="A close up of a sign&#10;&#10;Description generated with high confidence">
              <a:extLst>
                <a:ext uri="{FF2B5EF4-FFF2-40B4-BE49-F238E27FC236}">
                  <a16:creationId xmlns:a16="http://schemas.microsoft.com/office/drawing/2014/main" id="{1D90691B-8AF2-4E6B-8DDA-2BE0185D1A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2" name="TextBox 11">
              <a:extLst>
                <a:ext uri="{FF2B5EF4-FFF2-40B4-BE49-F238E27FC236}">
                  <a16:creationId xmlns:a16="http://schemas.microsoft.com/office/drawing/2014/main" id="{FB01B79C-8384-49F3-9C8C-229D436F94D5}"/>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4097223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Choose a place specific fronted adverbial to complete the sentence.</a:t>
            </a:r>
            <a:br>
              <a:rPr lang="en-GB" sz="2000" b="1" dirty="0">
                <a:solidFill>
                  <a:schemeClr val="tx1"/>
                </a:solidFill>
                <a:latin typeface="Century Gothic" panose="020B0502020202020204" pitchFamily="34" charset="0"/>
              </a:rPr>
            </a:b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400" b="1" spc="-300" dirty="0">
                <a:solidFill>
                  <a:schemeClr val="tx1"/>
                </a:solidFill>
                <a:latin typeface="Century Gothic" panose="020B0502020202020204" pitchFamily="34" charset="0"/>
              </a:rPr>
              <a:t>______________ </a:t>
            </a:r>
            <a:r>
              <a:rPr lang="en-GB" sz="2400" b="1" dirty="0">
                <a:solidFill>
                  <a:schemeClr val="tx1"/>
                </a:solidFill>
                <a:latin typeface="Century Gothic" panose="020B0502020202020204" pitchFamily="34" charset="0"/>
              </a:rPr>
              <a:t>, there was a loud bang, so I went </a:t>
            </a:r>
          </a:p>
          <a:p>
            <a:endParaRPr lang="en-GB" sz="24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down to see what had happened.</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pSp>
        <p:nvGrpSpPr>
          <p:cNvPr id="13" name="Group 12">
            <a:extLst>
              <a:ext uri="{FF2B5EF4-FFF2-40B4-BE49-F238E27FC236}">
                <a16:creationId xmlns:a16="http://schemas.microsoft.com/office/drawing/2014/main" id="{4C9406D9-F16D-4C65-B747-0A1CD47F7353}"/>
              </a:ext>
            </a:extLst>
          </p:cNvPr>
          <p:cNvGrpSpPr/>
          <p:nvPr/>
        </p:nvGrpSpPr>
        <p:grpSpPr>
          <a:xfrm>
            <a:off x="1295320" y="4596623"/>
            <a:ext cx="6211983" cy="804672"/>
            <a:chOff x="-1000123" y="5742363"/>
            <a:chExt cx="3096440" cy="387335"/>
          </a:xfrm>
          <a:solidFill>
            <a:schemeClr val="bg1"/>
          </a:solidFill>
        </p:grpSpPr>
        <p:sp>
          <p:nvSpPr>
            <p:cNvPr id="14" name="Rectangle: Rounded Corners 13">
              <a:extLst>
                <a:ext uri="{FF2B5EF4-FFF2-40B4-BE49-F238E27FC236}">
                  <a16:creationId xmlns:a16="http://schemas.microsoft.com/office/drawing/2014/main" id="{7AEA0A89-A4DE-48F1-B1AF-2916AAD9FB00}"/>
                </a:ext>
              </a:extLst>
            </p:cNvPr>
            <p:cNvSpPr/>
            <p:nvPr/>
          </p:nvSpPr>
          <p:spPr>
            <a:xfrm>
              <a:off x="80022" y="5742363"/>
              <a:ext cx="946931" cy="387335"/>
            </a:xfrm>
            <a:prstGeom prst="roundRect">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latin typeface="Century Gothic" panose="020B0502020202020204" pitchFamily="34" charset="0"/>
                </a:rPr>
                <a:t>Downstairs</a:t>
              </a:r>
              <a:endParaRPr lang="en-GB" sz="2400" b="1" dirty="0">
                <a:solidFill>
                  <a:schemeClr val="tx1"/>
                </a:solidFill>
                <a:latin typeface="Century Gothic" panose="020B0502020202020204" pitchFamily="34" charset="0"/>
              </a:endParaRPr>
            </a:p>
          </p:txBody>
        </p:sp>
        <p:sp>
          <p:nvSpPr>
            <p:cNvPr id="15" name="Rectangle: Rounded Corners 14">
              <a:extLst>
                <a:ext uri="{FF2B5EF4-FFF2-40B4-BE49-F238E27FC236}">
                  <a16:creationId xmlns:a16="http://schemas.microsoft.com/office/drawing/2014/main" id="{3AEABB83-936B-4119-91CE-555B6F153520}"/>
                </a:ext>
              </a:extLst>
            </p:cNvPr>
            <p:cNvSpPr/>
            <p:nvPr/>
          </p:nvSpPr>
          <p:spPr>
            <a:xfrm>
              <a:off x="-1000123" y="5742363"/>
              <a:ext cx="946931" cy="387335"/>
            </a:xfrm>
            <a:prstGeom prst="roundRect">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latin typeface="Century Gothic" panose="020B0502020202020204" pitchFamily="34" charset="0"/>
                </a:rPr>
                <a:t>Far away</a:t>
              </a:r>
              <a:endParaRPr lang="en-GB" sz="2400" b="1" dirty="0">
                <a:solidFill>
                  <a:schemeClr val="tx1"/>
                </a:solidFill>
                <a:latin typeface="Century Gothic" panose="020B0502020202020204" pitchFamily="34" charset="0"/>
              </a:endParaRPr>
            </a:p>
          </p:txBody>
        </p:sp>
        <p:sp>
          <p:nvSpPr>
            <p:cNvPr id="20" name="Rectangle: Rounded Corners 19">
              <a:extLst>
                <a:ext uri="{FF2B5EF4-FFF2-40B4-BE49-F238E27FC236}">
                  <a16:creationId xmlns:a16="http://schemas.microsoft.com/office/drawing/2014/main" id="{566833AA-3053-49FE-9025-B970F0F3EBB5}"/>
                </a:ext>
              </a:extLst>
            </p:cNvPr>
            <p:cNvSpPr/>
            <p:nvPr/>
          </p:nvSpPr>
          <p:spPr>
            <a:xfrm>
              <a:off x="1149386" y="5742363"/>
              <a:ext cx="946931" cy="387335"/>
            </a:xfrm>
            <a:prstGeom prst="roundRect">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latin typeface="Century Gothic" panose="020B0502020202020204" pitchFamily="34" charset="0"/>
                </a:rPr>
                <a:t>By the sea</a:t>
              </a:r>
              <a:endParaRPr lang="en-GB" sz="2400" b="1" dirty="0">
                <a:solidFill>
                  <a:schemeClr val="tx1"/>
                </a:solidFill>
                <a:latin typeface="Century Gothic" panose="020B0502020202020204" pitchFamily="34" charset="0"/>
              </a:endParaRPr>
            </a:p>
          </p:txBody>
        </p:sp>
      </p:grpSp>
      <p:grpSp>
        <p:nvGrpSpPr>
          <p:cNvPr id="10" name="Group 9">
            <a:extLst>
              <a:ext uri="{FF2B5EF4-FFF2-40B4-BE49-F238E27FC236}">
                <a16:creationId xmlns:a16="http://schemas.microsoft.com/office/drawing/2014/main" id="{149C0BCC-ADB6-4A14-9BA1-FBEEF0921B48}"/>
              </a:ext>
            </a:extLst>
          </p:cNvPr>
          <p:cNvGrpSpPr/>
          <p:nvPr/>
        </p:nvGrpSpPr>
        <p:grpSpPr>
          <a:xfrm>
            <a:off x="27814" y="6454317"/>
            <a:ext cx="1231337" cy="403587"/>
            <a:chOff x="27814" y="6454317"/>
            <a:chExt cx="1231337" cy="403587"/>
          </a:xfrm>
        </p:grpSpPr>
        <p:pic>
          <p:nvPicPr>
            <p:cNvPr id="11" name="Picture 10" descr="A close up of a sign&#10;&#10;Description generated with high confidence">
              <a:extLst>
                <a:ext uri="{FF2B5EF4-FFF2-40B4-BE49-F238E27FC236}">
                  <a16:creationId xmlns:a16="http://schemas.microsoft.com/office/drawing/2014/main" id="{0E0BD922-1ABF-428D-BFA0-A0F12F294E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2" name="TextBox 11">
              <a:extLst>
                <a:ext uri="{FF2B5EF4-FFF2-40B4-BE49-F238E27FC236}">
                  <a16:creationId xmlns:a16="http://schemas.microsoft.com/office/drawing/2014/main" id="{3AB41AB5-71DE-44BA-9CA5-7E0C64CE467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3569461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3</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Choose a place specific fronted adverbial to complete the sentence.</a:t>
            </a:r>
            <a:br>
              <a:rPr lang="en-GB" sz="2000" b="1" dirty="0">
                <a:solidFill>
                  <a:schemeClr val="tx1"/>
                </a:solidFill>
                <a:latin typeface="Century Gothic" panose="020B0502020202020204" pitchFamily="34" charset="0"/>
              </a:rPr>
            </a:b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400" b="1" spc="-300" dirty="0">
                <a:solidFill>
                  <a:schemeClr val="tx1"/>
                </a:solidFill>
                <a:latin typeface="Century Gothic" panose="020B0502020202020204" pitchFamily="34" charset="0"/>
              </a:rPr>
              <a:t>______________ </a:t>
            </a:r>
            <a:r>
              <a:rPr lang="en-GB" sz="2400" b="1" dirty="0">
                <a:solidFill>
                  <a:schemeClr val="tx1"/>
                </a:solidFill>
                <a:latin typeface="Century Gothic" panose="020B0502020202020204" pitchFamily="34" charset="0"/>
              </a:rPr>
              <a:t>, there was a loud bang, so I went </a:t>
            </a:r>
          </a:p>
          <a:p>
            <a:endParaRPr lang="en-GB" sz="2400" b="1" dirty="0">
              <a:solidFill>
                <a:schemeClr val="tx1"/>
              </a:solidFill>
              <a:latin typeface="Century Gothic" panose="020B0502020202020204" pitchFamily="34" charset="0"/>
            </a:endParaRPr>
          </a:p>
          <a:p>
            <a:r>
              <a:rPr lang="en-GB" sz="2400" b="1" dirty="0">
                <a:solidFill>
                  <a:schemeClr val="tx1"/>
                </a:solidFill>
                <a:latin typeface="Century Gothic" panose="020B0502020202020204" pitchFamily="34" charset="0"/>
              </a:rPr>
              <a:t>down to see what had happened.</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pSp>
        <p:nvGrpSpPr>
          <p:cNvPr id="13" name="Group 12">
            <a:extLst>
              <a:ext uri="{FF2B5EF4-FFF2-40B4-BE49-F238E27FC236}">
                <a16:creationId xmlns:a16="http://schemas.microsoft.com/office/drawing/2014/main" id="{4C9406D9-F16D-4C65-B747-0A1CD47F7353}"/>
              </a:ext>
            </a:extLst>
          </p:cNvPr>
          <p:cNvGrpSpPr/>
          <p:nvPr/>
        </p:nvGrpSpPr>
        <p:grpSpPr>
          <a:xfrm>
            <a:off x="205124" y="2488182"/>
            <a:ext cx="7302179" cy="2913073"/>
            <a:chOff x="-1543550" y="4727464"/>
            <a:chExt cx="3639867" cy="1402234"/>
          </a:xfrm>
          <a:solidFill>
            <a:schemeClr val="bg1"/>
          </a:solidFill>
        </p:grpSpPr>
        <p:sp>
          <p:nvSpPr>
            <p:cNvPr id="14" name="Rectangle: Rounded Corners 13">
              <a:extLst>
                <a:ext uri="{FF2B5EF4-FFF2-40B4-BE49-F238E27FC236}">
                  <a16:creationId xmlns:a16="http://schemas.microsoft.com/office/drawing/2014/main" id="{7AEA0A89-A4DE-48F1-B1AF-2916AAD9FB00}"/>
                </a:ext>
              </a:extLst>
            </p:cNvPr>
            <p:cNvSpPr/>
            <p:nvPr/>
          </p:nvSpPr>
          <p:spPr>
            <a:xfrm>
              <a:off x="-1543550" y="4727464"/>
              <a:ext cx="946931" cy="387335"/>
            </a:xfrm>
            <a:prstGeom prst="round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0000"/>
                  </a:solidFill>
                  <a:latin typeface="Century Gothic" panose="020B0502020202020204" pitchFamily="34" charset="0"/>
                </a:rPr>
                <a:t>Downstairs</a:t>
              </a:r>
              <a:endParaRPr lang="en-GB" sz="2400" b="1" dirty="0">
                <a:solidFill>
                  <a:srgbClr val="FF0000"/>
                </a:solidFill>
                <a:latin typeface="Century Gothic" panose="020B0502020202020204" pitchFamily="34" charset="0"/>
              </a:endParaRPr>
            </a:p>
          </p:txBody>
        </p:sp>
        <p:sp>
          <p:nvSpPr>
            <p:cNvPr id="15" name="Rectangle: Rounded Corners 14">
              <a:extLst>
                <a:ext uri="{FF2B5EF4-FFF2-40B4-BE49-F238E27FC236}">
                  <a16:creationId xmlns:a16="http://schemas.microsoft.com/office/drawing/2014/main" id="{3AEABB83-936B-4119-91CE-555B6F153520}"/>
                </a:ext>
              </a:extLst>
            </p:cNvPr>
            <p:cNvSpPr/>
            <p:nvPr/>
          </p:nvSpPr>
          <p:spPr>
            <a:xfrm>
              <a:off x="-1000123" y="5742363"/>
              <a:ext cx="946931" cy="387335"/>
            </a:xfrm>
            <a:prstGeom prst="roundRect">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lumMod val="50000"/>
                    </a:schemeClr>
                  </a:solidFill>
                  <a:latin typeface="Century Gothic" panose="020B0502020202020204" pitchFamily="34" charset="0"/>
                </a:rPr>
                <a:t>Far away</a:t>
              </a:r>
              <a:endParaRPr lang="en-GB" sz="2400" b="1" dirty="0">
                <a:solidFill>
                  <a:schemeClr val="bg1">
                    <a:lumMod val="50000"/>
                  </a:schemeClr>
                </a:solidFill>
                <a:latin typeface="Century Gothic" panose="020B0502020202020204" pitchFamily="34" charset="0"/>
              </a:endParaRPr>
            </a:p>
          </p:txBody>
        </p:sp>
        <p:sp>
          <p:nvSpPr>
            <p:cNvPr id="20" name="Rectangle: Rounded Corners 19">
              <a:extLst>
                <a:ext uri="{FF2B5EF4-FFF2-40B4-BE49-F238E27FC236}">
                  <a16:creationId xmlns:a16="http://schemas.microsoft.com/office/drawing/2014/main" id="{566833AA-3053-49FE-9025-B970F0F3EBB5}"/>
                </a:ext>
              </a:extLst>
            </p:cNvPr>
            <p:cNvSpPr/>
            <p:nvPr/>
          </p:nvSpPr>
          <p:spPr>
            <a:xfrm>
              <a:off x="1149386" y="5742363"/>
              <a:ext cx="946931" cy="387335"/>
            </a:xfrm>
            <a:prstGeom prst="roundRect">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lumMod val="50000"/>
                    </a:schemeClr>
                  </a:solidFill>
                  <a:latin typeface="Century Gothic" panose="020B0502020202020204" pitchFamily="34" charset="0"/>
                </a:rPr>
                <a:t>By the sea</a:t>
              </a:r>
              <a:endParaRPr lang="en-GB" sz="2400" b="1" dirty="0">
                <a:solidFill>
                  <a:schemeClr val="bg1">
                    <a:lumMod val="50000"/>
                  </a:schemeClr>
                </a:solidFill>
                <a:latin typeface="Century Gothic" panose="020B0502020202020204" pitchFamily="34" charset="0"/>
              </a:endParaRPr>
            </a:p>
          </p:txBody>
        </p:sp>
      </p:grpSp>
      <p:sp>
        <p:nvSpPr>
          <p:cNvPr id="10" name="Rectangle: Rounded Corners 9">
            <a:extLst>
              <a:ext uri="{FF2B5EF4-FFF2-40B4-BE49-F238E27FC236}">
                <a16:creationId xmlns:a16="http://schemas.microsoft.com/office/drawing/2014/main" id="{BCCE00E3-9704-40C4-B30E-7C6C9BB655D1}"/>
              </a:ext>
            </a:extLst>
          </p:cNvPr>
          <p:cNvSpPr/>
          <p:nvPr/>
        </p:nvSpPr>
        <p:spPr>
          <a:xfrm>
            <a:off x="3462274" y="4596623"/>
            <a:ext cx="1899704" cy="804672"/>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FF0000"/>
                </a:solidFill>
                <a:latin typeface="Century Gothic" panose="020B0502020202020204" pitchFamily="34" charset="0"/>
              </a:rPr>
              <a:t>Downstairs</a:t>
            </a:r>
            <a:endParaRPr lang="en-GB" sz="2400" b="1" dirty="0">
              <a:solidFill>
                <a:srgbClr val="FF0000"/>
              </a:solidFill>
              <a:latin typeface="Century Gothic" panose="020B0502020202020204" pitchFamily="34" charset="0"/>
            </a:endParaRPr>
          </a:p>
        </p:txBody>
      </p:sp>
      <p:grpSp>
        <p:nvGrpSpPr>
          <p:cNvPr id="11" name="Group 10">
            <a:extLst>
              <a:ext uri="{FF2B5EF4-FFF2-40B4-BE49-F238E27FC236}">
                <a16:creationId xmlns:a16="http://schemas.microsoft.com/office/drawing/2014/main" id="{2BB5730D-5D7E-4559-89A4-7E9B4B8A4952}"/>
              </a:ext>
            </a:extLst>
          </p:cNvPr>
          <p:cNvGrpSpPr/>
          <p:nvPr/>
        </p:nvGrpSpPr>
        <p:grpSpPr>
          <a:xfrm>
            <a:off x="27814" y="6454317"/>
            <a:ext cx="1231337" cy="403587"/>
            <a:chOff x="27814" y="6454317"/>
            <a:chExt cx="1231337" cy="403587"/>
          </a:xfrm>
        </p:grpSpPr>
        <p:pic>
          <p:nvPicPr>
            <p:cNvPr id="12" name="Picture 11" descr="A close up of a sign&#10;&#10;Description generated with high confidence">
              <a:extLst>
                <a:ext uri="{FF2B5EF4-FFF2-40B4-BE49-F238E27FC236}">
                  <a16:creationId xmlns:a16="http://schemas.microsoft.com/office/drawing/2014/main" id="{CEE8434E-1FE1-4592-9D4B-3D41071102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1" name="TextBox 20">
              <a:extLst>
                <a:ext uri="{FF2B5EF4-FFF2-40B4-BE49-F238E27FC236}">
                  <a16:creationId xmlns:a16="http://schemas.microsoft.com/office/drawing/2014/main" id="{3B67C197-0D08-424D-8135-5B3E5974993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1126823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Choose the most suitable clause to complete the sentence below.</a:t>
            </a:r>
          </a:p>
          <a:p>
            <a:pPr lvl="0" defTabSz="685800">
              <a:defRPr/>
            </a:pPr>
            <a:endParaRPr lang="en-GB" sz="2000" b="1" dirty="0">
              <a:solidFill>
                <a:schemeClr val="tx1"/>
              </a:solidFill>
              <a:latin typeface="Century Gothic" panose="020B0502020202020204" pitchFamily="34" charset="0"/>
            </a:endParaRPr>
          </a:p>
          <a:p>
            <a:pPr lvl="0" defTabSz="685800">
              <a:defRPr/>
            </a:pPr>
            <a:r>
              <a:rPr lang="en-GB" sz="2400" b="1" dirty="0">
                <a:solidFill>
                  <a:schemeClr val="tx1"/>
                </a:solidFill>
                <a:latin typeface="Century Gothic" panose="020B0502020202020204" pitchFamily="34" charset="0"/>
              </a:rPr>
              <a:t>Back at home, </a:t>
            </a:r>
            <a:r>
              <a:rPr lang="en-GB" sz="2400" b="1" spc="-300" dirty="0">
                <a:solidFill>
                  <a:schemeClr val="tx1"/>
                </a:solidFill>
                <a:latin typeface="Century Gothic" panose="020B0502020202020204" pitchFamily="34" charset="0"/>
              </a:rPr>
              <a:t>___________________________________________________</a:t>
            </a:r>
            <a:endParaRPr lang="en-GB" sz="24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pSp>
        <p:nvGrpSpPr>
          <p:cNvPr id="10" name="Group 9">
            <a:extLst>
              <a:ext uri="{FF2B5EF4-FFF2-40B4-BE49-F238E27FC236}">
                <a16:creationId xmlns:a16="http://schemas.microsoft.com/office/drawing/2014/main" id="{5E152E10-BF7B-4AFB-9037-331544AC6EA3}"/>
              </a:ext>
            </a:extLst>
          </p:cNvPr>
          <p:cNvGrpSpPr/>
          <p:nvPr/>
        </p:nvGrpSpPr>
        <p:grpSpPr>
          <a:xfrm>
            <a:off x="602837" y="2496172"/>
            <a:ext cx="7987092" cy="3184689"/>
            <a:chOff x="-3154753" y="7415482"/>
            <a:chExt cx="3079369" cy="1634251"/>
          </a:xfrm>
          <a:solidFill>
            <a:schemeClr val="bg1"/>
          </a:solidFill>
        </p:grpSpPr>
        <p:sp>
          <p:nvSpPr>
            <p:cNvPr id="11" name="Rectangle: Rounded Corners 10">
              <a:extLst>
                <a:ext uri="{FF2B5EF4-FFF2-40B4-BE49-F238E27FC236}">
                  <a16:creationId xmlns:a16="http://schemas.microsoft.com/office/drawing/2014/main" id="{0AE826A2-6227-40F2-BF00-56D3EC32E6DA}"/>
                </a:ext>
              </a:extLst>
            </p:cNvPr>
            <p:cNvSpPr/>
            <p:nvPr/>
          </p:nvSpPr>
          <p:spPr>
            <a:xfrm>
              <a:off x="-3154753" y="7415482"/>
              <a:ext cx="3079369" cy="450232"/>
            </a:xfrm>
            <a:prstGeom prst="roundRect">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685800">
                <a:defRPr/>
              </a:pPr>
              <a:r>
                <a:rPr lang="en-GB" sz="2400" b="1" dirty="0">
                  <a:solidFill>
                    <a:schemeClr val="tx1"/>
                  </a:solidFill>
                  <a:latin typeface="Century Gothic" panose="020B0502020202020204" pitchFamily="34" charset="0"/>
                </a:rPr>
                <a:t>they took off their hats and coats, and got warm in front of the fire.</a:t>
              </a:r>
            </a:p>
          </p:txBody>
        </p:sp>
        <p:sp>
          <p:nvSpPr>
            <p:cNvPr id="12" name="Rectangle: Rounded Corners 11">
              <a:extLst>
                <a:ext uri="{FF2B5EF4-FFF2-40B4-BE49-F238E27FC236}">
                  <a16:creationId xmlns:a16="http://schemas.microsoft.com/office/drawing/2014/main" id="{A3792465-0A69-4C57-A51B-10485972B4DD}"/>
                </a:ext>
              </a:extLst>
            </p:cNvPr>
            <p:cNvSpPr/>
            <p:nvPr/>
          </p:nvSpPr>
          <p:spPr>
            <a:xfrm>
              <a:off x="-3154753" y="8007492"/>
              <a:ext cx="3079369" cy="450232"/>
            </a:xfrm>
            <a:prstGeom prst="roundRect">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685800">
                <a:defRPr/>
              </a:pPr>
              <a:r>
                <a:rPr lang="en-GB" sz="2400" b="1" dirty="0">
                  <a:solidFill>
                    <a:schemeClr val="tx1"/>
                  </a:solidFill>
                  <a:latin typeface="Century Gothic" panose="020B0502020202020204" pitchFamily="34" charset="0"/>
                </a:rPr>
                <a:t>I listened to the dentist, so I knew how to take care of my teeth.</a:t>
              </a:r>
            </a:p>
          </p:txBody>
        </p:sp>
        <p:sp>
          <p:nvSpPr>
            <p:cNvPr id="21" name="Rectangle: Rounded Corners 20">
              <a:extLst>
                <a:ext uri="{FF2B5EF4-FFF2-40B4-BE49-F238E27FC236}">
                  <a16:creationId xmlns:a16="http://schemas.microsoft.com/office/drawing/2014/main" id="{5A43AF9C-84BB-40F0-BCA0-D813D044CF46}"/>
                </a:ext>
              </a:extLst>
            </p:cNvPr>
            <p:cNvSpPr/>
            <p:nvPr/>
          </p:nvSpPr>
          <p:spPr>
            <a:xfrm>
              <a:off x="-3154753" y="8599501"/>
              <a:ext cx="3079369" cy="450232"/>
            </a:xfrm>
            <a:prstGeom prst="roundRect">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a:defRPr/>
              </a:pPr>
              <a:endParaRPr lang="en-GB" sz="2400" b="1" dirty="0">
                <a:solidFill>
                  <a:schemeClr val="tx1"/>
                </a:solidFill>
                <a:latin typeface="Century Gothic" panose="020B0502020202020204" pitchFamily="34" charset="0"/>
              </a:endParaRPr>
            </a:p>
            <a:p>
              <a:pPr defTabSz="685800">
                <a:defRPr/>
              </a:pPr>
              <a:r>
                <a:rPr lang="en-GB" sz="2400" b="1" dirty="0">
                  <a:solidFill>
                    <a:schemeClr val="tx1"/>
                  </a:solidFill>
                  <a:latin typeface="Century Gothic" panose="020B0502020202020204" pitchFamily="34" charset="0"/>
                </a:rPr>
                <a:t>we cannot run on the corridor, nor can we shout in the classrooms.</a:t>
              </a:r>
            </a:p>
            <a:p>
              <a:pPr lvl="0" defTabSz="685800">
                <a:defRPr/>
              </a:pPr>
              <a:endParaRPr lang="en-GB" sz="2400" b="1" dirty="0">
                <a:solidFill>
                  <a:schemeClr val="tx1"/>
                </a:solidFill>
                <a:latin typeface="Century Gothic" panose="020B0502020202020204" pitchFamily="34" charset="0"/>
              </a:endParaRPr>
            </a:p>
          </p:txBody>
        </p:sp>
      </p:grpSp>
      <p:grpSp>
        <p:nvGrpSpPr>
          <p:cNvPr id="13" name="Group 12">
            <a:extLst>
              <a:ext uri="{FF2B5EF4-FFF2-40B4-BE49-F238E27FC236}">
                <a16:creationId xmlns:a16="http://schemas.microsoft.com/office/drawing/2014/main" id="{E5B010AE-E945-456B-B26E-C838FFFBEF51}"/>
              </a:ext>
            </a:extLst>
          </p:cNvPr>
          <p:cNvGrpSpPr/>
          <p:nvPr/>
        </p:nvGrpSpPr>
        <p:grpSpPr>
          <a:xfrm>
            <a:off x="27814" y="6454317"/>
            <a:ext cx="1231337" cy="403587"/>
            <a:chOff x="27814" y="6454317"/>
            <a:chExt cx="1231337" cy="403587"/>
          </a:xfrm>
        </p:grpSpPr>
        <p:pic>
          <p:nvPicPr>
            <p:cNvPr id="14" name="Picture 13" descr="A close up of a sign&#10;&#10;Description generated with high confidence">
              <a:extLst>
                <a:ext uri="{FF2B5EF4-FFF2-40B4-BE49-F238E27FC236}">
                  <a16:creationId xmlns:a16="http://schemas.microsoft.com/office/drawing/2014/main" id="{8AE86A26-8740-4A5D-86B1-6FA935BF45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5" name="TextBox 14">
              <a:extLst>
                <a:ext uri="{FF2B5EF4-FFF2-40B4-BE49-F238E27FC236}">
                  <a16:creationId xmlns:a16="http://schemas.microsoft.com/office/drawing/2014/main" id="{9B9E9587-B38A-4247-BE4D-7C65EAEBE47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2738513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4</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Choose the most suitable clause to complete the sentence below.</a:t>
            </a:r>
          </a:p>
          <a:p>
            <a:pPr lvl="0" defTabSz="685800">
              <a:defRPr/>
            </a:pPr>
            <a:endParaRPr lang="en-GB" sz="2000" b="1" dirty="0">
              <a:solidFill>
                <a:schemeClr val="tx1"/>
              </a:solidFill>
              <a:latin typeface="Century Gothic" panose="020B0502020202020204" pitchFamily="34" charset="0"/>
            </a:endParaRPr>
          </a:p>
          <a:p>
            <a:pPr lvl="0" defTabSz="685800">
              <a:defRPr/>
            </a:pPr>
            <a:r>
              <a:rPr lang="en-GB" sz="2400" b="1" dirty="0">
                <a:solidFill>
                  <a:schemeClr val="tx1"/>
                </a:solidFill>
                <a:latin typeface="Century Gothic" panose="020B0502020202020204" pitchFamily="34" charset="0"/>
              </a:rPr>
              <a:t>Back at home, </a:t>
            </a:r>
            <a:r>
              <a:rPr lang="en-GB" sz="2400" b="1" spc="-300" dirty="0">
                <a:solidFill>
                  <a:schemeClr val="tx1"/>
                </a:solidFill>
                <a:latin typeface="Century Gothic" panose="020B0502020202020204" pitchFamily="34" charset="0"/>
              </a:rPr>
              <a:t>___________________________________________________</a:t>
            </a:r>
            <a:endParaRPr lang="en-GB" sz="24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pSp>
        <p:nvGrpSpPr>
          <p:cNvPr id="10" name="Group 9">
            <a:extLst>
              <a:ext uri="{FF2B5EF4-FFF2-40B4-BE49-F238E27FC236}">
                <a16:creationId xmlns:a16="http://schemas.microsoft.com/office/drawing/2014/main" id="{5E152E10-BF7B-4AFB-9037-331544AC6EA3}"/>
              </a:ext>
            </a:extLst>
          </p:cNvPr>
          <p:cNvGrpSpPr/>
          <p:nvPr/>
        </p:nvGrpSpPr>
        <p:grpSpPr>
          <a:xfrm>
            <a:off x="602837" y="2496172"/>
            <a:ext cx="7987092" cy="3184689"/>
            <a:chOff x="-3154753" y="7415482"/>
            <a:chExt cx="3079369" cy="1634251"/>
          </a:xfrm>
          <a:solidFill>
            <a:schemeClr val="bg1"/>
          </a:solidFill>
        </p:grpSpPr>
        <p:sp>
          <p:nvSpPr>
            <p:cNvPr id="11" name="Rectangle: Rounded Corners 10">
              <a:extLst>
                <a:ext uri="{FF2B5EF4-FFF2-40B4-BE49-F238E27FC236}">
                  <a16:creationId xmlns:a16="http://schemas.microsoft.com/office/drawing/2014/main" id="{0AE826A2-6227-40F2-BF00-56D3EC32E6DA}"/>
                </a:ext>
              </a:extLst>
            </p:cNvPr>
            <p:cNvSpPr/>
            <p:nvPr/>
          </p:nvSpPr>
          <p:spPr>
            <a:xfrm>
              <a:off x="-3154753" y="7415482"/>
              <a:ext cx="3079369" cy="450232"/>
            </a:xfrm>
            <a:prstGeom prst="roundRect">
              <a:avLst/>
            </a:prstGeom>
            <a:grp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685800">
                <a:defRPr/>
              </a:pPr>
              <a:r>
                <a:rPr lang="en-GB" sz="2400" b="1" dirty="0">
                  <a:solidFill>
                    <a:srgbClr val="FF0000"/>
                  </a:solidFill>
                  <a:latin typeface="Century Gothic" panose="020B0502020202020204" pitchFamily="34" charset="0"/>
                </a:rPr>
                <a:t>they took off their hats and coats, and got warm in front of the fire.</a:t>
              </a:r>
            </a:p>
          </p:txBody>
        </p:sp>
        <p:sp>
          <p:nvSpPr>
            <p:cNvPr id="12" name="Rectangle: Rounded Corners 11">
              <a:extLst>
                <a:ext uri="{FF2B5EF4-FFF2-40B4-BE49-F238E27FC236}">
                  <a16:creationId xmlns:a16="http://schemas.microsoft.com/office/drawing/2014/main" id="{A3792465-0A69-4C57-A51B-10485972B4DD}"/>
                </a:ext>
              </a:extLst>
            </p:cNvPr>
            <p:cNvSpPr/>
            <p:nvPr/>
          </p:nvSpPr>
          <p:spPr>
            <a:xfrm>
              <a:off x="-3154753" y="8007492"/>
              <a:ext cx="3079369" cy="450232"/>
            </a:xfrm>
            <a:prstGeom prst="roundRect">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defTabSz="685800">
                <a:defRPr/>
              </a:pPr>
              <a:r>
                <a:rPr lang="en-GB" sz="2400" b="1" dirty="0">
                  <a:solidFill>
                    <a:schemeClr val="bg1">
                      <a:lumMod val="50000"/>
                    </a:schemeClr>
                  </a:solidFill>
                  <a:latin typeface="Century Gothic" panose="020B0502020202020204" pitchFamily="34" charset="0"/>
                </a:rPr>
                <a:t>I listened to the dentist, so I knew how to take care of my teeth.</a:t>
              </a:r>
            </a:p>
          </p:txBody>
        </p:sp>
        <p:sp>
          <p:nvSpPr>
            <p:cNvPr id="21" name="Rectangle: Rounded Corners 20">
              <a:extLst>
                <a:ext uri="{FF2B5EF4-FFF2-40B4-BE49-F238E27FC236}">
                  <a16:creationId xmlns:a16="http://schemas.microsoft.com/office/drawing/2014/main" id="{5A43AF9C-84BB-40F0-BCA0-D813D044CF46}"/>
                </a:ext>
              </a:extLst>
            </p:cNvPr>
            <p:cNvSpPr/>
            <p:nvPr/>
          </p:nvSpPr>
          <p:spPr>
            <a:xfrm>
              <a:off x="-3154753" y="8599501"/>
              <a:ext cx="3079369" cy="450232"/>
            </a:xfrm>
            <a:prstGeom prst="roundRect">
              <a:avLst/>
            </a:prstGeom>
            <a:grp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800">
                <a:defRPr/>
              </a:pPr>
              <a:endParaRPr lang="en-GB" sz="2400" b="1" dirty="0">
                <a:solidFill>
                  <a:schemeClr val="tx1"/>
                </a:solidFill>
                <a:latin typeface="Century Gothic" panose="020B0502020202020204" pitchFamily="34" charset="0"/>
              </a:endParaRPr>
            </a:p>
            <a:p>
              <a:pPr defTabSz="685800">
                <a:defRPr/>
              </a:pPr>
              <a:r>
                <a:rPr lang="en-GB" sz="2400" b="1" dirty="0">
                  <a:solidFill>
                    <a:schemeClr val="bg1">
                      <a:lumMod val="50000"/>
                    </a:schemeClr>
                  </a:solidFill>
                  <a:latin typeface="Century Gothic" panose="020B0502020202020204" pitchFamily="34" charset="0"/>
                </a:rPr>
                <a:t>we cannot run on the corridor, nor can we shout in the classrooms.</a:t>
              </a:r>
            </a:p>
            <a:p>
              <a:pPr lvl="0" defTabSz="685800">
                <a:defRPr/>
              </a:pPr>
              <a:endParaRPr lang="en-GB" sz="2400" b="1" dirty="0">
                <a:solidFill>
                  <a:schemeClr val="tx1"/>
                </a:solidFill>
                <a:latin typeface="Century Gothic" panose="020B0502020202020204" pitchFamily="34" charset="0"/>
              </a:endParaRPr>
            </a:p>
          </p:txBody>
        </p:sp>
      </p:grpSp>
      <p:grpSp>
        <p:nvGrpSpPr>
          <p:cNvPr id="13" name="Group 12">
            <a:extLst>
              <a:ext uri="{FF2B5EF4-FFF2-40B4-BE49-F238E27FC236}">
                <a16:creationId xmlns:a16="http://schemas.microsoft.com/office/drawing/2014/main" id="{70270086-A76B-45CB-AC36-EA30148C9624}"/>
              </a:ext>
            </a:extLst>
          </p:cNvPr>
          <p:cNvGrpSpPr/>
          <p:nvPr/>
        </p:nvGrpSpPr>
        <p:grpSpPr>
          <a:xfrm>
            <a:off x="27814" y="6454317"/>
            <a:ext cx="1231337" cy="403587"/>
            <a:chOff x="27814" y="6454317"/>
            <a:chExt cx="1231337" cy="403587"/>
          </a:xfrm>
        </p:grpSpPr>
        <p:pic>
          <p:nvPicPr>
            <p:cNvPr id="14" name="Picture 13" descr="A close up of a sign&#10;&#10;Description generated with high confidence">
              <a:extLst>
                <a:ext uri="{FF2B5EF4-FFF2-40B4-BE49-F238E27FC236}">
                  <a16:creationId xmlns:a16="http://schemas.microsoft.com/office/drawing/2014/main" id="{0283923A-63FC-4AA8-830B-B4740AECE6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5" name="TextBox 14">
              <a:extLst>
                <a:ext uri="{FF2B5EF4-FFF2-40B4-BE49-F238E27FC236}">
                  <a16:creationId xmlns:a16="http://schemas.microsoft.com/office/drawing/2014/main" id="{D6A8C8A8-9EE0-42CB-B6C9-E657F6849C4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2518844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Complete the sentence below.</a:t>
            </a:r>
          </a:p>
          <a:p>
            <a:pPr lvl="0" defTabSz="514350">
              <a:defRPr/>
            </a:pPr>
            <a:endParaRPr lang="en-US" sz="2000" b="1" dirty="0">
              <a:solidFill>
                <a:schemeClr val="tx1"/>
              </a:solidFill>
              <a:latin typeface="Century Gothic" panose="020B0502020202020204" pitchFamily="34" charset="0"/>
            </a:endParaRPr>
          </a:p>
          <a:p>
            <a:pPr lvl="0" defTabSz="514350">
              <a:defRPr/>
            </a:pPr>
            <a:endParaRPr lang="en-US" sz="2000" b="1" dirty="0">
              <a:solidFill>
                <a:schemeClr val="tx1"/>
              </a:solidFill>
              <a:latin typeface="Century Gothic" panose="020B0502020202020204" pitchFamily="34" charset="0"/>
            </a:endParaRPr>
          </a:p>
          <a:p>
            <a:pPr lvl="0" defTabSz="514350">
              <a:defRPr/>
            </a:pPr>
            <a:endParaRPr lang="en-US" sz="2000" b="1" dirty="0">
              <a:solidFill>
                <a:schemeClr val="tx1"/>
              </a:solidFill>
              <a:latin typeface="Century Gothic" panose="020B0502020202020204" pitchFamily="34" charset="0"/>
            </a:endParaRPr>
          </a:p>
          <a:p>
            <a:pPr lvl="0" defTabSz="514350">
              <a:defRPr/>
            </a:pPr>
            <a:r>
              <a:rPr lang="en-US" sz="2400" b="1" dirty="0">
                <a:solidFill>
                  <a:schemeClr val="tx1"/>
                </a:solidFill>
                <a:latin typeface="Century Gothic" panose="020B0502020202020204" pitchFamily="34" charset="0"/>
              </a:rPr>
              <a:t>In the playground</a:t>
            </a:r>
            <a:r>
              <a:rPr lang="en-GB" sz="2400" b="1" dirty="0">
                <a:solidFill>
                  <a:schemeClr val="tx1"/>
                </a:solidFill>
                <a:latin typeface="Century Gothic" panose="020B0502020202020204" pitchFamily="34" charset="0"/>
              </a:rPr>
              <a:t>, the young boy fell and </a:t>
            </a:r>
            <a:r>
              <a:rPr lang="en-GB" sz="2400" b="1" spc="-300" dirty="0">
                <a:solidFill>
                  <a:schemeClr val="tx1"/>
                </a:solidFill>
                <a:latin typeface="Century Gothic" panose="020B0502020202020204" pitchFamily="34" charset="0"/>
              </a:rPr>
              <a:t>__________________</a:t>
            </a:r>
            <a:r>
              <a:rPr lang="en-GB" sz="2400" b="1" dirty="0">
                <a:solidFill>
                  <a:schemeClr val="tx1"/>
                </a:solidFill>
                <a:latin typeface="Century Gothic" panose="020B0502020202020204" pitchFamily="34" charset="0"/>
              </a:rPr>
              <a:t> </a:t>
            </a:r>
          </a:p>
          <a:p>
            <a:pPr lvl="0" defTabSz="514350">
              <a:defRPr/>
            </a:pPr>
            <a:endParaRPr lang="en-GB" sz="2400" b="1" dirty="0">
              <a:solidFill>
                <a:schemeClr val="tx1"/>
              </a:solidFill>
              <a:latin typeface="Century Gothic" panose="020B0502020202020204" pitchFamily="34" charset="0"/>
            </a:endParaRPr>
          </a:p>
          <a:p>
            <a:pPr lvl="0" defTabSz="514350">
              <a:defRPr/>
            </a:pPr>
            <a:r>
              <a:rPr lang="en-GB" sz="2400" b="1" dirty="0">
                <a:solidFill>
                  <a:schemeClr val="tx1"/>
                </a:solidFill>
                <a:latin typeface="Century Gothic" panose="020B0502020202020204" pitchFamily="34" charset="0"/>
              </a:rPr>
              <a:t>______________________________________________________</a:t>
            </a:r>
            <a:endParaRPr lang="en-GB" sz="2000" b="1" dirty="0">
              <a:solidFill>
                <a:schemeClr val="tx1"/>
              </a:solidFill>
              <a:latin typeface="Century Gothic" panose="020B0502020202020204" pitchFamily="34" charset="0"/>
            </a:endParaRPr>
          </a:p>
        </p:txBody>
      </p:sp>
      <p:grpSp>
        <p:nvGrpSpPr>
          <p:cNvPr id="6" name="Group 5">
            <a:extLst>
              <a:ext uri="{FF2B5EF4-FFF2-40B4-BE49-F238E27FC236}">
                <a16:creationId xmlns:a16="http://schemas.microsoft.com/office/drawing/2014/main" id="{D3BCD50F-0CC7-44F2-AFBD-18A002B98DBF}"/>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C465FB95-8070-4BDA-ADB5-F94DF8B59B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7">
              <a:extLst>
                <a:ext uri="{FF2B5EF4-FFF2-40B4-BE49-F238E27FC236}">
                  <a16:creationId xmlns:a16="http://schemas.microsoft.com/office/drawing/2014/main" id="{99C40309-7FE9-48FF-AA56-0871347CC4F2}"/>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6360145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1</a:t>
            </a:r>
          </a:p>
          <a:p>
            <a:pPr algn="ctr"/>
            <a:endParaRPr lang="en-GB" sz="2000" b="1" u="sng" dirty="0">
              <a:solidFill>
                <a:schemeClr val="bg2">
                  <a:lumMod val="50000"/>
                </a:schemeClr>
              </a:solidFill>
              <a:latin typeface="Century Gothic" panose="020B0502020202020204" pitchFamily="34" charset="0"/>
            </a:endParaRPr>
          </a:p>
          <a:p>
            <a:pPr lvl="0" defTabSz="514350">
              <a:defRPr/>
            </a:pPr>
            <a:r>
              <a:rPr lang="en-GB" sz="2000" b="1" dirty="0">
                <a:solidFill>
                  <a:schemeClr val="tx1"/>
                </a:solidFill>
                <a:latin typeface="Century Gothic" panose="020B0502020202020204" pitchFamily="34" charset="0"/>
              </a:rPr>
              <a:t>Complete the sentence below.</a:t>
            </a:r>
          </a:p>
          <a:p>
            <a:pPr lvl="0" defTabSz="514350">
              <a:defRPr/>
            </a:pPr>
            <a:endParaRPr lang="en-US" sz="2000" b="1" dirty="0">
              <a:solidFill>
                <a:schemeClr val="tx1"/>
              </a:solidFill>
              <a:latin typeface="Century Gothic" panose="020B0502020202020204" pitchFamily="34" charset="0"/>
            </a:endParaRPr>
          </a:p>
          <a:p>
            <a:pPr lvl="0" defTabSz="514350">
              <a:defRPr/>
            </a:pPr>
            <a:r>
              <a:rPr lang="en-US" sz="2000" b="1" dirty="0">
                <a:solidFill>
                  <a:srgbClr val="FF0000"/>
                </a:solidFill>
                <a:latin typeface="Century Gothic" panose="020B0502020202020204" pitchFamily="34" charset="0"/>
              </a:rPr>
              <a:t>Various answers, for example:</a:t>
            </a:r>
          </a:p>
          <a:p>
            <a:pPr lvl="0" defTabSz="514350">
              <a:defRPr/>
            </a:pPr>
            <a:endParaRPr lang="en-US" sz="2000" b="1" dirty="0">
              <a:solidFill>
                <a:schemeClr val="tx1"/>
              </a:solidFill>
              <a:latin typeface="Century Gothic" panose="020B0502020202020204" pitchFamily="34" charset="0"/>
            </a:endParaRPr>
          </a:p>
          <a:p>
            <a:pPr lvl="0" defTabSz="514350">
              <a:defRPr/>
            </a:pPr>
            <a:r>
              <a:rPr lang="en-US" sz="2400" b="1" dirty="0">
                <a:solidFill>
                  <a:schemeClr val="tx1"/>
                </a:solidFill>
                <a:latin typeface="Century Gothic" panose="020B0502020202020204" pitchFamily="34" charset="0"/>
              </a:rPr>
              <a:t>In the playground</a:t>
            </a:r>
            <a:r>
              <a:rPr lang="en-GB" sz="2400" b="1" dirty="0">
                <a:solidFill>
                  <a:schemeClr val="tx1"/>
                </a:solidFill>
                <a:latin typeface="Century Gothic" panose="020B0502020202020204" pitchFamily="34" charset="0"/>
              </a:rPr>
              <a:t>, the young boy fell and </a:t>
            </a:r>
            <a:r>
              <a:rPr lang="en-GB" sz="2400" b="1" dirty="0">
                <a:solidFill>
                  <a:srgbClr val="FF0000"/>
                </a:solidFill>
                <a:latin typeface="Century Gothic" panose="020B0502020202020204" pitchFamily="34" charset="0"/>
              </a:rPr>
              <a:t>he bruised his</a:t>
            </a:r>
          </a:p>
          <a:p>
            <a:pPr lvl="0" defTabSz="514350">
              <a:defRPr/>
            </a:pPr>
            <a:endParaRPr lang="en-GB" sz="2400" b="1" dirty="0">
              <a:solidFill>
                <a:srgbClr val="FF0000"/>
              </a:solidFill>
              <a:latin typeface="Century Gothic" panose="020B0502020202020204" pitchFamily="34" charset="0"/>
            </a:endParaRPr>
          </a:p>
          <a:p>
            <a:pPr lvl="0" defTabSz="514350">
              <a:defRPr/>
            </a:pPr>
            <a:r>
              <a:rPr lang="en-GB" sz="2400" b="1" dirty="0">
                <a:solidFill>
                  <a:srgbClr val="FF0000"/>
                </a:solidFill>
                <a:latin typeface="Century Gothic" panose="020B0502020202020204" pitchFamily="34" charset="0"/>
              </a:rPr>
              <a:t>leg very badly.</a:t>
            </a:r>
          </a:p>
        </p:txBody>
      </p:sp>
      <p:grpSp>
        <p:nvGrpSpPr>
          <p:cNvPr id="6" name="Group 5">
            <a:extLst>
              <a:ext uri="{FF2B5EF4-FFF2-40B4-BE49-F238E27FC236}">
                <a16:creationId xmlns:a16="http://schemas.microsoft.com/office/drawing/2014/main" id="{5AB9BAEA-4325-4771-9D05-4B3F4EE6FB79}"/>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DD3C82DA-49B4-422F-A185-DDE2151227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7">
              <a:extLst>
                <a:ext uri="{FF2B5EF4-FFF2-40B4-BE49-F238E27FC236}">
                  <a16:creationId xmlns:a16="http://schemas.microsoft.com/office/drawing/2014/main" id="{0FF1F363-D408-4963-89DF-4564DF329F73}"/>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27911932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Move the place specific adverbial to the beginning of the sentence below.</a:t>
            </a:r>
          </a:p>
          <a:p>
            <a:endParaRPr lang="en-US" sz="2000" b="1" dirty="0">
              <a:solidFill>
                <a:schemeClr val="tx1"/>
              </a:solidFill>
              <a:latin typeface="Century Gothic" panose="020B0502020202020204" pitchFamily="34" charset="0"/>
              <a:sym typeface="Wingdings" panose="05000000000000000000" pitchFamily="2" charset="2"/>
            </a:endParaRPr>
          </a:p>
          <a:p>
            <a:endParaRPr lang="en-US" sz="2000" b="1" dirty="0">
              <a:solidFill>
                <a:schemeClr val="tx1"/>
              </a:solidFill>
              <a:latin typeface="Century Gothic" panose="020B0502020202020204" pitchFamily="34" charset="0"/>
              <a:sym typeface="Wingdings" panose="05000000000000000000" pitchFamily="2" charset="2"/>
            </a:endParaRPr>
          </a:p>
          <a:p>
            <a:r>
              <a:rPr lang="en-US" sz="2400" b="1" dirty="0">
                <a:solidFill>
                  <a:schemeClr val="tx1"/>
                </a:solidFill>
                <a:latin typeface="Century Gothic" panose="020B0502020202020204" pitchFamily="34" charset="0"/>
                <a:sym typeface="Wingdings" panose="05000000000000000000" pitchFamily="2" charset="2"/>
              </a:rPr>
              <a:t>The girls played on the swings at the local park, but they didn’t go on the roundabout.</a:t>
            </a:r>
          </a:p>
        </p:txBody>
      </p:sp>
      <p:grpSp>
        <p:nvGrpSpPr>
          <p:cNvPr id="6" name="Group 5">
            <a:extLst>
              <a:ext uri="{FF2B5EF4-FFF2-40B4-BE49-F238E27FC236}">
                <a16:creationId xmlns:a16="http://schemas.microsoft.com/office/drawing/2014/main" id="{9DB08A94-CFC1-4DB7-B6B8-C796EE1E6F6E}"/>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19DC5434-58A1-40C5-B4D9-1389CB64875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7">
              <a:extLst>
                <a:ext uri="{FF2B5EF4-FFF2-40B4-BE49-F238E27FC236}">
                  <a16:creationId xmlns:a16="http://schemas.microsoft.com/office/drawing/2014/main" id="{97F92049-9E97-4AEB-9274-7F0EA9B04DAE}"/>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9087874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Application 2</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Move the place specific adverbial to the beginning of the sentence below.</a:t>
            </a:r>
          </a:p>
          <a:p>
            <a:endParaRPr lang="en-US" sz="2000" b="1" dirty="0">
              <a:solidFill>
                <a:schemeClr val="tx1"/>
              </a:solidFill>
              <a:latin typeface="Century Gothic" panose="020B0502020202020204" pitchFamily="34" charset="0"/>
              <a:sym typeface="Wingdings" panose="05000000000000000000" pitchFamily="2" charset="2"/>
            </a:endParaRPr>
          </a:p>
          <a:p>
            <a:endParaRPr lang="en-US" sz="2000" b="1" dirty="0">
              <a:solidFill>
                <a:schemeClr val="tx1"/>
              </a:solidFill>
              <a:latin typeface="Century Gothic" panose="020B0502020202020204" pitchFamily="34" charset="0"/>
              <a:sym typeface="Wingdings" panose="05000000000000000000" pitchFamily="2" charset="2"/>
            </a:endParaRPr>
          </a:p>
          <a:p>
            <a:r>
              <a:rPr lang="en-US" sz="2400" b="1" dirty="0">
                <a:solidFill>
                  <a:srgbClr val="FF0000"/>
                </a:solidFill>
                <a:latin typeface="Century Gothic" panose="020B0502020202020204" pitchFamily="34" charset="0"/>
                <a:sym typeface="Wingdings" panose="05000000000000000000" pitchFamily="2" charset="2"/>
              </a:rPr>
              <a:t>At the local park, </a:t>
            </a:r>
            <a:r>
              <a:rPr lang="en-US" sz="2400" b="1" dirty="0">
                <a:solidFill>
                  <a:schemeClr val="tx1"/>
                </a:solidFill>
                <a:latin typeface="Century Gothic" panose="020B0502020202020204" pitchFamily="34" charset="0"/>
                <a:sym typeface="Wingdings" panose="05000000000000000000" pitchFamily="2" charset="2"/>
              </a:rPr>
              <a:t>the girls played on the swings, but they didn’t go on the roundabout.</a:t>
            </a:r>
          </a:p>
        </p:txBody>
      </p:sp>
      <p:grpSp>
        <p:nvGrpSpPr>
          <p:cNvPr id="6" name="Group 5">
            <a:extLst>
              <a:ext uri="{FF2B5EF4-FFF2-40B4-BE49-F238E27FC236}">
                <a16:creationId xmlns:a16="http://schemas.microsoft.com/office/drawing/2014/main" id="{0E7C18A4-25C3-4B81-A4C9-BE0351886A46}"/>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AFC6A332-D3DD-48F0-9C48-1DAC0D98E0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7">
              <a:extLst>
                <a:ext uri="{FF2B5EF4-FFF2-40B4-BE49-F238E27FC236}">
                  <a16:creationId xmlns:a16="http://schemas.microsoft.com/office/drawing/2014/main" id="{DC2F67FC-75EE-4DBF-8744-EE36689A4ECB}"/>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38521000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Sarah has written a sentence using a place specific fronted adverbial. Has she used it correctly? Explain why.</a:t>
            </a:r>
          </a:p>
          <a:p>
            <a:endParaRPr lang="en-US" sz="2000" b="1" dirty="0">
              <a:solidFill>
                <a:schemeClr val="tx1"/>
              </a:solidFill>
              <a:latin typeface="Century Gothic" panose="020B0502020202020204" pitchFamily="34" charset="0"/>
            </a:endParaRPr>
          </a:p>
          <a:p>
            <a:endParaRPr lang="en-US" sz="2000" b="1" dirty="0">
              <a:solidFill>
                <a:schemeClr val="tx1"/>
              </a:solidFill>
              <a:latin typeface="Century Gothic" panose="020B0502020202020204" pitchFamily="34" charset="0"/>
            </a:endParaRPr>
          </a:p>
          <a:p>
            <a:r>
              <a:rPr lang="en-US" sz="2400" b="1" dirty="0">
                <a:solidFill>
                  <a:schemeClr val="tx1"/>
                </a:solidFill>
                <a:latin typeface="Century Gothic" panose="020B0502020202020204" pitchFamily="34" charset="0"/>
              </a:rPr>
              <a:t>Inside the tent, the cows were grazing and enjoying the sunshine.</a:t>
            </a: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6" name="Group 5">
            <a:extLst>
              <a:ext uri="{FF2B5EF4-FFF2-40B4-BE49-F238E27FC236}">
                <a16:creationId xmlns:a16="http://schemas.microsoft.com/office/drawing/2014/main" id="{A2CC66C4-0711-4A94-A3F1-815649C2FD9D}"/>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766B056B-A7C8-4B37-AB7F-275D68217D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7">
              <a:extLst>
                <a:ext uri="{FF2B5EF4-FFF2-40B4-BE49-F238E27FC236}">
                  <a16:creationId xmlns:a16="http://schemas.microsoft.com/office/drawing/2014/main" id="{970DC917-A50A-4238-9CD2-D5D5FC3D69EE}"/>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310986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Autumn Block 3 – Fronted Adverbials – Place Specific Adverbials</a:t>
            </a:r>
          </a:p>
          <a:p>
            <a:pPr lvl="0" algn="ctr"/>
            <a:endParaRPr lang="en-GB" sz="20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About This Resource:</a:t>
            </a: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200" b="1" dirty="0">
                <a:solidFill>
                  <a:prstClr val="black"/>
                </a:solidFill>
                <a:latin typeface="Century Gothic" panose="020B0502020202020204" pitchFamily="34" charset="0"/>
              </a:rPr>
              <a:t>This PowerPoint has been designed to support your teaching of this small step. It includes a starter activity and an example of each question from the Varied Fluency and Application and Reasoning resources also provided in this pack. You can choose to work through all examples provided or a selection of them depending on the needs of your class.</a:t>
            </a:r>
          </a:p>
          <a:p>
            <a:pPr lvl="0" defTabSz="457200">
              <a:defRPr/>
            </a:pPr>
            <a:endParaRPr lang="en-GB" sz="1200" b="1" dirty="0">
              <a:solidFill>
                <a:prstClr val="black"/>
              </a:solidFill>
              <a:latin typeface="Century Gothic" panose="020B0502020202020204" pitchFamily="34" charset="0"/>
            </a:endParaRPr>
          </a:p>
          <a:p>
            <a:pPr lvl="0" defTabSz="457200">
              <a:defRPr/>
            </a:pPr>
            <a:endParaRPr lang="en-GB" sz="1200" b="1" dirty="0">
              <a:solidFill>
                <a:prstClr val="black"/>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National Curriculum Objectives:</a:t>
            </a:r>
            <a:endParaRPr lang="en-GB" sz="1600" b="1" dirty="0">
              <a:solidFill>
                <a:srgbClr val="FF0000"/>
              </a:solidFill>
              <a:latin typeface="Century Gothic" panose="020B0502020202020204" pitchFamily="34" charset="0"/>
            </a:endParaRPr>
          </a:p>
          <a:p>
            <a:pPr marL="0" lvl="1" fontAlgn="base"/>
            <a:endParaRPr lang="en-GB" sz="1200" b="1" dirty="0">
              <a:solidFill>
                <a:prstClr val="black"/>
              </a:solidFill>
              <a:latin typeface="Century Gothic" panose="020B0502020202020204" pitchFamily="34" charset="0"/>
            </a:endParaRPr>
          </a:p>
          <a:p>
            <a:pPr marL="0" lvl="1" fontAlgn="base"/>
            <a:r>
              <a:rPr lang="en-US" sz="1200" b="1" dirty="0">
                <a:solidFill>
                  <a:schemeClr val="tx1"/>
                </a:solidFill>
                <a:latin typeface="Century Gothic" panose="020B0502020202020204" pitchFamily="34" charset="0"/>
              </a:rPr>
              <a:t>English Year 4: (4G5.6b)</a:t>
            </a:r>
            <a:r>
              <a:rPr lang="en-US" sz="1200" b="1" dirty="0">
                <a:latin typeface="Century Gothic" panose="020B0502020202020204" pitchFamily="34" charset="0"/>
              </a:rPr>
              <a:t> </a:t>
            </a:r>
            <a:r>
              <a:rPr lang="en-US" sz="1200" b="1" dirty="0">
                <a:latin typeface="Century Gothic" panose="020B0502020202020204" pitchFamily="34" charset="0"/>
                <a:hlinkClick r:id="rId2"/>
              </a:rPr>
              <a:t>Using fronted adverbials</a:t>
            </a:r>
            <a:endParaRPr lang="en-US" sz="1200" b="1" dirty="0">
              <a:latin typeface="Century Gothic" panose="020B0502020202020204" pitchFamily="34" charset="0"/>
            </a:endParaRPr>
          </a:p>
          <a:p>
            <a:pPr marL="0" lvl="1" fontAlgn="base"/>
            <a:r>
              <a:rPr lang="en-US" sz="1200" b="1" dirty="0">
                <a:solidFill>
                  <a:schemeClr val="tx1"/>
                </a:solidFill>
                <a:latin typeface="Century Gothic" panose="020B0502020202020204" pitchFamily="34" charset="0"/>
              </a:rPr>
              <a:t>English Year 4: (4G5.6b)</a:t>
            </a:r>
            <a:r>
              <a:rPr lang="en-US" sz="1200" b="1" dirty="0">
                <a:latin typeface="Century Gothic" panose="020B0502020202020204" pitchFamily="34" charset="0"/>
              </a:rPr>
              <a:t> </a:t>
            </a:r>
            <a:r>
              <a:rPr lang="en-US" sz="1200" b="1" dirty="0">
                <a:latin typeface="Century Gothic" panose="020B0502020202020204" pitchFamily="34" charset="0"/>
                <a:hlinkClick r:id="rId3"/>
              </a:rPr>
              <a:t>Fronted adverbials [for example, Later that day, I heard the bad news.]</a:t>
            </a:r>
            <a:endParaRPr lang="en-US" sz="1200" b="1" dirty="0">
              <a:latin typeface="Century Gothic" panose="020B0502020202020204" pitchFamily="34" charset="0"/>
            </a:endParaRPr>
          </a:p>
          <a:p>
            <a:pPr marL="0" lvl="1" fontAlgn="base"/>
            <a:r>
              <a:rPr lang="en-US" sz="1200" b="1" dirty="0">
                <a:solidFill>
                  <a:schemeClr val="tx1"/>
                </a:solidFill>
                <a:latin typeface="Century Gothic" panose="020B0502020202020204" pitchFamily="34" charset="0"/>
              </a:rPr>
              <a:t>English Year 4: (4G5.6b)</a:t>
            </a:r>
            <a:r>
              <a:rPr lang="en-US" sz="1200" b="1" dirty="0">
                <a:latin typeface="Century Gothic" panose="020B0502020202020204" pitchFamily="34" charset="0"/>
              </a:rPr>
              <a:t> </a:t>
            </a:r>
            <a:r>
              <a:rPr lang="en-US" sz="1200" b="1" dirty="0">
                <a:latin typeface="Century Gothic" panose="020B0502020202020204" pitchFamily="34" charset="0"/>
                <a:hlinkClick r:id="rId3"/>
              </a:rPr>
              <a:t>Using commas after fronted adverbials</a:t>
            </a:r>
            <a:endParaRPr lang="en-US" sz="1200" b="1" dirty="0">
              <a:latin typeface="Century Gothic" panose="020B0502020202020204" pitchFamily="34" charset="0"/>
            </a:endParaRPr>
          </a:p>
          <a:p>
            <a:pPr marL="0" lvl="1" fontAlgn="base"/>
            <a:r>
              <a:rPr lang="en-US" sz="1200" b="1" dirty="0">
                <a:solidFill>
                  <a:schemeClr val="tx1"/>
                </a:solidFill>
                <a:latin typeface="Century Gothic" panose="020B0502020202020204" pitchFamily="34" charset="0"/>
              </a:rPr>
              <a:t>English Year 4: (4G5.6b)</a:t>
            </a:r>
            <a:r>
              <a:rPr lang="en-US" sz="1200" b="1" dirty="0">
                <a:latin typeface="Century Gothic" panose="020B0502020202020204" pitchFamily="34" charset="0"/>
              </a:rPr>
              <a:t> </a:t>
            </a:r>
            <a:r>
              <a:rPr lang="en-US" sz="1200" b="1" dirty="0">
                <a:latin typeface="Century Gothic" panose="020B0502020202020204" pitchFamily="34" charset="0"/>
                <a:hlinkClick r:id="rId4"/>
              </a:rPr>
              <a:t>Use commas after fronted adverbials</a:t>
            </a:r>
            <a:endParaRPr lang="en-US" sz="1200" b="1" dirty="0">
              <a:latin typeface="Century Gothic" panose="020B0502020202020204" pitchFamily="34" charset="0"/>
            </a:endParaRPr>
          </a:p>
          <a:p>
            <a:pPr fontAlgn="base">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u="sng" dirty="0">
              <a:solidFill>
                <a:prstClr val="black"/>
              </a:solidFill>
              <a:latin typeface="Century Gothic" panose="020B0502020202020204" pitchFamily="34" charset="0"/>
            </a:endParaRPr>
          </a:p>
          <a:p>
            <a:pPr>
              <a:lnSpc>
                <a:spcPct val="100000"/>
              </a:lnSpc>
              <a:spcAft>
                <a:spcPts val="0"/>
              </a:spcAft>
              <a:defRPr/>
            </a:pPr>
            <a:r>
              <a:rPr lang="en-GB" sz="1600" b="1" dirty="0">
                <a:solidFill>
                  <a:prstClr val="black"/>
                </a:solidFill>
                <a:latin typeface="Century Gothic" panose="020B0502020202020204" pitchFamily="34" charset="0"/>
                <a:hlinkClick r:id="rId5"/>
              </a:rPr>
              <a:t>More resources</a:t>
            </a:r>
            <a:r>
              <a:rPr lang="en-GB" sz="1600" b="1" dirty="0">
                <a:solidFill>
                  <a:prstClr val="black"/>
                </a:solidFill>
                <a:latin typeface="Century Gothic" panose="020B0502020202020204" pitchFamily="34" charset="0"/>
              </a:rPr>
              <a:t> from our Grammar, Punctuation and Spelling scheme of work.</a:t>
            </a: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defTabSz="457200">
              <a:lnSpc>
                <a:spcPct val="100000"/>
              </a:lnSpc>
              <a:spcAft>
                <a:spcPts val="0"/>
              </a:spcAft>
              <a:buClrTx/>
              <a:buSzTx/>
              <a:tabLst/>
              <a:defRPr/>
            </a:pPr>
            <a:endParaRPr lang="en-GB" sz="1200" b="1" dirty="0">
              <a:solidFill>
                <a:prstClr val="black"/>
              </a:solidFill>
              <a:latin typeface="Century Gothic" panose="020B0502020202020204" pitchFamily="34" charset="0"/>
            </a:endParaRPr>
          </a:p>
          <a:p>
            <a:pPr lvl="0">
              <a:defRPr/>
            </a:pPr>
            <a:r>
              <a:rPr lang="en-GB" sz="1600" b="1" dirty="0">
                <a:solidFill>
                  <a:prstClr val="black"/>
                </a:solidFill>
                <a:latin typeface="Century Gothic" panose="020B0502020202020204" pitchFamily="34" charset="0"/>
              </a:rPr>
              <a:t>Did you like this resource? Don’t forget to </a:t>
            </a:r>
            <a:r>
              <a:rPr lang="en-GB" sz="1600" b="1" dirty="0">
                <a:solidFill>
                  <a:prstClr val="black"/>
                </a:solidFill>
                <a:latin typeface="Century Gothic" panose="020B0502020202020204" pitchFamily="34" charset="0"/>
                <a:hlinkClick r:id="rId6"/>
              </a:rPr>
              <a:t>review</a:t>
            </a:r>
            <a:r>
              <a:rPr lang="en-GB" sz="1600" b="1" dirty="0">
                <a:solidFill>
                  <a:prstClr val="black"/>
                </a:solidFill>
                <a:latin typeface="Century Gothic" panose="020B0502020202020204" pitchFamily="34" charset="0"/>
              </a:rPr>
              <a:t> it on our website.</a:t>
            </a:r>
          </a:p>
        </p:txBody>
      </p:sp>
      <p:grpSp>
        <p:nvGrpSpPr>
          <p:cNvPr id="6" name="Group 5">
            <a:extLst>
              <a:ext uri="{FF2B5EF4-FFF2-40B4-BE49-F238E27FC236}">
                <a16:creationId xmlns:a16="http://schemas.microsoft.com/office/drawing/2014/main" id="{4BF164B8-5C13-497F-9ADE-1D94A60E9078}"/>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701D38CC-E60C-4A09-A00A-70141B2F821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7">
              <a:extLst>
                <a:ext uri="{FF2B5EF4-FFF2-40B4-BE49-F238E27FC236}">
                  <a16:creationId xmlns:a16="http://schemas.microsoft.com/office/drawing/2014/main" id="{816E28DA-B5DF-4F10-8C0C-88C6BF1E8767}"/>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32233963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Sarah has written a sentence using a place specific fronted adverbial. Has she used it correctly? Explain why.</a:t>
            </a:r>
          </a:p>
          <a:p>
            <a:endParaRPr lang="en-US" sz="2000" b="1" dirty="0">
              <a:solidFill>
                <a:schemeClr val="tx1"/>
              </a:solidFill>
              <a:latin typeface="Century Gothic" panose="020B0502020202020204" pitchFamily="34" charset="0"/>
            </a:endParaRPr>
          </a:p>
          <a:p>
            <a:endParaRPr lang="en-US" sz="2000" b="1" dirty="0">
              <a:solidFill>
                <a:schemeClr val="tx1"/>
              </a:solidFill>
              <a:latin typeface="Century Gothic" panose="020B0502020202020204" pitchFamily="34" charset="0"/>
            </a:endParaRPr>
          </a:p>
          <a:p>
            <a:r>
              <a:rPr lang="en-US" sz="2400" b="1" dirty="0">
                <a:solidFill>
                  <a:schemeClr val="tx1"/>
                </a:solidFill>
                <a:latin typeface="Century Gothic" panose="020B0502020202020204" pitchFamily="34" charset="0"/>
              </a:rPr>
              <a:t>Inside the tent, the cows were grazing and enjoying the sunshine.</a:t>
            </a:r>
          </a:p>
          <a:p>
            <a:endParaRPr lang="en-US" sz="2800" b="1" dirty="0">
              <a:solidFill>
                <a:schemeClr val="tx1"/>
              </a:solidFill>
              <a:latin typeface="Century Gothic" panose="020B0502020202020204" pitchFamily="34" charset="0"/>
            </a:endParaRPr>
          </a:p>
          <a:p>
            <a:r>
              <a:rPr lang="en-US" sz="2000" b="1" dirty="0">
                <a:solidFill>
                  <a:srgbClr val="FF0000"/>
                </a:solidFill>
                <a:latin typeface="Century Gothic" panose="020B0502020202020204" pitchFamily="34" charset="0"/>
              </a:rPr>
              <a:t>No, she has not used it correctly because…</a:t>
            </a: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6" name="Group 5">
            <a:extLst>
              <a:ext uri="{FF2B5EF4-FFF2-40B4-BE49-F238E27FC236}">
                <a16:creationId xmlns:a16="http://schemas.microsoft.com/office/drawing/2014/main" id="{AD2C4C99-8B71-4562-A108-A3912850941F}"/>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0C777205-534C-4DB3-B3B5-B6C89DC1F7B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7">
              <a:extLst>
                <a:ext uri="{FF2B5EF4-FFF2-40B4-BE49-F238E27FC236}">
                  <a16:creationId xmlns:a16="http://schemas.microsoft.com/office/drawing/2014/main" id="{A5F2A5AB-1498-4998-9145-53A8B5686451}"/>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42469355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Reasoning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Sarah has written a sentence using a place specific fronted adverbial. Has she used it correctly? Explain why.</a:t>
            </a:r>
          </a:p>
          <a:p>
            <a:endParaRPr lang="en-US" sz="2000" b="1" dirty="0">
              <a:solidFill>
                <a:schemeClr val="tx1"/>
              </a:solidFill>
              <a:latin typeface="Century Gothic" panose="020B0502020202020204" pitchFamily="34" charset="0"/>
            </a:endParaRPr>
          </a:p>
          <a:p>
            <a:endParaRPr lang="en-US" sz="2000" b="1" dirty="0">
              <a:solidFill>
                <a:schemeClr val="tx1"/>
              </a:solidFill>
              <a:latin typeface="Century Gothic" panose="020B0502020202020204" pitchFamily="34" charset="0"/>
            </a:endParaRPr>
          </a:p>
          <a:p>
            <a:r>
              <a:rPr lang="en-US" sz="2400" b="1" dirty="0">
                <a:solidFill>
                  <a:schemeClr val="tx1"/>
                </a:solidFill>
                <a:latin typeface="Century Gothic" panose="020B0502020202020204" pitchFamily="34" charset="0"/>
              </a:rPr>
              <a:t>Inside the tent, the cows were grazing and enjoying the sunshine.</a:t>
            </a:r>
          </a:p>
          <a:p>
            <a:endParaRPr lang="en-US" sz="2800" b="1" dirty="0">
              <a:solidFill>
                <a:schemeClr val="tx1"/>
              </a:solidFill>
              <a:latin typeface="Century Gothic" panose="020B0502020202020204" pitchFamily="34" charset="0"/>
            </a:endParaRPr>
          </a:p>
          <a:p>
            <a:r>
              <a:rPr lang="en-US" sz="2000" b="1" dirty="0">
                <a:solidFill>
                  <a:srgbClr val="FF0000"/>
                </a:solidFill>
                <a:latin typeface="Century Gothic" panose="020B0502020202020204" pitchFamily="34" charset="0"/>
              </a:rPr>
              <a:t>No, she has not used it correctly because she has used a place adverbial that does not make sense with the rest of the sentence.</a:t>
            </a:r>
          </a:p>
          <a:p>
            <a:endParaRPr lang="en-US" sz="2000" b="1" dirty="0">
              <a:solidFill>
                <a:srgbClr val="FF0000"/>
              </a:solidFill>
              <a:latin typeface="Century Gothic" panose="020B0502020202020204" pitchFamily="34" charset="0"/>
            </a:endParaRPr>
          </a:p>
          <a:p>
            <a:r>
              <a:rPr lang="en-US" sz="2000" b="1" dirty="0">
                <a:solidFill>
                  <a:srgbClr val="FF0000"/>
                </a:solidFill>
                <a:latin typeface="Century Gothic" panose="020B0502020202020204" pitchFamily="34" charset="0"/>
              </a:rPr>
              <a:t>A more sensible sentence would be:</a:t>
            </a:r>
          </a:p>
          <a:p>
            <a:r>
              <a:rPr lang="en-US" sz="2000" b="1" dirty="0">
                <a:solidFill>
                  <a:srgbClr val="FF0000"/>
                </a:solidFill>
                <a:latin typeface="Century Gothic" panose="020B0502020202020204" pitchFamily="34" charset="0"/>
              </a:rPr>
              <a:t>In the field, the cows were grazing and enjoying the sunshine.</a:t>
            </a:r>
          </a:p>
          <a:p>
            <a:pPr lvl="0" algn="ctr"/>
            <a:endParaRPr lang="en-GB" sz="2400" dirty="0">
              <a:solidFill>
                <a:schemeClr val="tx1"/>
              </a:solidFill>
              <a:latin typeface="SassoonCRInfantMedium" panose="02000603020000020003" pitchFamily="2" charset="0"/>
            </a:endParaRPr>
          </a:p>
          <a:p>
            <a:endParaRPr lang="en-GB" sz="2000" dirty="0">
              <a:solidFill>
                <a:schemeClr val="tx1"/>
              </a:solidFill>
              <a:latin typeface="SassoonCRInfantMedium" panose="02000603020000020003" pitchFamily="2" charset="0"/>
            </a:endParaRPr>
          </a:p>
          <a:p>
            <a:pPr lvl="0" algn="ctr"/>
            <a:endParaRPr lang="en-GB" sz="2400" dirty="0">
              <a:solidFill>
                <a:srgbClr val="FF0000"/>
              </a:solidFill>
              <a:latin typeface="SassoonCRInfantMedium" panose="02000603020000020003" pitchFamily="2" charset="0"/>
            </a:endParaRPr>
          </a:p>
        </p:txBody>
      </p:sp>
      <p:grpSp>
        <p:nvGrpSpPr>
          <p:cNvPr id="9" name="Group 8">
            <a:extLst>
              <a:ext uri="{FF2B5EF4-FFF2-40B4-BE49-F238E27FC236}">
                <a16:creationId xmlns:a16="http://schemas.microsoft.com/office/drawing/2014/main" id="{2FAE1555-BA3F-47EA-B803-B5CA029D9996}"/>
              </a:ext>
            </a:extLst>
          </p:cNvPr>
          <p:cNvGrpSpPr/>
          <p:nvPr/>
        </p:nvGrpSpPr>
        <p:grpSpPr>
          <a:xfrm>
            <a:off x="27814" y="6454317"/>
            <a:ext cx="1231337" cy="403587"/>
            <a:chOff x="27814" y="6454317"/>
            <a:chExt cx="1231337" cy="403587"/>
          </a:xfrm>
        </p:grpSpPr>
        <p:pic>
          <p:nvPicPr>
            <p:cNvPr id="10" name="Picture 9" descr="A close up of a sign&#10;&#10;Description generated with high confidence">
              <a:extLst>
                <a:ext uri="{FF2B5EF4-FFF2-40B4-BE49-F238E27FC236}">
                  <a16:creationId xmlns:a16="http://schemas.microsoft.com/office/drawing/2014/main" id="{E99D10A4-83A0-492D-BE1E-982DDFA84E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1" name="TextBox 10">
              <a:extLst>
                <a:ext uri="{FF2B5EF4-FFF2-40B4-BE49-F238E27FC236}">
                  <a16:creationId xmlns:a16="http://schemas.microsoft.com/office/drawing/2014/main" id="{97F020D4-B381-446A-BF33-1DD8973DE4C6}"/>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3317063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Autumn Block 3 – Fronted Adverbials – Place Specific Adverbials</a:t>
            </a:r>
          </a:p>
          <a:p>
            <a:pPr lvl="0" algn="ctr"/>
            <a:endParaRPr lang="en-GB" sz="2000" b="1" dirty="0">
              <a:solidFill>
                <a:srgbClr val="E7E6E6">
                  <a:lumMod val="25000"/>
                </a:srgbClr>
              </a:solidFill>
              <a:latin typeface="Century Gothic" panose="020B0502020202020204" pitchFamily="34" charset="0"/>
            </a:endParaRPr>
          </a:p>
          <a:p>
            <a:pPr lvl="0" defTabSz="457200">
              <a:defRPr/>
            </a:pPr>
            <a:r>
              <a:rPr lang="en-GB" sz="1600" b="1" dirty="0">
                <a:solidFill>
                  <a:prstClr val="black"/>
                </a:solidFill>
                <a:latin typeface="Century Gothic" panose="020B0502020202020204" pitchFamily="34" charset="0"/>
              </a:rPr>
              <a:t>Notes and Guidance:</a:t>
            </a:r>
          </a:p>
          <a:p>
            <a:pPr lvl="0" defTabSz="457200">
              <a:defRPr/>
            </a:pPr>
            <a:r>
              <a:rPr lang="en-GB" sz="1200" b="1" dirty="0">
                <a:solidFill>
                  <a:prstClr val="black"/>
                </a:solidFill>
                <a:latin typeface="Century Gothic" panose="020B0502020202020204" pitchFamily="34" charset="0"/>
              </a:rPr>
              <a:t>	</a:t>
            </a:r>
          </a:p>
          <a:p>
            <a:pPr marL="452438" lvl="0" indent="-285750" fontAlgn="base">
              <a:buFont typeface="Arial" panose="020B0604020202020204" pitchFamily="34" charset="0"/>
              <a:buChar char="•"/>
            </a:pPr>
            <a:r>
              <a:rPr lang="en-US" sz="1200" b="1" dirty="0">
                <a:solidFill>
                  <a:prstClr val="black"/>
                </a:solidFill>
                <a:latin typeface="Century Gothic" panose="020B0502020202020204" pitchFamily="34" charset="0"/>
              </a:rPr>
              <a:t>This step focuses on fronted adverbials that tell us </a:t>
            </a:r>
            <a:r>
              <a:rPr lang="en-US" sz="1200" b="1" i="1" dirty="0">
                <a:solidFill>
                  <a:prstClr val="black"/>
                </a:solidFill>
                <a:latin typeface="Century Gothic" panose="020B0502020202020204" pitchFamily="34" charset="0"/>
              </a:rPr>
              <a:t>where </a:t>
            </a:r>
            <a:r>
              <a:rPr lang="en-US" sz="1200" b="1" dirty="0">
                <a:solidFill>
                  <a:prstClr val="black"/>
                </a:solidFill>
                <a:latin typeface="Century Gothic" panose="020B0502020202020204" pitchFamily="34" charset="0"/>
              </a:rPr>
              <a:t>the main clause takes place. </a:t>
            </a:r>
          </a:p>
          <a:p>
            <a:pPr marL="452438" lvl="0" indent="-285750" fontAlgn="base">
              <a:buFont typeface="Arial" panose="020B0604020202020204" pitchFamily="34" charset="0"/>
              <a:buChar char="•"/>
            </a:pPr>
            <a:r>
              <a:rPr lang="en-US" sz="1200" b="1" dirty="0">
                <a:solidFill>
                  <a:prstClr val="black"/>
                </a:solidFill>
                <a:latin typeface="Century Gothic" panose="020B0502020202020204" pitchFamily="34" charset="0"/>
              </a:rPr>
              <a:t>From Year 3, children should know about prepositions and propositional phrases. In this step, they use this knowledge to look at how a prepositional phrase can be used to modify a verb rather than a noun. </a:t>
            </a:r>
          </a:p>
          <a:p>
            <a:pPr marL="452438" lvl="0" indent="-285750" fontAlgn="base">
              <a:buFont typeface="Arial" panose="020B0604020202020204" pitchFamily="34" charset="0"/>
              <a:buChar char="•"/>
            </a:pPr>
            <a:endParaRPr lang="en-US" sz="1600" b="1" dirty="0">
              <a:solidFill>
                <a:prstClr val="black"/>
              </a:solidFill>
              <a:latin typeface="Century Gothic" panose="020B0502020202020204" pitchFamily="34" charset="0"/>
            </a:endParaRPr>
          </a:p>
          <a:p>
            <a:pPr lvl="0" fontAlgn="base"/>
            <a:r>
              <a:rPr lang="en-US" sz="1600" b="1" dirty="0">
                <a:solidFill>
                  <a:prstClr val="black"/>
                </a:solidFill>
                <a:latin typeface="Century Gothic" panose="020B0502020202020204" pitchFamily="34" charset="0"/>
              </a:rPr>
              <a:t>Focused Questions</a:t>
            </a:r>
          </a:p>
          <a:p>
            <a:pPr marL="355600" lvl="0" indent="-188913" fontAlgn="base"/>
            <a:endParaRPr lang="en-US" sz="1200" b="1" dirty="0">
              <a:solidFill>
                <a:prstClr val="black"/>
              </a:solidFill>
              <a:latin typeface="Century Gothic" panose="020B0502020202020204" pitchFamily="34" charset="0"/>
            </a:endParaRPr>
          </a:p>
          <a:p>
            <a:pPr marL="452438" lvl="0" indent="-285750" fontAlgn="base">
              <a:buFont typeface="Arial" panose="020B0604020202020204" pitchFamily="34" charset="0"/>
              <a:buChar char="•"/>
            </a:pPr>
            <a:r>
              <a:rPr lang="en-US" sz="1200" b="1" dirty="0">
                <a:solidFill>
                  <a:prstClr val="black"/>
                </a:solidFill>
                <a:latin typeface="Century Gothic" panose="020B0502020202020204" pitchFamily="34" charset="0"/>
              </a:rPr>
              <a:t>What does this fronted adverbial tell us?</a:t>
            </a:r>
          </a:p>
          <a:p>
            <a:pPr marL="452438" lvl="0" indent="-285750" fontAlgn="base">
              <a:buFont typeface="Arial" panose="020B0604020202020204" pitchFamily="34" charset="0"/>
              <a:buChar char="•"/>
            </a:pPr>
            <a:r>
              <a:rPr lang="en-US" sz="1200" b="1" dirty="0">
                <a:solidFill>
                  <a:prstClr val="black"/>
                </a:solidFill>
                <a:latin typeface="Century Gothic" panose="020B0502020202020204" pitchFamily="34" charset="0"/>
              </a:rPr>
              <a:t>What does the fronted adverbial tell us about the manner in which the action takes place?</a:t>
            </a:r>
          </a:p>
          <a:p>
            <a:pPr marL="452438" lvl="0" indent="-285750" fontAlgn="base">
              <a:buFont typeface="Arial" panose="020B0604020202020204" pitchFamily="34" charset="0"/>
              <a:buChar char="•"/>
            </a:pPr>
            <a:r>
              <a:rPr lang="en-US" sz="1200" b="1" dirty="0">
                <a:solidFill>
                  <a:prstClr val="black"/>
                </a:solidFill>
                <a:latin typeface="Century Gothic" panose="020B0502020202020204" pitchFamily="34" charset="0"/>
              </a:rPr>
              <a:t>How can you change the meaning of the sentence using a different fronted adverbial?</a:t>
            </a:r>
          </a:p>
          <a:p>
            <a:pPr lvl="0" defTabSz="457200">
              <a:defRPr/>
            </a:pPr>
            <a:endParaRPr lang="en-GB" dirty="0">
              <a:solidFill>
                <a:prstClr val="black"/>
              </a:solidFill>
              <a:latin typeface="SassoonCRInfantMedium" panose="02000603020000020003" pitchFamily="2" charset="0"/>
            </a:endParaRPr>
          </a:p>
          <a:p>
            <a:pPr lvl="0" defTabSz="457200">
              <a:defRPr/>
            </a:pPr>
            <a:endParaRPr lang="en-GB" dirty="0">
              <a:solidFill>
                <a:prstClr val="black"/>
              </a:solidFill>
              <a:latin typeface="SassoonCRInfantMedium" panose="02000603020000020003" pitchFamily="2" charset="0"/>
            </a:endParaRPr>
          </a:p>
        </p:txBody>
      </p:sp>
      <p:grpSp>
        <p:nvGrpSpPr>
          <p:cNvPr id="6" name="Group 5">
            <a:extLst>
              <a:ext uri="{FF2B5EF4-FFF2-40B4-BE49-F238E27FC236}">
                <a16:creationId xmlns:a16="http://schemas.microsoft.com/office/drawing/2014/main" id="{9EDFA66A-CA68-4E21-A519-8FE32E496255}"/>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8CE1236C-B036-43E1-B45E-1371018B6B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7">
              <a:extLst>
                <a:ext uri="{FF2B5EF4-FFF2-40B4-BE49-F238E27FC236}">
                  <a16:creationId xmlns:a16="http://schemas.microsoft.com/office/drawing/2014/main" id="{053B6206-0B74-42BF-A373-A48FC317F6EF}"/>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1204372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CD6503-388C-4F9E-9FB0-9053D8579D01}"/>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1600" b="1" u="sng" dirty="0">
                <a:solidFill>
                  <a:srgbClr val="E7E6E6">
                    <a:lumMod val="50000"/>
                  </a:srgbClr>
                </a:solidFill>
                <a:latin typeface="Century Gothic" panose="020B0502020202020204" pitchFamily="34" charset="0"/>
              </a:rPr>
              <a:t>Year 4 – Autumn Block 3 – Fronted Adverbials</a:t>
            </a:r>
            <a:br>
              <a:rPr lang="en-GB" b="1" dirty="0">
                <a:solidFill>
                  <a:schemeClr val="bg2">
                    <a:lumMod val="50000"/>
                  </a:schemeClr>
                </a:solidFill>
                <a:latin typeface="Century Gothic" panose="020B0502020202020204" pitchFamily="34" charset="0"/>
              </a:rPr>
            </a:br>
            <a:endParaRPr lang="en-GB"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endParaRPr lang="en-GB" sz="4000" b="1" dirty="0">
              <a:solidFill>
                <a:schemeClr val="bg2">
                  <a:lumMod val="50000"/>
                </a:schemeClr>
              </a:solidFill>
              <a:latin typeface="Century Gothic" panose="020B0502020202020204" pitchFamily="34" charset="0"/>
            </a:endParaRPr>
          </a:p>
          <a:p>
            <a:pPr lvl="0" algn="ctr"/>
            <a:r>
              <a:rPr lang="en-GB" sz="4800" b="1" dirty="0">
                <a:solidFill>
                  <a:schemeClr val="bg2">
                    <a:lumMod val="25000"/>
                  </a:schemeClr>
                </a:solidFill>
                <a:latin typeface="Century Gothic" panose="020B0502020202020204" pitchFamily="34" charset="0"/>
              </a:rPr>
              <a:t>Step 4: Place Specific Adverbials</a:t>
            </a:r>
            <a:endParaRPr lang="en-GB" sz="1200" b="1" dirty="0">
              <a:solidFill>
                <a:schemeClr val="bg2">
                  <a:lumMod val="25000"/>
                </a:schemeClr>
              </a:solidFill>
              <a:latin typeface="Century Gothic" panose="020B0502020202020204" pitchFamily="34" charset="0"/>
            </a:endParaRPr>
          </a:p>
        </p:txBody>
      </p:sp>
      <p:grpSp>
        <p:nvGrpSpPr>
          <p:cNvPr id="6" name="Group 5">
            <a:extLst>
              <a:ext uri="{FF2B5EF4-FFF2-40B4-BE49-F238E27FC236}">
                <a16:creationId xmlns:a16="http://schemas.microsoft.com/office/drawing/2014/main" id="{A5801213-CB9B-4E43-A2B2-7595476FD238}"/>
              </a:ext>
            </a:extLst>
          </p:cNvPr>
          <p:cNvGrpSpPr/>
          <p:nvPr/>
        </p:nvGrpSpPr>
        <p:grpSpPr>
          <a:xfrm>
            <a:off x="27814" y="6454317"/>
            <a:ext cx="1231337" cy="403587"/>
            <a:chOff x="27814" y="6454317"/>
            <a:chExt cx="1231337" cy="403587"/>
          </a:xfrm>
        </p:grpSpPr>
        <p:pic>
          <p:nvPicPr>
            <p:cNvPr id="8" name="Picture 7" descr="A close up of a sign&#10;&#10;Description generated with high confidence">
              <a:extLst>
                <a:ext uri="{FF2B5EF4-FFF2-40B4-BE49-F238E27FC236}">
                  <a16:creationId xmlns:a16="http://schemas.microsoft.com/office/drawing/2014/main" id="{A99982CE-A612-42F8-82E0-69792065A6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9" name="TextBox 8">
              <a:extLst>
                <a:ext uri="{FF2B5EF4-FFF2-40B4-BE49-F238E27FC236}">
                  <a16:creationId xmlns:a16="http://schemas.microsoft.com/office/drawing/2014/main" id="{D3017D90-BCEE-4CEA-AD37-20AABC357DC4}"/>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3401100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Match each fronted adverbial to a main clause. </a:t>
            </a:r>
          </a:p>
          <a:p>
            <a:pPr algn="ctr"/>
            <a:endParaRPr lang="en-GB" b="1" u="sng" dirty="0">
              <a:solidFill>
                <a:schemeClr val="bg2">
                  <a:lumMod val="50000"/>
                </a:schemeClr>
              </a:solidFill>
              <a:latin typeface="Century Gothic" panose="020B0502020202020204" pitchFamily="34" charset="0"/>
            </a:endParaRPr>
          </a:p>
          <a:p>
            <a:endParaRPr lang="en-GB" sz="2000" b="1" dirty="0">
              <a:solidFill>
                <a:schemeClr val="bg2">
                  <a:lumMod val="25000"/>
                </a:schemeClr>
              </a:solidFill>
              <a:latin typeface="Century Gothic" panose="020B0502020202020204" pitchFamily="34" charset="0"/>
            </a:endParaRPr>
          </a:p>
          <a:p>
            <a:pPr marL="88900" algn="ctr"/>
            <a:endParaRPr lang="en-GB" sz="2800" dirty="0">
              <a:solidFill>
                <a:schemeClr val="bg2">
                  <a:lumMod val="25000"/>
                </a:schemeClr>
              </a:solidFill>
              <a:latin typeface="SassoonCRInfantMedium" panose="02000603020000020003" pitchFamily="2" charset="0"/>
            </a:endParaRPr>
          </a:p>
        </p:txBody>
      </p:sp>
      <p:sp>
        <p:nvSpPr>
          <p:cNvPr id="8" name="Rectangle: Rounded Corners 7">
            <a:extLst>
              <a:ext uri="{FF2B5EF4-FFF2-40B4-BE49-F238E27FC236}">
                <a16:creationId xmlns:a16="http://schemas.microsoft.com/office/drawing/2014/main" id="{3E3A86E4-B140-4A97-BA2A-57B0C269D673}"/>
              </a:ext>
            </a:extLst>
          </p:cNvPr>
          <p:cNvSpPr/>
          <p:nvPr/>
        </p:nvSpPr>
        <p:spPr>
          <a:xfrm>
            <a:off x="480355" y="2082547"/>
            <a:ext cx="1701209" cy="557981"/>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Century Gothic" panose="020B0502020202020204" pitchFamily="34" charset="0"/>
              </a:rPr>
              <a:t>Last month,</a:t>
            </a:r>
            <a:endParaRPr lang="en-GB" sz="2000" b="1" dirty="0">
              <a:solidFill>
                <a:schemeClr val="tx1"/>
              </a:solidFill>
              <a:latin typeface="Century Gothic" panose="020B0502020202020204" pitchFamily="34" charset="0"/>
            </a:endParaRPr>
          </a:p>
        </p:txBody>
      </p:sp>
      <p:sp>
        <p:nvSpPr>
          <p:cNvPr id="9" name="Rectangle: Rounded Corners 8">
            <a:extLst>
              <a:ext uri="{FF2B5EF4-FFF2-40B4-BE49-F238E27FC236}">
                <a16:creationId xmlns:a16="http://schemas.microsoft.com/office/drawing/2014/main" id="{501C0520-D3BE-4D57-8483-1EB397459EBB}"/>
              </a:ext>
            </a:extLst>
          </p:cNvPr>
          <p:cNvSpPr/>
          <p:nvPr/>
        </p:nvSpPr>
        <p:spPr>
          <a:xfrm>
            <a:off x="480355" y="2912550"/>
            <a:ext cx="1701209" cy="557981"/>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Century Gothic" panose="020B0502020202020204" pitchFamily="34" charset="0"/>
              </a:rPr>
              <a:t>In the field,</a:t>
            </a:r>
            <a:endParaRPr lang="en-GB" sz="2000" b="1" dirty="0">
              <a:solidFill>
                <a:schemeClr val="tx1"/>
              </a:solidFill>
              <a:latin typeface="Century Gothic" panose="020B0502020202020204" pitchFamily="34" charset="0"/>
            </a:endParaRPr>
          </a:p>
        </p:txBody>
      </p:sp>
      <p:sp>
        <p:nvSpPr>
          <p:cNvPr id="10" name="Rectangle: Rounded Corners 9">
            <a:extLst>
              <a:ext uri="{FF2B5EF4-FFF2-40B4-BE49-F238E27FC236}">
                <a16:creationId xmlns:a16="http://schemas.microsoft.com/office/drawing/2014/main" id="{5AA05E24-D1E7-4AA1-A426-15C9AB3FBAB5}"/>
              </a:ext>
            </a:extLst>
          </p:cNvPr>
          <p:cNvSpPr/>
          <p:nvPr/>
        </p:nvSpPr>
        <p:spPr>
          <a:xfrm>
            <a:off x="480355" y="3722945"/>
            <a:ext cx="1701209" cy="557981"/>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Century Gothic" panose="020B0502020202020204" pitchFamily="34" charset="0"/>
              </a:rPr>
              <a:t>Suddenly</a:t>
            </a:r>
            <a:r>
              <a:rPr lang="en-US" b="1" dirty="0">
                <a:solidFill>
                  <a:schemeClr val="tx1"/>
                </a:solidFill>
                <a:latin typeface="Century Gothic" panose="020B0502020202020204" pitchFamily="34" charset="0"/>
              </a:rPr>
              <a:t>,</a:t>
            </a:r>
            <a:endParaRPr lang="en-GB" b="1" dirty="0">
              <a:solidFill>
                <a:schemeClr val="tx1"/>
              </a:solidFill>
              <a:latin typeface="Century Gothic" panose="020B0502020202020204" pitchFamily="34" charset="0"/>
            </a:endParaRPr>
          </a:p>
        </p:txBody>
      </p:sp>
      <p:sp>
        <p:nvSpPr>
          <p:cNvPr id="11" name="Rectangle: Rounded Corners 10">
            <a:extLst>
              <a:ext uri="{FF2B5EF4-FFF2-40B4-BE49-F238E27FC236}">
                <a16:creationId xmlns:a16="http://schemas.microsoft.com/office/drawing/2014/main" id="{1569A6D9-E2B0-4BAA-9436-1598A474BFE5}"/>
              </a:ext>
            </a:extLst>
          </p:cNvPr>
          <p:cNvSpPr/>
          <p:nvPr/>
        </p:nvSpPr>
        <p:spPr>
          <a:xfrm>
            <a:off x="480355" y="4533339"/>
            <a:ext cx="1701209" cy="557981"/>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Century Gothic" panose="020B0502020202020204" pitchFamily="34" charset="0"/>
              </a:rPr>
              <a:t>Sometimes,</a:t>
            </a:r>
            <a:endParaRPr lang="en-GB" sz="2000" b="1" dirty="0">
              <a:solidFill>
                <a:schemeClr val="tx1"/>
              </a:solidFill>
              <a:latin typeface="Century Gothic" panose="020B0502020202020204" pitchFamily="34" charset="0"/>
            </a:endParaRPr>
          </a:p>
        </p:txBody>
      </p:sp>
      <p:sp>
        <p:nvSpPr>
          <p:cNvPr id="12" name="Rectangle: Rounded Corners 11">
            <a:extLst>
              <a:ext uri="{FF2B5EF4-FFF2-40B4-BE49-F238E27FC236}">
                <a16:creationId xmlns:a16="http://schemas.microsoft.com/office/drawing/2014/main" id="{811E7C03-1D86-4669-BB1F-5CF0213814EF}"/>
              </a:ext>
            </a:extLst>
          </p:cNvPr>
          <p:cNvSpPr/>
          <p:nvPr/>
        </p:nvSpPr>
        <p:spPr>
          <a:xfrm>
            <a:off x="3081418" y="2082547"/>
            <a:ext cx="5450918" cy="557981"/>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Century Gothic" panose="020B0502020202020204" pitchFamily="34" charset="0"/>
              </a:rPr>
              <a:t>I eat boiled eggs for breakfast.</a:t>
            </a:r>
            <a:endParaRPr lang="en-GB" sz="2000" b="1" dirty="0">
              <a:solidFill>
                <a:schemeClr val="tx1"/>
              </a:solidFill>
              <a:latin typeface="Century Gothic" panose="020B0502020202020204" pitchFamily="34" charset="0"/>
            </a:endParaRPr>
          </a:p>
        </p:txBody>
      </p:sp>
      <p:sp>
        <p:nvSpPr>
          <p:cNvPr id="13" name="Rectangle: Rounded Corners 12">
            <a:extLst>
              <a:ext uri="{FF2B5EF4-FFF2-40B4-BE49-F238E27FC236}">
                <a16:creationId xmlns:a16="http://schemas.microsoft.com/office/drawing/2014/main" id="{3DC702D6-8391-4075-AC4D-697650B23DDD}"/>
              </a:ext>
            </a:extLst>
          </p:cNvPr>
          <p:cNvSpPr/>
          <p:nvPr/>
        </p:nvSpPr>
        <p:spPr>
          <a:xfrm>
            <a:off x="3081418" y="2912550"/>
            <a:ext cx="5450918" cy="557981"/>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Century Gothic" panose="020B0502020202020204" pitchFamily="34" charset="0"/>
              </a:rPr>
              <a:t>I ran a marathon.</a:t>
            </a:r>
            <a:endParaRPr lang="en-GB" sz="2000" b="1" dirty="0">
              <a:solidFill>
                <a:schemeClr val="tx1"/>
              </a:solidFill>
              <a:latin typeface="Century Gothic" panose="020B0502020202020204" pitchFamily="34" charset="0"/>
            </a:endParaRPr>
          </a:p>
        </p:txBody>
      </p:sp>
      <p:sp>
        <p:nvSpPr>
          <p:cNvPr id="14" name="Rectangle: Rounded Corners 13">
            <a:extLst>
              <a:ext uri="{FF2B5EF4-FFF2-40B4-BE49-F238E27FC236}">
                <a16:creationId xmlns:a16="http://schemas.microsoft.com/office/drawing/2014/main" id="{31FB9B42-9709-4711-817D-EB2A47DD8AA4}"/>
              </a:ext>
            </a:extLst>
          </p:cNvPr>
          <p:cNvSpPr/>
          <p:nvPr/>
        </p:nvSpPr>
        <p:spPr>
          <a:xfrm>
            <a:off x="3081418" y="3722945"/>
            <a:ext cx="5450918" cy="557981"/>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Century Gothic" panose="020B0502020202020204" pitchFamily="34" charset="0"/>
              </a:rPr>
              <a:t>the sheep huddled together for warmth.</a:t>
            </a:r>
            <a:endParaRPr lang="en-GB" sz="2000" b="1" dirty="0">
              <a:solidFill>
                <a:schemeClr val="tx1"/>
              </a:solidFill>
              <a:latin typeface="Century Gothic" panose="020B0502020202020204" pitchFamily="34" charset="0"/>
            </a:endParaRPr>
          </a:p>
        </p:txBody>
      </p:sp>
      <p:sp>
        <p:nvSpPr>
          <p:cNvPr id="15" name="Rectangle: Rounded Corners 14">
            <a:extLst>
              <a:ext uri="{FF2B5EF4-FFF2-40B4-BE49-F238E27FC236}">
                <a16:creationId xmlns:a16="http://schemas.microsoft.com/office/drawing/2014/main" id="{758B885E-55CF-4641-9DEB-E3C7FD91353C}"/>
              </a:ext>
            </a:extLst>
          </p:cNvPr>
          <p:cNvSpPr/>
          <p:nvPr/>
        </p:nvSpPr>
        <p:spPr>
          <a:xfrm>
            <a:off x="3081418" y="4533339"/>
            <a:ext cx="5450918" cy="557981"/>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Century Gothic" panose="020B0502020202020204" pitchFamily="34" charset="0"/>
              </a:rPr>
              <a:t>it started to pour down.</a:t>
            </a:r>
            <a:endParaRPr lang="en-GB" sz="2000" b="1" dirty="0">
              <a:solidFill>
                <a:schemeClr val="tx1"/>
              </a:solidFill>
              <a:latin typeface="Century Gothic" panose="020B0502020202020204" pitchFamily="34" charset="0"/>
            </a:endParaRPr>
          </a:p>
        </p:txBody>
      </p:sp>
      <p:grpSp>
        <p:nvGrpSpPr>
          <p:cNvPr id="20" name="Group 19">
            <a:extLst>
              <a:ext uri="{FF2B5EF4-FFF2-40B4-BE49-F238E27FC236}">
                <a16:creationId xmlns:a16="http://schemas.microsoft.com/office/drawing/2014/main" id="{03E81AAE-5702-481C-A248-717F0EA85401}"/>
              </a:ext>
            </a:extLst>
          </p:cNvPr>
          <p:cNvGrpSpPr/>
          <p:nvPr/>
        </p:nvGrpSpPr>
        <p:grpSpPr>
          <a:xfrm>
            <a:off x="27814" y="6454317"/>
            <a:ext cx="1231337" cy="403587"/>
            <a:chOff x="27814" y="6454317"/>
            <a:chExt cx="1231337" cy="403587"/>
          </a:xfrm>
        </p:grpSpPr>
        <p:pic>
          <p:nvPicPr>
            <p:cNvPr id="21" name="Picture 20" descr="A close up of a sign&#10;&#10;Description generated with high confidence">
              <a:extLst>
                <a:ext uri="{FF2B5EF4-FFF2-40B4-BE49-F238E27FC236}">
                  <a16:creationId xmlns:a16="http://schemas.microsoft.com/office/drawing/2014/main" id="{91F3F987-E442-4B15-9A0F-F1A7196148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2" name="TextBox 21">
              <a:extLst>
                <a:ext uri="{FF2B5EF4-FFF2-40B4-BE49-F238E27FC236}">
                  <a16:creationId xmlns:a16="http://schemas.microsoft.com/office/drawing/2014/main" id="{5EF187A8-42CD-4FC8-AEA8-7AAB9D0DCCAB}"/>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1035052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Introduction</a:t>
            </a:r>
            <a:endParaRPr lang="en-GB" b="1" u="sng" dirty="0">
              <a:solidFill>
                <a:schemeClr val="bg2">
                  <a:lumMod val="50000"/>
                </a:schemeClr>
              </a:solidFill>
              <a:latin typeface="Century Gothic" panose="020B0502020202020204" pitchFamily="34" charset="0"/>
            </a:endParaRP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Match each fronted adverbial to a main clause. </a:t>
            </a:r>
          </a:p>
          <a:p>
            <a:pPr algn="ctr"/>
            <a:endParaRPr lang="en-GB" b="1" u="sng" dirty="0">
              <a:solidFill>
                <a:schemeClr val="bg2">
                  <a:lumMod val="50000"/>
                </a:schemeClr>
              </a:solidFill>
              <a:latin typeface="Century Gothic" panose="020B0502020202020204" pitchFamily="34" charset="0"/>
            </a:endParaRPr>
          </a:p>
          <a:p>
            <a:endParaRPr lang="en-GB" sz="2000" b="1" dirty="0">
              <a:solidFill>
                <a:schemeClr val="bg2">
                  <a:lumMod val="25000"/>
                </a:schemeClr>
              </a:solidFill>
              <a:latin typeface="Century Gothic" panose="020B0502020202020204" pitchFamily="34" charset="0"/>
            </a:endParaRPr>
          </a:p>
          <a:p>
            <a:pPr marL="88900" algn="ctr"/>
            <a:endParaRPr lang="en-GB" sz="2800" dirty="0">
              <a:solidFill>
                <a:schemeClr val="bg2">
                  <a:lumMod val="25000"/>
                </a:schemeClr>
              </a:solidFill>
              <a:latin typeface="SassoonCRInfantMedium" panose="02000603020000020003" pitchFamily="2" charset="0"/>
            </a:endParaRPr>
          </a:p>
        </p:txBody>
      </p:sp>
      <p:sp>
        <p:nvSpPr>
          <p:cNvPr id="8" name="Rectangle: Rounded Corners 7">
            <a:extLst>
              <a:ext uri="{FF2B5EF4-FFF2-40B4-BE49-F238E27FC236}">
                <a16:creationId xmlns:a16="http://schemas.microsoft.com/office/drawing/2014/main" id="{3E3A86E4-B140-4A97-BA2A-57B0C269D673}"/>
              </a:ext>
            </a:extLst>
          </p:cNvPr>
          <p:cNvSpPr/>
          <p:nvPr/>
        </p:nvSpPr>
        <p:spPr>
          <a:xfrm>
            <a:off x="480355" y="2082547"/>
            <a:ext cx="1701209" cy="557981"/>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Century Gothic" panose="020B0502020202020204" pitchFamily="34" charset="0"/>
              </a:rPr>
              <a:t>Last month,</a:t>
            </a:r>
            <a:endParaRPr lang="en-GB" sz="2000" b="1" dirty="0">
              <a:solidFill>
                <a:schemeClr val="tx1"/>
              </a:solidFill>
              <a:latin typeface="Century Gothic" panose="020B0502020202020204" pitchFamily="34" charset="0"/>
            </a:endParaRPr>
          </a:p>
        </p:txBody>
      </p:sp>
      <p:sp>
        <p:nvSpPr>
          <p:cNvPr id="9" name="Rectangle: Rounded Corners 8">
            <a:extLst>
              <a:ext uri="{FF2B5EF4-FFF2-40B4-BE49-F238E27FC236}">
                <a16:creationId xmlns:a16="http://schemas.microsoft.com/office/drawing/2014/main" id="{501C0520-D3BE-4D57-8483-1EB397459EBB}"/>
              </a:ext>
            </a:extLst>
          </p:cNvPr>
          <p:cNvSpPr/>
          <p:nvPr/>
        </p:nvSpPr>
        <p:spPr>
          <a:xfrm>
            <a:off x="480355" y="2912550"/>
            <a:ext cx="1701209" cy="557981"/>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Century Gothic" panose="020B0502020202020204" pitchFamily="34" charset="0"/>
              </a:rPr>
              <a:t>In the field,</a:t>
            </a:r>
            <a:endParaRPr lang="en-GB" sz="2000" b="1" dirty="0">
              <a:solidFill>
                <a:schemeClr val="tx1"/>
              </a:solidFill>
              <a:latin typeface="Century Gothic" panose="020B0502020202020204" pitchFamily="34" charset="0"/>
            </a:endParaRPr>
          </a:p>
        </p:txBody>
      </p:sp>
      <p:sp>
        <p:nvSpPr>
          <p:cNvPr id="10" name="Rectangle: Rounded Corners 9">
            <a:extLst>
              <a:ext uri="{FF2B5EF4-FFF2-40B4-BE49-F238E27FC236}">
                <a16:creationId xmlns:a16="http://schemas.microsoft.com/office/drawing/2014/main" id="{5AA05E24-D1E7-4AA1-A426-15C9AB3FBAB5}"/>
              </a:ext>
            </a:extLst>
          </p:cNvPr>
          <p:cNvSpPr/>
          <p:nvPr/>
        </p:nvSpPr>
        <p:spPr>
          <a:xfrm>
            <a:off x="480355" y="3722945"/>
            <a:ext cx="1701209" cy="557981"/>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Century Gothic" panose="020B0502020202020204" pitchFamily="34" charset="0"/>
              </a:rPr>
              <a:t>Suddenly</a:t>
            </a:r>
            <a:r>
              <a:rPr lang="en-US" b="1" dirty="0">
                <a:solidFill>
                  <a:schemeClr val="tx1"/>
                </a:solidFill>
                <a:latin typeface="Century Gothic" panose="020B0502020202020204" pitchFamily="34" charset="0"/>
              </a:rPr>
              <a:t>,</a:t>
            </a:r>
            <a:endParaRPr lang="en-GB" b="1" dirty="0">
              <a:solidFill>
                <a:schemeClr val="tx1"/>
              </a:solidFill>
              <a:latin typeface="Century Gothic" panose="020B0502020202020204" pitchFamily="34" charset="0"/>
            </a:endParaRPr>
          </a:p>
        </p:txBody>
      </p:sp>
      <p:sp>
        <p:nvSpPr>
          <p:cNvPr id="11" name="Rectangle: Rounded Corners 10">
            <a:extLst>
              <a:ext uri="{FF2B5EF4-FFF2-40B4-BE49-F238E27FC236}">
                <a16:creationId xmlns:a16="http://schemas.microsoft.com/office/drawing/2014/main" id="{1569A6D9-E2B0-4BAA-9436-1598A474BFE5}"/>
              </a:ext>
            </a:extLst>
          </p:cNvPr>
          <p:cNvSpPr/>
          <p:nvPr/>
        </p:nvSpPr>
        <p:spPr>
          <a:xfrm>
            <a:off x="480355" y="4533339"/>
            <a:ext cx="1701209" cy="557981"/>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latin typeface="Century Gothic" panose="020B0502020202020204" pitchFamily="34" charset="0"/>
              </a:rPr>
              <a:t>Sometimes,</a:t>
            </a:r>
            <a:endParaRPr lang="en-GB" sz="2000" b="1" dirty="0">
              <a:solidFill>
                <a:schemeClr val="tx1"/>
              </a:solidFill>
              <a:latin typeface="Century Gothic" panose="020B0502020202020204" pitchFamily="34" charset="0"/>
            </a:endParaRPr>
          </a:p>
        </p:txBody>
      </p:sp>
      <p:sp>
        <p:nvSpPr>
          <p:cNvPr id="12" name="Rectangle: Rounded Corners 11">
            <a:extLst>
              <a:ext uri="{FF2B5EF4-FFF2-40B4-BE49-F238E27FC236}">
                <a16:creationId xmlns:a16="http://schemas.microsoft.com/office/drawing/2014/main" id="{811E7C03-1D86-4669-BB1F-5CF0213814EF}"/>
              </a:ext>
            </a:extLst>
          </p:cNvPr>
          <p:cNvSpPr/>
          <p:nvPr/>
        </p:nvSpPr>
        <p:spPr>
          <a:xfrm>
            <a:off x="2251421" y="2082547"/>
            <a:ext cx="5450918" cy="557981"/>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rgbClr val="FF0000"/>
                </a:solidFill>
                <a:latin typeface="Century Gothic" panose="020B0502020202020204" pitchFamily="34" charset="0"/>
              </a:rPr>
              <a:t>I ran a marathon.</a:t>
            </a:r>
            <a:endParaRPr lang="en-GB" sz="2000" b="1" dirty="0">
              <a:solidFill>
                <a:srgbClr val="FF0000"/>
              </a:solidFill>
              <a:latin typeface="Century Gothic" panose="020B0502020202020204" pitchFamily="34" charset="0"/>
            </a:endParaRPr>
          </a:p>
        </p:txBody>
      </p:sp>
      <p:sp>
        <p:nvSpPr>
          <p:cNvPr id="13" name="Rectangle: Rounded Corners 12">
            <a:extLst>
              <a:ext uri="{FF2B5EF4-FFF2-40B4-BE49-F238E27FC236}">
                <a16:creationId xmlns:a16="http://schemas.microsoft.com/office/drawing/2014/main" id="{3DC702D6-8391-4075-AC4D-697650B23DDD}"/>
              </a:ext>
            </a:extLst>
          </p:cNvPr>
          <p:cNvSpPr/>
          <p:nvPr/>
        </p:nvSpPr>
        <p:spPr>
          <a:xfrm>
            <a:off x="2251421" y="2912550"/>
            <a:ext cx="5450918" cy="557981"/>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rgbClr val="FF0000"/>
                </a:solidFill>
                <a:latin typeface="Century Gothic" panose="020B0502020202020204" pitchFamily="34" charset="0"/>
              </a:rPr>
              <a:t>the sheep huddled together for warmth.</a:t>
            </a:r>
            <a:endParaRPr lang="en-GB" sz="2000" b="1" dirty="0">
              <a:solidFill>
                <a:srgbClr val="FF0000"/>
              </a:solidFill>
              <a:latin typeface="Century Gothic" panose="020B0502020202020204" pitchFamily="34" charset="0"/>
            </a:endParaRPr>
          </a:p>
        </p:txBody>
      </p:sp>
      <p:sp>
        <p:nvSpPr>
          <p:cNvPr id="14" name="Rectangle: Rounded Corners 13">
            <a:extLst>
              <a:ext uri="{FF2B5EF4-FFF2-40B4-BE49-F238E27FC236}">
                <a16:creationId xmlns:a16="http://schemas.microsoft.com/office/drawing/2014/main" id="{31FB9B42-9709-4711-817D-EB2A47DD8AA4}"/>
              </a:ext>
            </a:extLst>
          </p:cNvPr>
          <p:cNvSpPr/>
          <p:nvPr/>
        </p:nvSpPr>
        <p:spPr>
          <a:xfrm>
            <a:off x="2251421" y="3722945"/>
            <a:ext cx="5450918" cy="557981"/>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rgbClr val="FF0000"/>
                </a:solidFill>
                <a:latin typeface="Century Gothic" panose="020B0502020202020204" pitchFamily="34" charset="0"/>
              </a:rPr>
              <a:t>it started to pour down.</a:t>
            </a:r>
            <a:endParaRPr lang="en-GB" sz="2000" b="1" dirty="0">
              <a:solidFill>
                <a:srgbClr val="FF0000"/>
              </a:solidFill>
              <a:latin typeface="Century Gothic" panose="020B0502020202020204" pitchFamily="34" charset="0"/>
            </a:endParaRPr>
          </a:p>
        </p:txBody>
      </p:sp>
      <p:sp>
        <p:nvSpPr>
          <p:cNvPr id="15" name="Rectangle: Rounded Corners 14">
            <a:extLst>
              <a:ext uri="{FF2B5EF4-FFF2-40B4-BE49-F238E27FC236}">
                <a16:creationId xmlns:a16="http://schemas.microsoft.com/office/drawing/2014/main" id="{758B885E-55CF-4641-9DEB-E3C7FD91353C}"/>
              </a:ext>
            </a:extLst>
          </p:cNvPr>
          <p:cNvSpPr/>
          <p:nvPr/>
        </p:nvSpPr>
        <p:spPr>
          <a:xfrm>
            <a:off x="2251421" y="4533339"/>
            <a:ext cx="5450918" cy="557981"/>
          </a:xfrm>
          <a:prstGeom prst="round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rgbClr val="FF0000"/>
                </a:solidFill>
                <a:latin typeface="Century Gothic" panose="020B0502020202020204" pitchFamily="34" charset="0"/>
              </a:rPr>
              <a:t>I eat boiled eggs for breakfast.</a:t>
            </a:r>
            <a:endParaRPr lang="en-GB" sz="2000" b="1" dirty="0">
              <a:solidFill>
                <a:srgbClr val="FF0000"/>
              </a:solidFill>
              <a:latin typeface="Century Gothic" panose="020B0502020202020204" pitchFamily="34" charset="0"/>
            </a:endParaRPr>
          </a:p>
        </p:txBody>
      </p:sp>
      <p:grpSp>
        <p:nvGrpSpPr>
          <p:cNvPr id="20" name="Group 19">
            <a:extLst>
              <a:ext uri="{FF2B5EF4-FFF2-40B4-BE49-F238E27FC236}">
                <a16:creationId xmlns:a16="http://schemas.microsoft.com/office/drawing/2014/main" id="{E47F7AD0-667D-4962-8F28-D78AFED43FDE}"/>
              </a:ext>
            </a:extLst>
          </p:cNvPr>
          <p:cNvGrpSpPr/>
          <p:nvPr/>
        </p:nvGrpSpPr>
        <p:grpSpPr>
          <a:xfrm>
            <a:off x="27814" y="6454317"/>
            <a:ext cx="1231337" cy="403587"/>
            <a:chOff x="27814" y="6454317"/>
            <a:chExt cx="1231337" cy="403587"/>
          </a:xfrm>
        </p:grpSpPr>
        <p:pic>
          <p:nvPicPr>
            <p:cNvPr id="21" name="Picture 20" descr="A close up of a sign&#10;&#10;Description generated with high confidence">
              <a:extLst>
                <a:ext uri="{FF2B5EF4-FFF2-40B4-BE49-F238E27FC236}">
                  <a16:creationId xmlns:a16="http://schemas.microsoft.com/office/drawing/2014/main" id="{DA82C0B1-74FF-4345-ADE3-F3016DFB8E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22" name="TextBox 21">
              <a:extLst>
                <a:ext uri="{FF2B5EF4-FFF2-40B4-BE49-F238E27FC236}">
                  <a16:creationId xmlns:a16="http://schemas.microsoft.com/office/drawing/2014/main" id="{EF690BD7-FCCD-416A-A07E-F13E6C1649A8}"/>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19983282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3"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Underline the place specific fronted adverbial in the sentence below.</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800" b="1" dirty="0">
                <a:solidFill>
                  <a:schemeClr val="tx1"/>
                </a:solidFill>
                <a:latin typeface="Century Gothic" panose="020B0502020202020204" pitchFamily="34" charset="0"/>
              </a:rPr>
              <a:t>From the hotel balcony, they could see the swimming pool, and they were very excited.</a:t>
            </a:r>
            <a:br>
              <a:rPr lang="en-GB" sz="2800" b="1" dirty="0">
                <a:solidFill>
                  <a:schemeClr val="tx1"/>
                </a:solidFill>
                <a:latin typeface="Century Gothic" panose="020B0502020202020204" pitchFamily="34" charset="0"/>
              </a:rPr>
            </a:br>
            <a:br>
              <a:rPr lang="en-GB" sz="2800" b="1" dirty="0">
                <a:solidFill>
                  <a:schemeClr val="tx1"/>
                </a:solidFill>
                <a:latin typeface="Century Gothic" panose="020B0502020202020204" pitchFamily="34" charset="0"/>
              </a:rPr>
            </a:br>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pSp>
        <p:nvGrpSpPr>
          <p:cNvPr id="6" name="Group 5">
            <a:extLst>
              <a:ext uri="{FF2B5EF4-FFF2-40B4-BE49-F238E27FC236}">
                <a16:creationId xmlns:a16="http://schemas.microsoft.com/office/drawing/2014/main" id="{41C6E73E-3902-4983-8FB0-E620A37488ED}"/>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CDAFD895-A9D6-495B-9F82-C856279A27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7">
              <a:extLst>
                <a:ext uri="{FF2B5EF4-FFF2-40B4-BE49-F238E27FC236}">
                  <a16:creationId xmlns:a16="http://schemas.microsoft.com/office/drawing/2014/main" id="{4C649A8B-2986-4CBD-A0B3-5895EEA4A7F9}"/>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36917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1</a:t>
            </a:r>
          </a:p>
          <a:p>
            <a:pPr algn="ctr"/>
            <a:endParaRPr lang="en-GB" sz="2000" b="1" u="sng" dirty="0">
              <a:solidFill>
                <a:schemeClr val="bg2">
                  <a:lumMod val="50000"/>
                </a:schemeClr>
              </a:solidFill>
              <a:latin typeface="Century Gothic" panose="020B0502020202020204" pitchFamily="34" charset="0"/>
            </a:endParaRPr>
          </a:p>
          <a:p>
            <a:r>
              <a:rPr lang="en-GB" sz="2000" b="1" dirty="0">
                <a:solidFill>
                  <a:schemeClr val="tx1"/>
                </a:solidFill>
                <a:latin typeface="Century Gothic" panose="020B0502020202020204" pitchFamily="34" charset="0"/>
              </a:rPr>
              <a:t>Underline the place specific fronted adverbial in the sentence below.</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r>
              <a:rPr lang="en-GB" sz="2800" b="1" u="sng" dirty="0">
                <a:solidFill>
                  <a:srgbClr val="FF0000"/>
                </a:solidFill>
                <a:latin typeface="Century Gothic" panose="020B0502020202020204" pitchFamily="34" charset="0"/>
              </a:rPr>
              <a:t>From the hotel balcony,</a:t>
            </a:r>
            <a:r>
              <a:rPr lang="en-GB" sz="2800" b="1" dirty="0">
                <a:solidFill>
                  <a:schemeClr val="tx1"/>
                </a:solidFill>
                <a:latin typeface="Century Gothic" panose="020B0502020202020204" pitchFamily="34" charset="0"/>
              </a:rPr>
              <a:t> they could see the swimming pool, and they were very excited.</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pSp>
        <p:nvGrpSpPr>
          <p:cNvPr id="6" name="Group 5">
            <a:extLst>
              <a:ext uri="{FF2B5EF4-FFF2-40B4-BE49-F238E27FC236}">
                <a16:creationId xmlns:a16="http://schemas.microsoft.com/office/drawing/2014/main" id="{4E100AFD-2B69-4A38-BBFA-EAF99043483E}"/>
              </a:ext>
            </a:extLst>
          </p:cNvPr>
          <p:cNvGrpSpPr/>
          <p:nvPr/>
        </p:nvGrpSpPr>
        <p:grpSpPr>
          <a:xfrm>
            <a:off x="27814" y="6454317"/>
            <a:ext cx="1231337" cy="403587"/>
            <a:chOff x="27814" y="6454317"/>
            <a:chExt cx="1231337" cy="403587"/>
          </a:xfrm>
        </p:grpSpPr>
        <p:pic>
          <p:nvPicPr>
            <p:cNvPr id="7" name="Picture 6" descr="A close up of a sign&#10;&#10;Description generated with high confidence">
              <a:extLst>
                <a:ext uri="{FF2B5EF4-FFF2-40B4-BE49-F238E27FC236}">
                  <a16:creationId xmlns:a16="http://schemas.microsoft.com/office/drawing/2014/main" id="{8292896A-A120-47D4-A3EB-3DD52635A0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8" name="TextBox 7">
              <a:extLst>
                <a:ext uri="{FF2B5EF4-FFF2-40B4-BE49-F238E27FC236}">
                  <a16:creationId xmlns:a16="http://schemas.microsoft.com/office/drawing/2014/main" id="{4D2E8D2D-E6AF-485F-866B-1FCC76E77B6A}"/>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1442141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1600" b="1" u="sng" dirty="0">
                <a:solidFill>
                  <a:schemeClr val="bg2">
                    <a:lumMod val="50000"/>
                  </a:schemeClr>
                </a:solidFill>
                <a:latin typeface="Century Gothic" panose="020B0502020202020204" pitchFamily="34" charset="0"/>
              </a:rPr>
              <a:t>Varied Fluency 2</a:t>
            </a:r>
          </a:p>
          <a:p>
            <a:pPr algn="ctr"/>
            <a:endParaRPr lang="en-GB" sz="2000" b="1" u="sng" dirty="0">
              <a:solidFill>
                <a:schemeClr val="bg2">
                  <a:lumMod val="50000"/>
                </a:schemeClr>
              </a:solidFill>
              <a:latin typeface="Century Gothic" panose="020B0502020202020204" pitchFamily="34" charset="0"/>
            </a:endParaRPr>
          </a:p>
          <a:p>
            <a:pPr lvl="0" defTabSz="685800">
              <a:defRPr/>
            </a:pPr>
            <a:r>
              <a:rPr lang="en-GB" sz="2000" b="1" dirty="0">
                <a:solidFill>
                  <a:schemeClr val="tx1"/>
                </a:solidFill>
                <a:latin typeface="Century Gothic" panose="020B0502020202020204" pitchFamily="34" charset="0"/>
              </a:rPr>
              <a:t>Tick the sentence that contains a place specific fronted adverbial.</a:t>
            </a: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a:p>
            <a:endParaRPr lang="en-GB" sz="2000" b="1" dirty="0">
              <a:solidFill>
                <a:schemeClr val="tx1"/>
              </a:solidFill>
              <a:latin typeface="Century Gothic" panose="020B0502020202020204" pitchFamily="34" charset="0"/>
            </a:endParaRPr>
          </a:p>
        </p:txBody>
      </p:sp>
      <p:graphicFrame>
        <p:nvGraphicFramePr>
          <p:cNvPr id="13" name="Table 4">
            <a:extLst>
              <a:ext uri="{FF2B5EF4-FFF2-40B4-BE49-F238E27FC236}">
                <a16:creationId xmlns:a16="http://schemas.microsoft.com/office/drawing/2014/main" id="{B3CC5573-3A07-4B92-BD06-C73773604015}"/>
              </a:ext>
            </a:extLst>
          </p:cNvPr>
          <p:cNvGraphicFramePr>
            <a:graphicFrameLocks noGrp="1"/>
          </p:cNvGraphicFramePr>
          <p:nvPr>
            <p:extLst>
              <p:ext uri="{D42A27DB-BD31-4B8C-83A1-F6EECF244321}">
                <p14:modId xmlns:p14="http://schemas.microsoft.com/office/powerpoint/2010/main" val="3475322530"/>
              </p:ext>
            </p:extLst>
          </p:nvPr>
        </p:nvGraphicFramePr>
        <p:xfrm>
          <a:off x="1319428" y="1836813"/>
          <a:ext cx="5940000" cy="3055264"/>
        </p:xfrm>
        <a:graphic>
          <a:graphicData uri="http://schemas.openxmlformats.org/drawingml/2006/table">
            <a:tbl>
              <a:tblPr firstRow="1" bandRow="1">
                <a:tableStyleId>{5940675A-B579-460E-94D1-54222C63F5DA}</a:tableStyleId>
              </a:tblPr>
              <a:tblGrid>
                <a:gridCol w="682759">
                  <a:extLst>
                    <a:ext uri="{9D8B030D-6E8A-4147-A177-3AD203B41FA5}">
                      <a16:colId xmlns:a16="http://schemas.microsoft.com/office/drawing/2014/main" val="1252389760"/>
                    </a:ext>
                  </a:extLst>
                </a:gridCol>
                <a:gridCol w="4369658">
                  <a:extLst>
                    <a:ext uri="{9D8B030D-6E8A-4147-A177-3AD203B41FA5}">
                      <a16:colId xmlns:a16="http://schemas.microsoft.com/office/drawing/2014/main" val="3733607924"/>
                    </a:ext>
                  </a:extLst>
                </a:gridCol>
                <a:gridCol w="887583">
                  <a:extLst>
                    <a:ext uri="{9D8B030D-6E8A-4147-A177-3AD203B41FA5}">
                      <a16:colId xmlns:a16="http://schemas.microsoft.com/office/drawing/2014/main" val="512982461"/>
                    </a:ext>
                  </a:extLst>
                </a:gridCol>
              </a:tblGrid>
              <a:tr h="995782">
                <a:tc gridSpan="2">
                  <a:txBody>
                    <a:bodyPr/>
                    <a:lstStyle/>
                    <a:p>
                      <a:pPr algn="l"/>
                      <a:r>
                        <a:rPr lang="en-GB" sz="2400" b="1" dirty="0">
                          <a:latin typeface="Century Gothic" panose="020B0502020202020204" pitchFamily="34" charset="0"/>
                        </a:rPr>
                        <a:t>A. Before tea, I went up to my bedroom and I got changed.</a:t>
                      </a:r>
                      <a:endParaRPr lang="en-GB" sz="2000" b="1" dirty="0">
                        <a:latin typeface="Century Gothic" panose="020B0502020202020204" pitchFamily="34" charset="0"/>
                      </a:endParaRPr>
                    </a:p>
                  </a:txBody>
                  <a:tcPr marL="100584" marR="100584" marT="50292" marB="5029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lang="en-GB" sz="12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400" b="1" dirty="0">
                        <a:latin typeface="Century Gothic" panose="020B0502020202020204" pitchFamily="34" charset="0"/>
                      </a:endParaRPr>
                    </a:p>
                  </a:txBody>
                  <a:tcPr marL="161992" marR="161992" marT="55321" marB="5532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26918495"/>
                  </a:ext>
                </a:extLst>
              </a:tr>
              <a:tr h="169939">
                <a:tc>
                  <a:txBody>
                    <a:bodyPr/>
                    <a:lstStyle/>
                    <a:p>
                      <a:pPr algn="ctr"/>
                      <a:endParaRPr lang="en-GB" sz="2000" b="1" dirty="0">
                        <a:latin typeface="Century Gothic" panose="020B0502020202020204" pitchFamily="34" charset="0"/>
                      </a:endParaRPr>
                    </a:p>
                  </a:txBody>
                  <a:tcPr marL="161992" marR="161992" marT="55321" marB="55321">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2000" b="1" dirty="0">
                        <a:latin typeface="Century Gothic" panose="020B0502020202020204" pitchFamily="34" charset="0"/>
                      </a:endParaRPr>
                    </a:p>
                  </a:txBody>
                  <a:tcPr marL="161992" marR="161992" marT="55321" marB="5532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marL="161992" marR="161992" marT="55321" marB="5532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44722021"/>
                  </a:ext>
                </a:extLst>
              </a:tr>
              <a:tr h="1418234">
                <a:tc gridSpan="2">
                  <a:txBody>
                    <a:bodyPr/>
                    <a:lstStyle/>
                    <a:p>
                      <a:pPr algn="l"/>
                      <a:r>
                        <a:rPr lang="en-GB" sz="2400" b="1" dirty="0">
                          <a:latin typeface="Century Gothic" panose="020B0502020202020204" pitchFamily="34" charset="0"/>
                        </a:rPr>
                        <a:t>B. In my bedroom, I took off my school uniform and put on some jeans.</a:t>
                      </a:r>
                    </a:p>
                    <a:p>
                      <a:pPr algn="l"/>
                      <a:endParaRPr lang="en-GB" sz="2000" b="1" dirty="0">
                        <a:latin typeface="Century Gothic" panose="020B0502020202020204" pitchFamily="34" charset="0"/>
                      </a:endParaRPr>
                    </a:p>
                  </a:txBody>
                  <a:tcPr marL="100584" marR="100584" marT="50292" marB="50292">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a:endParaRPr lang="en-GB" sz="1200" b="1" dirty="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400" b="1" dirty="0">
                        <a:latin typeface="Century Gothic" panose="020B0502020202020204" pitchFamily="34" charset="0"/>
                      </a:endParaRPr>
                    </a:p>
                  </a:txBody>
                  <a:tcPr marL="161992" marR="161992" marT="55321" marB="5532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46385984"/>
                  </a:ext>
                </a:extLst>
              </a:tr>
              <a:tr h="141376">
                <a:tc>
                  <a:txBody>
                    <a:bodyPr/>
                    <a:lstStyle/>
                    <a:p>
                      <a:pPr algn="ctr"/>
                      <a:endParaRPr lang="en-GB" sz="100" b="1" dirty="0">
                        <a:latin typeface="Century Gothic" panose="020B0502020202020204" pitchFamily="34" charset="0"/>
                      </a:endParaRPr>
                    </a:p>
                  </a:txBody>
                  <a:tcPr marL="161992" marR="161992" marT="55321" marB="55321">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marL="161992" marR="161992" marT="55321" marB="5532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GB" sz="100" b="1" dirty="0">
                        <a:latin typeface="Century Gothic" panose="020B0502020202020204" pitchFamily="34" charset="0"/>
                      </a:endParaRPr>
                    </a:p>
                  </a:txBody>
                  <a:tcPr marL="161992" marR="161992" marT="55321" marB="55321"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66570607"/>
                  </a:ext>
                </a:extLst>
              </a:tr>
            </a:tbl>
          </a:graphicData>
        </a:graphic>
      </p:graphicFrame>
      <p:sp>
        <p:nvSpPr>
          <p:cNvPr id="14" name="Rectangle: Rounded Corners 13">
            <a:extLst>
              <a:ext uri="{FF2B5EF4-FFF2-40B4-BE49-F238E27FC236}">
                <a16:creationId xmlns:a16="http://schemas.microsoft.com/office/drawing/2014/main" id="{AC3F035C-0E02-4567-BE5A-64A0032568F1}"/>
              </a:ext>
            </a:extLst>
          </p:cNvPr>
          <p:cNvSpPr/>
          <p:nvPr/>
        </p:nvSpPr>
        <p:spPr>
          <a:xfrm>
            <a:off x="7128223" y="1836813"/>
            <a:ext cx="756000" cy="75600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Rounded Corners 14">
            <a:extLst>
              <a:ext uri="{FF2B5EF4-FFF2-40B4-BE49-F238E27FC236}">
                <a16:creationId xmlns:a16="http://schemas.microsoft.com/office/drawing/2014/main" id="{A53AEC4F-E69E-418B-BE88-34E3DAF9E600}"/>
              </a:ext>
            </a:extLst>
          </p:cNvPr>
          <p:cNvSpPr/>
          <p:nvPr/>
        </p:nvSpPr>
        <p:spPr>
          <a:xfrm>
            <a:off x="7128223" y="3449445"/>
            <a:ext cx="756000" cy="75600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9" name="Group 8">
            <a:extLst>
              <a:ext uri="{FF2B5EF4-FFF2-40B4-BE49-F238E27FC236}">
                <a16:creationId xmlns:a16="http://schemas.microsoft.com/office/drawing/2014/main" id="{75771F70-7A67-44BD-9A07-DDAAF5471EFC}"/>
              </a:ext>
            </a:extLst>
          </p:cNvPr>
          <p:cNvGrpSpPr/>
          <p:nvPr/>
        </p:nvGrpSpPr>
        <p:grpSpPr>
          <a:xfrm>
            <a:off x="27814" y="6454317"/>
            <a:ext cx="1231337" cy="403587"/>
            <a:chOff x="27814" y="6454317"/>
            <a:chExt cx="1231337" cy="403587"/>
          </a:xfrm>
        </p:grpSpPr>
        <p:pic>
          <p:nvPicPr>
            <p:cNvPr id="10" name="Picture 9" descr="A close up of a sign&#10;&#10;Description generated with high confidence">
              <a:extLst>
                <a:ext uri="{FF2B5EF4-FFF2-40B4-BE49-F238E27FC236}">
                  <a16:creationId xmlns:a16="http://schemas.microsoft.com/office/drawing/2014/main" id="{B3E0BC03-6465-41CC-AC50-767C5E68A4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39" y="6454317"/>
              <a:ext cx="1174025" cy="278902"/>
            </a:xfrm>
            <a:prstGeom prst="rect">
              <a:avLst/>
            </a:prstGeom>
          </p:spPr>
        </p:pic>
        <p:sp>
          <p:nvSpPr>
            <p:cNvPr id="11" name="TextBox 10">
              <a:extLst>
                <a:ext uri="{FF2B5EF4-FFF2-40B4-BE49-F238E27FC236}">
                  <a16:creationId xmlns:a16="http://schemas.microsoft.com/office/drawing/2014/main" id="{7DE2B92E-A58B-4B39-BE87-CBF1E7E07B49}"/>
                </a:ext>
              </a:extLst>
            </p:cNvPr>
            <p:cNvSpPr txBox="1"/>
            <p:nvPr/>
          </p:nvSpPr>
          <p:spPr>
            <a:xfrm>
              <a:off x="27814" y="6688627"/>
              <a:ext cx="1231337"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altLang="en-US" sz="500" b="1" dirty="0">
                  <a:latin typeface="Century Gothic" panose="020B0502020202020204" pitchFamily="34" charset="0"/>
                </a:rPr>
                <a:t>© Classroom Secrets Limited 2018</a:t>
              </a:r>
            </a:p>
          </p:txBody>
        </p:sp>
      </p:grpSp>
    </p:spTree>
    <p:extLst>
      <p:ext uri="{BB962C8B-B14F-4D97-AF65-F5344CB8AC3E}">
        <p14:creationId xmlns:p14="http://schemas.microsoft.com/office/powerpoint/2010/main" val="120214046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0FAF844F8D8A5418E98F34D21016ED8" ma:contentTypeVersion="17" ma:contentTypeDescription="Create a new document." ma:contentTypeScope="" ma:versionID="571e11c5eb0f57803ce0a807acb8b90a">
  <xsd:schema xmlns:xsd="http://www.w3.org/2001/XMLSchema" xmlns:xs="http://www.w3.org/2001/XMLSchema" xmlns:p="http://schemas.microsoft.com/office/2006/metadata/properties" xmlns:ns1="http://schemas.microsoft.com/sharepoint/v3" xmlns:ns2="86144f90-c7b6-48d0-aae5-f5e9e48cc3df" xmlns:ns3="0f0ae0ff-29c4-4766-b250-c1a9bee8d430" targetNamespace="http://schemas.microsoft.com/office/2006/metadata/properties" ma:root="true" ma:fieldsID="23555bd6f297cf4c0acd9aacdfd8cc7f" ns1:_="" ns2:_="" ns3:_="">
    <xsd:import namespace="http://schemas.microsoft.com/sharepoint/v3"/>
    <xsd:import namespace="86144f90-c7b6-48d0-aae5-f5e9e48cc3df"/>
    <xsd:import namespace="0f0ae0ff-29c4-4766-b250-c1a9bee8d430"/>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2:TaxKeywordTaxHTField" minOccurs="0"/>
                <xsd:element ref="ns2:TaxCatchAll" minOccurs="0"/>
                <xsd:element ref="ns3:MediaServiceMetadata" minOccurs="0"/>
                <xsd:element ref="ns3:MediaServiceFastMetadata" minOccurs="0"/>
                <xsd:element ref="ns3:MediaServiceDateTaken" minOccurs="0"/>
                <xsd:element ref="ns3:MediaServiceAutoTags" minOccurs="0"/>
                <xsd:element ref="ns3:MediaServiceLocation" minOccurs="0"/>
                <xsd:element ref="ns1:_ip_UnifiedCompliancePolicyProperties" minOccurs="0"/>
                <xsd:element ref="ns1:_ip_UnifiedCompliancePolicyUIAction" minOccurs="0"/>
                <xsd:element ref="ns3:MediaServiceOCR"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description="" ma:hidden="true" ma:internalName="_ip_UnifiedCompliancePolicyProperties">
      <xsd:simpleType>
        <xsd:restriction base="dms:Note"/>
      </xsd:simpleType>
    </xsd:element>
    <xsd:element name="_ip_UnifiedCompliancePolicyUIAction" ma:index="21" nillable="true" ma:displayName="Unified Compliance Policy UI Action" ma:descrip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TaxKeywordTaxHTField" ma:index="13" nillable="true" ma:taxonomy="true" ma:internalName="TaxKeywordTaxHTField" ma:taxonomyFieldName="TaxKeyword" ma:displayName="Enterprise Keywords" ma:fieldId="{23f27201-bee3-471e-b2e7-b64fd8b7ca38}" ma:taxonomyMulti="true" ma:sspId="00000000-0000-0000-0000-000000000000" ma:termSetId="00000000-0000-0000-0000-000000000000" ma:anchorId="00000000-0000-0000-0000-000000000000" ma:open="true" ma:isKeyword="true">
      <xsd:complexType>
        <xsd:sequence>
          <xsd:element ref="pc:Terms" minOccurs="0" maxOccurs="1"/>
        </xsd:sequence>
      </xsd:complexType>
    </xsd:element>
    <xsd:element name="TaxCatchAll" ma:index="14" nillable="true" ma:displayName="Taxonomy Catch All Column" ma:description="" ma:hidden="true" ma:list="{22ec0cf8-456d-4606-8852-2ed8c6b517f4}" ma:internalName="TaxCatchAll" ma:showField="CatchAllData" ma:web="86144f90-c7b6-48d0-aae5-f5e9e48cc3d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f0ae0ff-29c4-4766-b250-c1a9bee8d430" elementFormDefault="qualified">
    <xsd:import namespace="http://schemas.microsoft.com/office/2006/documentManagement/types"/>
    <xsd:import namespace="http://schemas.microsoft.com/office/infopath/2007/PartnerControls"/>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AutoTags" ma:index="18" nillable="true" ma:displayName="MediaServiceAutoTags" ma:description="" ma:internalName="MediaServiceAutoTags" ma:readOnly="true">
      <xsd:simpleType>
        <xsd:restriction base="dms:Text"/>
      </xsd:simpleType>
    </xsd:element>
    <xsd:element name="MediaServiceLocation" ma:index="19" nillable="true" ma:displayName="MediaServiceLocation" ma:description="" ma:internalName="MediaServiceLocation" ma:readOnly="true">
      <xsd:simpleType>
        <xsd:restriction base="dms:Text"/>
      </xsd:simpleType>
    </xsd:element>
    <xsd:element name="MediaServiceOCR" ma:index="22" nillable="true" ma:displayName="MediaServiceOCR" ma:internalName="MediaServiceOCR" ma:readOnly="true">
      <xsd:simpleType>
        <xsd:restriction base="dms:Note">
          <xsd:maxLength value="255"/>
        </xsd:restriction>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GenerationTime" ma:index="24"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KeywordTaxHTField xmlns="86144f90-c7b6-48d0-aae5-f5e9e48cc3df">
      <Terms xmlns="http://schemas.microsoft.com/office/infopath/2007/PartnerControls"/>
    </TaxKeywordTaxHTField>
    <_ip_UnifiedCompliancePolicyProperties xmlns="http://schemas.microsoft.com/sharepoint/v3" xsi:nil="true"/>
    <TaxCatchAll xmlns="86144f90-c7b6-48d0-aae5-f5e9e48cc3df"/>
  </documentManagement>
</p:properties>
</file>

<file path=customXml/itemProps1.xml><?xml version="1.0" encoding="utf-8"?>
<ds:datastoreItem xmlns:ds="http://schemas.openxmlformats.org/officeDocument/2006/customXml" ds:itemID="{847E8483-6830-4278-AAA4-42475412A9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6144f90-c7b6-48d0-aae5-f5e9e48cc3df"/>
    <ds:schemaRef ds:uri="0f0ae0ff-29c4-4766-b250-c1a9bee8d4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3.xml><?xml version="1.0" encoding="utf-8"?>
<ds:datastoreItem xmlns:ds="http://schemas.openxmlformats.org/officeDocument/2006/customXml" ds:itemID="{0EF8F11D-A449-4684-B8E0-461263A2E192}">
  <ds:schemaRefs>
    <ds:schemaRef ds:uri="http://purl.org/dc/terms/"/>
    <ds:schemaRef ds:uri="86144f90-c7b6-48d0-aae5-f5e9e48cc3df"/>
    <ds:schemaRef ds:uri="http://purl.org/dc/dcmitype/"/>
    <ds:schemaRef ds:uri="http://schemas.microsoft.com/office/2006/documentManagement/types"/>
    <ds:schemaRef ds:uri="http://schemas.microsoft.com/sharepoint/v3"/>
    <ds:schemaRef ds:uri="0f0ae0ff-29c4-4766-b250-c1a9bee8d430"/>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323</TotalTime>
  <Words>1233</Words>
  <Application>Microsoft Office PowerPoint</Application>
  <PresentationFormat>On-screen Show (4:3)</PresentationFormat>
  <Paragraphs>242</Paragraphs>
  <Slides>21</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Calibri</vt:lpstr>
      <vt:lpstr>Calibri Light</vt:lpstr>
      <vt:lpstr>Century Gothic</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Sian Stebbings</cp:lastModifiedBy>
  <cp:revision>2</cp:revision>
  <dcterms:created xsi:type="dcterms:W3CDTF">2018-03-17T10:08:43Z</dcterms:created>
  <dcterms:modified xsi:type="dcterms:W3CDTF">2019-10-25T12:58:12Z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0x01010060FAF844F8D8A5418E98F34D21016ED8</vt:lpwstr>
  </property>
  <property fmtid="{D5CDD505-2E9C-101B-9397-08002B2CF9AE}" pid="3" name="TaxKeyword">
    <vt:lpwstr/>
  </property>
</Properties>
</file>