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23" r:id="rId5"/>
    <p:sldId id="256" r:id="rId6"/>
    <p:sldId id="392" r:id="rId7"/>
    <p:sldId id="390" r:id="rId8"/>
    <p:sldId id="394" r:id="rId9"/>
    <p:sldId id="415" r:id="rId10"/>
    <p:sldId id="360" r:id="rId11"/>
    <p:sldId id="401" r:id="rId12"/>
    <p:sldId id="398" r:id="rId13"/>
    <p:sldId id="416" r:id="rId14"/>
    <p:sldId id="397" r:id="rId15"/>
    <p:sldId id="417" r:id="rId16"/>
    <p:sldId id="399" r:id="rId17"/>
    <p:sldId id="418" r:id="rId18"/>
    <p:sldId id="405" r:id="rId19"/>
    <p:sldId id="419" r:id="rId20"/>
    <p:sldId id="400" r:id="rId21"/>
    <p:sldId id="420" r:id="rId22"/>
    <p:sldId id="425" r:id="rId23"/>
    <p:sldId id="426" r:id="rId24"/>
    <p:sldId id="427"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636B37-2C6A-4ADF-841C-E1BF48820722}" v="64" dt="2019-11-01T15:12:13.4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06" autoAdjust="0"/>
    <p:restoredTop sz="94660"/>
  </p:normalViewPr>
  <p:slideViewPr>
    <p:cSldViewPr snapToGrid="0">
      <p:cViewPr varScale="1">
        <p:scale>
          <a:sx n="85" d="100"/>
          <a:sy n="85" d="100"/>
        </p:scale>
        <p:origin x="14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Tidswell-Brown" userId="3518c4a0-5c99-4880-b127-cb60ccf11a39" providerId="ADAL" clId="{82636B37-2C6A-4ADF-841C-E1BF48820722}"/>
    <pc:docChg chg="undo custSel addSld delSld modSld">
      <pc:chgData name="Kyle Tidswell-Brown" userId="3518c4a0-5c99-4880-b127-cb60ccf11a39" providerId="ADAL" clId="{82636B37-2C6A-4ADF-841C-E1BF48820722}" dt="2019-11-01T15:39:51.535" v="1609" actId="207"/>
      <pc:docMkLst>
        <pc:docMk/>
      </pc:docMkLst>
      <pc:sldChg chg="addSp delSp modSp">
        <pc:chgData name="Kyle Tidswell-Brown" userId="3518c4a0-5c99-4880-b127-cb60ccf11a39" providerId="ADAL" clId="{82636B37-2C6A-4ADF-841C-E1BF48820722}" dt="2019-11-01T13:04:05.129" v="55" actId="207"/>
        <pc:sldMkLst>
          <pc:docMk/>
          <pc:sldMk cId="2637481266" sldId="256"/>
        </pc:sldMkLst>
        <pc:spChg chg="mod">
          <ac:chgData name="Kyle Tidswell-Brown" userId="3518c4a0-5c99-4880-b127-cb60ccf11a39" providerId="ADAL" clId="{82636B37-2C6A-4ADF-841C-E1BF48820722}" dt="2019-11-01T13:02:22.804" v="9" actId="20577"/>
          <ac:spMkLst>
            <pc:docMk/>
            <pc:sldMk cId="2637481266" sldId="256"/>
            <ac:spMk id="8" creationId="{DF2E0EBC-DAC5-4048-B4A4-0ABBE61D0461}"/>
          </ac:spMkLst>
        </pc:spChg>
        <pc:spChg chg="mod">
          <ac:chgData name="Kyle Tidswell-Brown" userId="3518c4a0-5c99-4880-b127-cb60ccf11a39" providerId="ADAL" clId="{82636B37-2C6A-4ADF-841C-E1BF48820722}" dt="2019-11-01T13:04:05.129" v="55" actId="207"/>
          <ac:spMkLst>
            <pc:docMk/>
            <pc:sldMk cId="2637481266" sldId="256"/>
            <ac:spMk id="19" creationId="{5252A847-DE45-4FA3-A1F8-EEBEB845FF8E}"/>
          </ac:spMkLst>
        </pc:spChg>
        <pc:grpChg chg="add">
          <ac:chgData name="Kyle Tidswell-Brown" userId="3518c4a0-5c99-4880-b127-cb60ccf11a39" providerId="ADAL" clId="{82636B37-2C6A-4ADF-841C-E1BF48820722}" dt="2019-11-01T13:02:16.738" v="5"/>
          <ac:grpSpMkLst>
            <pc:docMk/>
            <pc:sldMk cId="2637481266" sldId="256"/>
            <ac:grpSpMk id="6" creationId="{5ED8F752-33AC-4D09-B27F-949314CDFA2B}"/>
          </ac:grpSpMkLst>
        </pc:grpChg>
        <pc:grpChg chg="del">
          <ac:chgData name="Kyle Tidswell-Brown" userId="3518c4a0-5c99-4880-b127-cb60ccf11a39" providerId="ADAL" clId="{82636B37-2C6A-4ADF-841C-E1BF48820722}" dt="2019-11-01T13:02:16.300" v="4" actId="478"/>
          <ac:grpSpMkLst>
            <pc:docMk/>
            <pc:sldMk cId="2637481266" sldId="256"/>
            <ac:grpSpMk id="16" creationId="{B31300A9-E3C5-4701-8EF1-45ED088A04DD}"/>
          </ac:grpSpMkLst>
        </pc:grpChg>
      </pc:sldChg>
      <pc:sldChg chg="addSp delSp modSp">
        <pc:chgData name="Kyle Tidswell-Brown" userId="3518c4a0-5c99-4880-b127-cb60ccf11a39" providerId="ADAL" clId="{82636B37-2C6A-4ADF-841C-E1BF48820722}" dt="2019-11-01T13:18:19.950" v="326" actId="20577"/>
        <pc:sldMkLst>
          <pc:docMk/>
          <pc:sldMk cId="36917022" sldId="360"/>
        </pc:sldMkLst>
        <pc:spChg chg="mod">
          <ac:chgData name="Kyle Tidswell-Brown" userId="3518c4a0-5c99-4880-b127-cb60ccf11a39" providerId="ADAL" clId="{82636B37-2C6A-4ADF-841C-E1BF48820722}" dt="2019-11-01T13:18:19.950" v="326" actId="20577"/>
          <ac:spMkLst>
            <pc:docMk/>
            <pc:sldMk cId="36917022" sldId="360"/>
            <ac:spMk id="19" creationId="{5252A847-DE45-4FA3-A1F8-EEBEB845FF8E}"/>
          </ac:spMkLst>
        </pc:spChg>
        <pc:grpChg chg="add">
          <ac:chgData name="Kyle Tidswell-Brown" userId="3518c4a0-5c99-4880-b127-cb60ccf11a39" providerId="ADAL" clId="{82636B37-2C6A-4ADF-841C-E1BF48820722}" dt="2019-11-01T13:03:19.437" v="37"/>
          <ac:grpSpMkLst>
            <pc:docMk/>
            <pc:sldMk cId="36917022" sldId="360"/>
            <ac:grpSpMk id="6" creationId="{04CFD486-B6D9-45FA-992B-90A4FC129F24}"/>
          </ac:grpSpMkLst>
        </pc:grpChg>
        <pc:grpChg chg="del">
          <ac:chgData name="Kyle Tidswell-Brown" userId="3518c4a0-5c99-4880-b127-cb60ccf11a39" providerId="ADAL" clId="{82636B37-2C6A-4ADF-841C-E1BF48820722}" dt="2019-11-01T13:02:45.086" v="17" actId="478"/>
          <ac:grpSpMkLst>
            <pc:docMk/>
            <pc:sldMk cId="36917022" sldId="360"/>
            <ac:grpSpMk id="16" creationId="{B31300A9-E3C5-4701-8EF1-45ED088A04DD}"/>
          </ac:grpSpMkLst>
        </pc:grpChg>
      </pc:sldChg>
      <pc:sldChg chg="addSp delSp">
        <pc:chgData name="Kyle Tidswell-Brown" userId="3518c4a0-5c99-4880-b127-cb60ccf11a39" providerId="ADAL" clId="{82636B37-2C6A-4ADF-841C-E1BF48820722}" dt="2019-11-01T13:03:15.956" v="34"/>
        <pc:sldMkLst>
          <pc:docMk/>
          <pc:sldMk cId="3401100034" sldId="390"/>
        </pc:sldMkLst>
        <pc:grpChg chg="add">
          <ac:chgData name="Kyle Tidswell-Brown" userId="3518c4a0-5c99-4880-b127-cb60ccf11a39" providerId="ADAL" clId="{82636B37-2C6A-4ADF-841C-E1BF48820722}" dt="2019-11-01T13:03:15.956" v="34"/>
          <ac:grpSpMkLst>
            <pc:docMk/>
            <pc:sldMk cId="3401100034" sldId="390"/>
            <ac:grpSpMk id="6" creationId="{BAA4D1D2-BE21-4F20-9A50-8FD2513650AB}"/>
          </ac:grpSpMkLst>
        </pc:grpChg>
        <pc:grpChg chg="del">
          <ac:chgData name="Kyle Tidswell-Brown" userId="3518c4a0-5c99-4880-b127-cb60ccf11a39" providerId="ADAL" clId="{82636B37-2C6A-4ADF-841C-E1BF48820722}" dt="2019-11-01T13:02:32.405" v="14" actId="478"/>
          <ac:grpSpMkLst>
            <pc:docMk/>
            <pc:sldMk cId="3401100034" sldId="390"/>
            <ac:grpSpMk id="16" creationId="{B31300A9-E3C5-4701-8EF1-45ED088A04DD}"/>
          </ac:grpSpMkLst>
        </pc:grpChg>
      </pc:sldChg>
      <pc:sldChg chg="addSp delSp modSp">
        <pc:chgData name="Kyle Tidswell-Brown" userId="3518c4a0-5c99-4880-b127-cb60ccf11a39" providerId="ADAL" clId="{82636B37-2C6A-4ADF-841C-E1BF48820722}" dt="2019-11-01T13:04:26.065" v="66" actId="404"/>
        <pc:sldMkLst>
          <pc:docMk/>
          <pc:sldMk cId="1204372888" sldId="392"/>
        </pc:sldMkLst>
        <pc:spChg chg="mod">
          <ac:chgData name="Kyle Tidswell-Brown" userId="3518c4a0-5c99-4880-b127-cb60ccf11a39" providerId="ADAL" clId="{82636B37-2C6A-4ADF-841C-E1BF48820722}" dt="2019-11-01T13:02:29.348" v="13" actId="20577"/>
          <ac:spMkLst>
            <pc:docMk/>
            <pc:sldMk cId="1204372888" sldId="392"/>
            <ac:spMk id="8" creationId="{FA8F7628-0BFB-4A41-A3F4-3EE925957A31}"/>
          </ac:spMkLst>
        </pc:spChg>
        <pc:spChg chg="mod">
          <ac:chgData name="Kyle Tidswell-Brown" userId="3518c4a0-5c99-4880-b127-cb60ccf11a39" providerId="ADAL" clId="{82636B37-2C6A-4ADF-841C-E1BF48820722}" dt="2019-11-01T13:04:26.065" v="66" actId="404"/>
          <ac:spMkLst>
            <pc:docMk/>
            <pc:sldMk cId="1204372888" sldId="392"/>
            <ac:spMk id="19" creationId="{5252A847-DE45-4FA3-A1F8-EEBEB845FF8E}"/>
          </ac:spMkLst>
        </pc:spChg>
        <pc:grpChg chg="add">
          <ac:chgData name="Kyle Tidswell-Brown" userId="3518c4a0-5c99-4880-b127-cb60ccf11a39" providerId="ADAL" clId="{82636B37-2C6A-4ADF-841C-E1BF48820722}" dt="2019-11-01T13:02:19.516" v="7"/>
          <ac:grpSpMkLst>
            <pc:docMk/>
            <pc:sldMk cId="1204372888" sldId="392"/>
            <ac:grpSpMk id="6" creationId="{77F27418-C365-4B05-A218-C64EF5E76CC9}"/>
          </ac:grpSpMkLst>
        </pc:grpChg>
        <pc:grpChg chg="del">
          <ac:chgData name="Kyle Tidswell-Brown" userId="3518c4a0-5c99-4880-b127-cb60ccf11a39" providerId="ADAL" clId="{82636B37-2C6A-4ADF-841C-E1BF48820722}" dt="2019-11-01T13:02:19.082" v="6" actId="478"/>
          <ac:grpSpMkLst>
            <pc:docMk/>
            <pc:sldMk cId="1204372888" sldId="392"/>
            <ac:grpSpMk id="16" creationId="{B31300A9-E3C5-4701-8EF1-45ED088A04DD}"/>
          </ac:grpSpMkLst>
        </pc:grpChg>
      </pc:sldChg>
      <pc:sldChg chg="addSp delSp modSp">
        <pc:chgData name="Kyle Tidswell-Brown" userId="3518c4a0-5c99-4880-b127-cb60ccf11a39" providerId="ADAL" clId="{82636B37-2C6A-4ADF-841C-E1BF48820722}" dt="2019-11-01T15:39:46.580" v="1608" actId="207"/>
        <pc:sldMkLst>
          <pc:docMk/>
          <pc:sldMk cId="1518955616" sldId="394"/>
        </pc:sldMkLst>
        <pc:grpChg chg="add">
          <ac:chgData name="Kyle Tidswell-Brown" userId="3518c4a0-5c99-4880-b127-cb60ccf11a39" providerId="ADAL" clId="{82636B37-2C6A-4ADF-841C-E1BF48820722}" dt="2019-11-01T13:03:16.920" v="35"/>
          <ac:grpSpMkLst>
            <pc:docMk/>
            <pc:sldMk cId="1518955616" sldId="394"/>
            <ac:grpSpMk id="8" creationId="{3A8C6EF5-7722-4525-951B-E99B00300F61}"/>
          </ac:grpSpMkLst>
        </pc:grpChg>
        <pc:grpChg chg="del">
          <ac:chgData name="Kyle Tidswell-Brown" userId="3518c4a0-5c99-4880-b127-cb60ccf11a39" providerId="ADAL" clId="{82636B37-2C6A-4ADF-841C-E1BF48820722}" dt="2019-11-01T13:02:37.500" v="15" actId="478"/>
          <ac:grpSpMkLst>
            <pc:docMk/>
            <pc:sldMk cId="1518955616" sldId="394"/>
            <ac:grpSpMk id="16" creationId="{B31300A9-E3C5-4701-8EF1-45ED088A04DD}"/>
          </ac:grpSpMkLst>
        </pc:grpChg>
        <pc:graphicFrameChg chg="modGraphic">
          <ac:chgData name="Kyle Tidswell-Brown" userId="3518c4a0-5c99-4880-b127-cb60ccf11a39" providerId="ADAL" clId="{82636B37-2C6A-4ADF-841C-E1BF48820722}" dt="2019-11-01T15:39:46.580" v="1608" actId="207"/>
          <ac:graphicFrameMkLst>
            <pc:docMk/>
            <pc:sldMk cId="1518955616" sldId="394"/>
            <ac:graphicFrameMk id="6" creationId="{0D2FF24E-DECC-43A8-8767-1241E3652AA2}"/>
          </ac:graphicFrameMkLst>
        </pc:graphicFrameChg>
      </pc:sldChg>
      <pc:sldChg chg="addSp delSp modSp">
        <pc:chgData name="Kyle Tidswell-Brown" userId="3518c4a0-5c99-4880-b127-cb60ccf11a39" providerId="ADAL" clId="{82636B37-2C6A-4ADF-841C-E1BF48820722}" dt="2019-11-01T13:10:18.310" v="189" actId="20577"/>
        <pc:sldMkLst>
          <pc:docMk/>
          <pc:sldMk cId="2499385180" sldId="397"/>
        </pc:sldMkLst>
        <pc:spChg chg="mod">
          <ac:chgData name="Kyle Tidswell-Brown" userId="3518c4a0-5c99-4880-b127-cb60ccf11a39" providerId="ADAL" clId="{82636B37-2C6A-4ADF-841C-E1BF48820722}" dt="2019-11-01T13:10:18.310" v="189" actId="20577"/>
          <ac:spMkLst>
            <pc:docMk/>
            <pc:sldMk cId="2499385180" sldId="397"/>
            <ac:spMk id="19" creationId="{5252A847-DE45-4FA3-A1F8-EEBEB845FF8E}"/>
          </ac:spMkLst>
        </pc:spChg>
        <pc:grpChg chg="add">
          <ac:chgData name="Kyle Tidswell-Brown" userId="3518c4a0-5c99-4880-b127-cb60ccf11a39" providerId="ADAL" clId="{82636B37-2C6A-4ADF-841C-E1BF48820722}" dt="2019-11-01T13:03:23.128" v="41"/>
          <ac:grpSpMkLst>
            <pc:docMk/>
            <pc:sldMk cId="2499385180" sldId="397"/>
            <ac:grpSpMk id="7" creationId="{B2833C13-42A5-4B0B-8C4C-D79FAA2EB590}"/>
          </ac:grpSpMkLst>
        </pc:grpChg>
        <pc:grpChg chg="del">
          <ac:chgData name="Kyle Tidswell-Brown" userId="3518c4a0-5c99-4880-b127-cb60ccf11a39" providerId="ADAL" clId="{82636B37-2C6A-4ADF-841C-E1BF48820722}" dt="2019-11-01T13:02:50.236" v="21" actId="478"/>
          <ac:grpSpMkLst>
            <pc:docMk/>
            <pc:sldMk cId="2499385180" sldId="397"/>
            <ac:grpSpMk id="16" creationId="{B31300A9-E3C5-4701-8EF1-45ED088A04DD}"/>
          </ac:grpSpMkLst>
        </pc:grpChg>
      </pc:sldChg>
      <pc:sldChg chg="addSp delSp modSp">
        <pc:chgData name="Kyle Tidswell-Brown" userId="3518c4a0-5c99-4880-b127-cb60ccf11a39" providerId="ADAL" clId="{82636B37-2C6A-4ADF-841C-E1BF48820722}" dt="2019-11-01T13:18:02.686" v="320"/>
        <pc:sldMkLst>
          <pc:docMk/>
          <pc:sldMk cId="3441772087" sldId="398"/>
        </pc:sldMkLst>
        <pc:spChg chg="mod">
          <ac:chgData name="Kyle Tidswell-Brown" userId="3518c4a0-5c99-4880-b127-cb60ccf11a39" providerId="ADAL" clId="{82636B37-2C6A-4ADF-841C-E1BF48820722}" dt="2019-11-01T13:18:02.686" v="320"/>
          <ac:spMkLst>
            <pc:docMk/>
            <pc:sldMk cId="3441772087" sldId="398"/>
            <ac:spMk id="19" creationId="{5252A847-DE45-4FA3-A1F8-EEBEB845FF8E}"/>
          </ac:spMkLst>
        </pc:spChg>
        <pc:grpChg chg="add">
          <ac:chgData name="Kyle Tidswell-Brown" userId="3518c4a0-5c99-4880-b127-cb60ccf11a39" providerId="ADAL" clId="{82636B37-2C6A-4ADF-841C-E1BF48820722}" dt="2019-11-01T13:03:21.676" v="39"/>
          <ac:grpSpMkLst>
            <pc:docMk/>
            <pc:sldMk cId="3441772087" sldId="398"/>
            <ac:grpSpMk id="6" creationId="{D5DDAF80-14CB-42ED-90E9-C439FA74FA7B}"/>
          </ac:grpSpMkLst>
        </pc:grpChg>
        <pc:grpChg chg="del">
          <ac:chgData name="Kyle Tidswell-Brown" userId="3518c4a0-5c99-4880-b127-cb60ccf11a39" providerId="ADAL" clId="{82636B37-2C6A-4ADF-841C-E1BF48820722}" dt="2019-11-01T13:02:47.942" v="19" actId="478"/>
          <ac:grpSpMkLst>
            <pc:docMk/>
            <pc:sldMk cId="3441772087" sldId="398"/>
            <ac:grpSpMk id="16" creationId="{B31300A9-E3C5-4701-8EF1-45ED088A04DD}"/>
          </ac:grpSpMkLst>
        </pc:grpChg>
      </pc:sldChg>
      <pc:sldChg chg="addSp delSp modSp">
        <pc:chgData name="Kyle Tidswell-Brown" userId="3518c4a0-5c99-4880-b127-cb60ccf11a39" providerId="ADAL" clId="{82636B37-2C6A-4ADF-841C-E1BF48820722}" dt="2019-11-01T13:17:23.615" v="287" actId="20577"/>
        <pc:sldMkLst>
          <pc:docMk/>
          <pc:sldMk cId="3508259425" sldId="399"/>
        </pc:sldMkLst>
        <pc:spChg chg="mod">
          <ac:chgData name="Kyle Tidswell-Brown" userId="3518c4a0-5c99-4880-b127-cb60ccf11a39" providerId="ADAL" clId="{82636B37-2C6A-4ADF-841C-E1BF48820722}" dt="2019-11-01T13:17:23.615" v="287" actId="20577"/>
          <ac:spMkLst>
            <pc:docMk/>
            <pc:sldMk cId="3508259425" sldId="399"/>
            <ac:spMk id="19" creationId="{5252A847-DE45-4FA3-A1F8-EEBEB845FF8E}"/>
          </ac:spMkLst>
        </pc:spChg>
        <pc:grpChg chg="add">
          <ac:chgData name="Kyle Tidswell-Brown" userId="3518c4a0-5c99-4880-b127-cb60ccf11a39" providerId="ADAL" clId="{82636B37-2C6A-4ADF-841C-E1BF48820722}" dt="2019-11-01T13:03:24.517" v="43"/>
          <ac:grpSpMkLst>
            <pc:docMk/>
            <pc:sldMk cId="3508259425" sldId="399"/>
            <ac:grpSpMk id="6" creationId="{379AA01E-9800-4AB4-A5D7-D4CD4CBACF7A}"/>
          </ac:grpSpMkLst>
        </pc:grpChg>
        <pc:grpChg chg="del">
          <ac:chgData name="Kyle Tidswell-Brown" userId="3518c4a0-5c99-4880-b127-cb60ccf11a39" providerId="ADAL" clId="{82636B37-2C6A-4ADF-841C-E1BF48820722}" dt="2019-11-01T13:02:52.412" v="23" actId="478"/>
          <ac:grpSpMkLst>
            <pc:docMk/>
            <pc:sldMk cId="3508259425" sldId="399"/>
            <ac:grpSpMk id="16" creationId="{B31300A9-E3C5-4701-8EF1-45ED088A04DD}"/>
          </ac:grpSpMkLst>
        </pc:grpChg>
      </pc:sldChg>
      <pc:sldChg chg="addSp delSp modSp">
        <pc:chgData name="Kyle Tidswell-Brown" userId="3518c4a0-5c99-4880-b127-cb60ccf11a39" providerId="ADAL" clId="{82636B37-2C6A-4ADF-841C-E1BF48820722}" dt="2019-11-01T15:12:03.043" v="1602" actId="20577"/>
        <pc:sldMkLst>
          <pc:docMk/>
          <pc:sldMk cId="3037580748" sldId="400"/>
        </pc:sldMkLst>
        <pc:spChg chg="mod">
          <ac:chgData name="Kyle Tidswell-Brown" userId="3518c4a0-5c99-4880-b127-cb60ccf11a39" providerId="ADAL" clId="{82636B37-2C6A-4ADF-841C-E1BF48820722}" dt="2019-11-01T15:12:03.043" v="1602" actId="20577"/>
          <ac:spMkLst>
            <pc:docMk/>
            <pc:sldMk cId="3037580748" sldId="400"/>
            <ac:spMk id="19" creationId="{5252A847-DE45-4FA3-A1F8-EEBEB845FF8E}"/>
          </ac:spMkLst>
        </pc:spChg>
        <pc:grpChg chg="add">
          <ac:chgData name="Kyle Tidswell-Brown" userId="3518c4a0-5c99-4880-b127-cb60ccf11a39" providerId="ADAL" clId="{82636B37-2C6A-4ADF-841C-E1BF48820722}" dt="2019-11-01T13:03:27.765" v="47"/>
          <ac:grpSpMkLst>
            <pc:docMk/>
            <pc:sldMk cId="3037580748" sldId="400"/>
            <ac:grpSpMk id="6" creationId="{6C7EE563-8920-4642-9F0D-DF249A6513AA}"/>
          </ac:grpSpMkLst>
        </pc:grpChg>
        <pc:grpChg chg="del">
          <ac:chgData name="Kyle Tidswell-Brown" userId="3518c4a0-5c99-4880-b127-cb60ccf11a39" providerId="ADAL" clId="{82636B37-2C6A-4ADF-841C-E1BF48820722}" dt="2019-11-01T13:03:01.925" v="29" actId="478"/>
          <ac:grpSpMkLst>
            <pc:docMk/>
            <pc:sldMk cId="3037580748" sldId="400"/>
            <ac:grpSpMk id="16" creationId="{B31300A9-E3C5-4701-8EF1-45ED088A04DD}"/>
          </ac:grpSpMkLst>
        </pc:grpChg>
      </pc:sldChg>
      <pc:sldChg chg="addSp delSp modSp">
        <pc:chgData name="Kyle Tidswell-Brown" userId="3518c4a0-5c99-4880-b127-cb60ccf11a39" providerId="ADAL" clId="{82636B37-2C6A-4ADF-841C-E1BF48820722}" dt="2019-11-01T13:18:15.910" v="325" actId="20577"/>
        <pc:sldMkLst>
          <pc:docMk/>
          <pc:sldMk cId="2725612218" sldId="401"/>
        </pc:sldMkLst>
        <pc:spChg chg="mod">
          <ac:chgData name="Kyle Tidswell-Brown" userId="3518c4a0-5c99-4880-b127-cb60ccf11a39" providerId="ADAL" clId="{82636B37-2C6A-4ADF-841C-E1BF48820722}" dt="2019-11-01T13:18:15.910" v="325" actId="20577"/>
          <ac:spMkLst>
            <pc:docMk/>
            <pc:sldMk cId="2725612218" sldId="401"/>
            <ac:spMk id="19" creationId="{5252A847-DE45-4FA3-A1F8-EEBEB845FF8E}"/>
          </ac:spMkLst>
        </pc:spChg>
        <pc:grpChg chg="add">
          <ac:chgData name="Kyle Tidswell-Brown" userId="3518c4a0-5c99-4880-b127-cb60ccf11a39" providerId="ADAL" clId="{82636B37-2C6A-4ADF-841C-E1BF48820722}" dt="2019-11-01T13:03:20.706" v="38"/>
          <ac:grpSpMkLst>
            <pc:docMk/>
            <pc:sldMk cId="2725612218" sldId="401"/>
            <ac:grpSpMk id="6" creationId="{85D1E1F5-33E0-4087-8E9F-63035E16DC68}"/>
          </ac:grpSpMkLst>
        </pc:grpChg>
        <pc:grpChg chg="del">
          <ac:chgData name="Kyle Tidswell-Brown" userId="3518c4a0-5c99-4880-b127-cb60ccf11a39" providerId="ADAL" clId="{82636B37-2C6A-4ADF-841C-E1BF48820722}" dt="2019-11-01T13:02:46.666" v="18" actId="478"/>
          <ac:grpSpMkLst>
            <pc:docMk/>
            <pc:sldMk cId="2725612218" sldId="401"/>
            <ac:grpSpMk id="16" creationId="{B31300A9-E3C5-4701-8EF1-45ED088A04DD}"/>
          </ac:grpSpMkLst>
        </pc:grpChg>
      </pc:sldChg>
      <pc:sldChg chg="addSp delSp modSp">
        <pc:chgData name="Kyle Tidswell-Brown" userId="3518c4a0-5c99-4880-b127-cb60ccf11a39" providerId="ADAL" clId="{82636B37-2C6A-4ADF-841C-E1BF48820722}" dt="2019-11-01T15:01:36.814" v="1538"/>
        <pc:sldMkLst>
          <pc:docMk/>
          <pc:sldMk cId="3691475691" sldId="405"/>
        </pc:sldMkLst>
        <pc:spChg chg="del mod topLvl">
          <ac:chgData name="Kyle Tidswell-Brown" userId="3518c4a0-5c99-4880-b127-cb60ccf11a39" providerId="ADAL" clId="{82636B37-2C6A-4ADF-841C-E1BF48820722}" dt="2019-11-01T13:02:57.390" v="27" actId="478"/>
          <ac:spMkLst>
            <pc:docMk/>
            <pc:sldMk cId="3691475691" sldId="405"/>
            <ac:spMk id="17" creationId="{0F18B4CD-798D-4EA5-92CF-7A4BB6DD9812}"/>
          </ac:spMkLst>
        </pc:spChg>
        <pc:spChg chg="mod">
          <ac:chgData name="Kyle Tidswell-Brown" userId="3518c4a0-5c99-4880-b127-cb60ccf11a39" providerId="ADAL" clId="{82636B37-2C6A-4ADF-841C-E1BF48820722}" dt="2019-11-01T15:01:36.814" v="1538"/>
          <ac:spMkLst>
            <pc:docMk/>
            <pc:sldMk cId="3691475691" sldId="405"/>
            <ac:spMk id="19" creationId="{5252A847-DE45-4FA3-A1F8-EEBEB845FF8E}"/>
          </ac:spMkLst>
        </pc:spChg>
        <pc:grpChg chg="add">
          <ac:chgData name="Kyle Tidswell-Brown" userId="3518c4a0-5c99-4880-b127-cb60ccf11a39" providerId="ADAL" clId="{82636B37-2C6A-4ADF-841C-E1BF48820722}" dt="2019-11-01T13:03:26.136" v="45"/>
          <ac:grpSpMkLst>
            <pc:docMk/>
            <pc:sldMk cId="3691475691" sldId="405"/>
            <ac:grpSpMk id="7" creationId="{73AB3F8B-551C-4AEA-9531-786A2B9E9A80}"/>
          </ac:grpSpMkLst>
        </pc:grpChg>
        <pc:grpChg chg="del">
          <ac:chgData name="Kyle Tidswell-Brown" userId="3518c4a0-5c99-4880-b127-cb60ccf11a39" providerId="ADAL" clId="{82636B37-2C6A-4ADF-841C-E1BF48820722}" dt="2019-11-01T13:02:55.502" v="26" actId="478"/>
          <ac:grpSpMkLst>
            <pc:docMk/>
            <pc:sldMk cId="3691475691" sldId="405"/>
            <ac:grpSpMk id="16" creationId="{B31300A9-E3C5-4701-8EF1-45ED088A04DD}"/>
          </ac:grpSpMkLst>
        </pc:grpChg>
        <pc:picChg chg="del topLvl">
          <ac:chgData name="Kyle Tidswell-Brown" userId="3518c4a0-5c99-4880-b127-cb60ccf11a39" providerId="ADAL" clId="{82636B37-2C6A-4ADF-841C-E1BF48820722}" dt="2019-11-01T13:02:55.502" v="26" actId="478"/>
          <ac:picMkLst>
            <pc:docMk/>
            <pc:sldMk cId="3691475691" sldId="405"/>
            <ac:picMk id="18" creationId="{AF62330C-AB9B-43BE-82E4-98A7F5B9D6D1}"/>
          </ac:picMkLst>
        </pc:picChg>
      </pc:sldChg>
      <pc:sldChg chg="addSp delSp del">
        <pc:chgData name="Kyle Tidswell-Brown" userId="3518c4a0-5c99-4880-b127-cb60ccf11a39" providerId="ADAL" clId="{82636B37-2C6A-4ADF-841C-E1BF48820722}" dt="2019-11-01T14:25:53.654" v="1515" actId="47"/>
        <pc:sldMkLst>
          <pc:docMk/>
          <pc:sldMk cId="158227997" sldId="414"/>
        </pc:sldMkLst>
        <pc:grpChg chg="add">
          <ac:chgData name="Kyle Tidswell-Brown" userId="3518c4a0-5c99-4880-b127-cb60ccf11a39" providerId="ADAL" clId="{82636B37-2C6A-4ADF-841C-E1BF48820722}" dt="2019-11-01T13:03:29.527" v="49"/>
          <ac:grpSpMkLst>
            <pc:docMk/>
            <pc:sldMk cId="158227997" sldId="414"/>
            <ac:grpSpMk id="6" creationId="{3DB39109-60C6-411B-8AE2-04E2346613F2}"/>
          </ac:grpSpMkLst>
        </pc:grpChg>
        <pc:grpChg chg="del">
          <ac:chgData name="Kyle Tidswell-Brown" userId="3518c4a0-5c99-4880-b127-cb60ccf11a39" providerId="ADAL" clId="{82636B37-2C6A-4ADF-841C-E1BF48820722}" dt="2019-11-01T13:03:05.654" v="31" actId="478"/>
          <ac:grpSpMkLst>
            <pc:docMk/>
            <pc:sldMk cId="158227997" sldId="414"/>
            <ac:grpSpMk id="16" creationId="{B31300A9-E3C5-4701-8EF1-45ED088A04DD}"/>
          </ac:grpSpMkLst>
        </pc:grpChg>
      </pc:sldChg>
      <pc:sldChg chg="addSp delSp modSp">
        <pc:chgData name="Kyle Tidswell-Brown" userId="3518c4a0-5c99-4880-b127-cb60ccf11a39" providerId="ADAL" clId="{82636B37-2C6A-4ADF-841C-E1BF48820722}" dt="2019-11-01T15:39:51.535" v="1609" actId="207"/>
        <pc:sldMkLst>
          <pc:docMk/>
          <pc:sldMk cId="1746445918" sldId="415"/>
        </pc:sldMkLst>
        <pc:grpChg chg="add">
          <ac:chgData name="Kyle Tidswell-Brown" userId="3518c4a0-5c99-4880-b127-cb60ccf11a39" providerId="ADAL" clId="{82636B37-2C6A-4ADF-841C-E1BF48820722}" dt="2019-11-01T13:03:17.885" v="36"/>
          <ac:grpSpMkLst>
            <pc:docMk/>
            <pc:sldMk cId="1746445918" sldId="415"/>
            <ac:grpSpMk id="8" creationId="{6E8FAB34-EBD9-41FB-99F4-B5F80559B771}"/>
          </ac:grpSpMkLst>
        </pc:grpChg>
        <pc:grpChg chg="del">
          <ac:chgData name="Kyle Tidswell-Brown" userId="3518c4a0-5c99-4880-b127-cb60ccf11a39" providerId="ADAL" clId="{82636B37-2C6A-4ADF-841C-E1BF48820722}" dt="2019-11-01T13:02:43.585" v="16" actId="478"/>
          <ac:grpSpMkLst>
            <pc:docMk/>
            <pc:sldMk cId="1746445918" sldId="415"/>
            <ac:grpSpMk id="16" creationId="{B31300A9-E3C5-4701-8EF1-45ED088A04DD}"/>
          </ac:grpSpMkLst>
        </pc:grpChg>
        <pc:graphicFrameChg chg="modGraphic">
          <ac:chgData name="Kyle Tidswell-Brown" userId="3518c4a0-5c99-4880-b127-cb60ccf11a39" providerId="ADAL" clId="{82636B37-2C6A-4ADF-841C-E1BF48820722}" dt="2019-11-01T15:39:51.535" v="1609" actId="207"/>
          <ac:graphicFrameMkLst>
            <pc:docMk/>
            <pc:sldMk cId="1746445918" sldId="415"/>
            <ac:graphicFrameMk id="6" creationId="{0D2FF24E-DECC-43A8-8767-1241E3652AA2}"/>
          </ac:graphicFrameMkLst>
        </pc:graphicFrameChg>
      </pc:sldChg>
      <pc:sldChg chg="addSp delSp modSp">
        <pc:chgData name="Kyle Tidswell-Brown" userId="3518c4a0-5c99-4880-b127-cb60ccf11a39" providerId="ADAL" clId="{82636B37-2C6A-4ADF-841C-E1BF48820722}" dt="2019-11-01T13:17:58.135" v="319" actId="20577"/>
        <pc:sldMkLst>
          <pc:docMk/>
          <pc:sldMk cId="984365610" sldId="416"/>
        </pc:sldMkLst>
        <pc:spChg chg="mod">
          <ac:chgData name="Kyle Tidswell-Brown" userId="3518c4a0-5c99-4880-b127-cb60ccf11a39" providerId="ADAL" clId="{82636B37-2C6A-4ADF-841C-E1BF48820722}" dt="2019-11-01T13:17:58.135" v="319" actId="20577"/>
          <ac:spMkLst>
            <pc:docMk/>
            <pc:sldMk cId="984365610" sldId="416"/>
            <ac:spMk id="19" creationId="{5252A847-DE45-4FA3-A1F8-EEBEB845FF8E}"/>
          </ac:spMkLst>
        </pc:spChg>
        <pc:grpChg chg="add">
          <ac:chgData name="Kyle Tidswell-Brown" userId="3518c4a0-5c99-4880-b127-cb60ccf11a39" providerId="ADAL" clId="{82636B37-2C6A-4ADF-841C-E1BF48820722}" dt="2019-11-01T13:03:22.428" v="40"/>
          <ac:grpSpMkLst>
            <pc:docMk/>
            <pc:sldMk cId="984365610" sldId="416"/>
            <ac:grpSpMk id="6" creationId="{6E6C731F-2D00-48BB-AEA2-7F00B5EDCF7F}"/>
          </ac:grpSpMkLst>
        </pc:grpChg>
        <pc:grpChg chg="del">
          <ac:chgData name="Kyle Tidswell-Brown" userId="3518c4a0-5c99-4880-b127-cb60ccf11a39" providerId="ADAL" clId="{82636B37-2C6A-4ADF-841C-E1BF48820722}" dt="2019-11-01T13:02:49.034" v="20" actId="478"/>
          <ac:grpSpMkLst>
            <pc:docMk/>
            <pc:sldMk cId="984365610" sldId="416"/>
            <ac:grpSpMk id="16" creationId="{B31300A9-E3C5-4701-8EF1-45ED088A04DD}"/>
          </ac:grpSpMkLst>
        </pc:grpChg>
      </pc:sldChg>
      <pc:sldChg chg="addSp delSp modSp">
        <pc:chgData name="Kyle Tidswell-Brown" userId="3518c4a0-5c99-4880-b127-cb60ccf11a39" providerId="ADAL" clId="{82636B37-2C6A-4ADF-841C-E1BF48820722}" dt="2019-11-01T13:11:34.839" v="239" actId="572"/>
        <pc:sldMkLst>
          <pc:docMk/>
          <pc:sldMk cId="3590858082" sldId="417"/>
        </pc:sldMkLst>
        <pc:spChg chg="add del">
          <ac:chgData name="Kyle Tidswell-Brown" userId="3518c4a0-5c99-4880-b127-cb60ccf11a39" providerId="ADAL" clId="{82636B37-2C6A-4ADF-841C-E1BF48820722}" dt="2019-11-01T13:10:35.771" v="193" actId="478"/>
          <ac:spMkLst>
            <pc:docMk/>
            <pc:sldMk cId="3590858082" sldId="417"/>
            <ac:spMk id="2" creationId="{6CAE6ACF-86AC-4E40-95A4-50F58F45E7E9}"/>
          </ac:spMkLst>
        </pc:spChg>
        <pc:spChg chg="add mod">
          <ac:chgData name="Kyle Tidswell-Brown" userId="3518c4a0-5c99-4880-b127-cb60ccf11a39" providerId="ADAL" clId="{82636B37-2C6A-4ADF-841C-E1BF48820722}" dt="2019-11-01T13:10:53.906" v="230" actId="1038"/>
          <ac:spMkLst>
            <pc:docMk/>
            <pc:sldMk cId="3590858082" sldId="417"/>
            <ac:spMk id="3" creationId="{767DC73C-1C59-4A8A-9EC0-CF5F2C9CC5EC}"/>
          </ac:spMkLst>
        </pc:spChg>
        <pc:spChg chg="mod">
          <ac:chgData name="Kyle Tidswell-Brown" userId="3518c4a0-5c99-4880-b127-cb60ccf11a39" providerId="ADAL" clId="{82636B37-2C6A-4ADF-841C-E1BF48820722}" dt="2019-11-01T13:10:27.927" v="191" actId="20577"/>
          <ac:spMkLst>
            <pc:docMk/>
            <pc:sldMk cId="3590858082" sldId="417"/>
            <ac:spMk id="19" creationId="{5252A847-DE45-4FA3-A1F8-EEBEB845FF8E}"/>
          </ac:spMkLst>
        </pc:spChg>
        <pc:grpChg chg="add">
          <ac:chgData name="Kyle Tidswell-Brown" userId="3518c4a0-5c99-4880-b127-cb60ccf11a39" providerId="ADAL" clId="{82636B37-2C6A-4ADF-841C-E1BF48820722}" dt="2019-11-01T13:03:23.824" v="42"/>
          <ac:grpSpMkLst>
            <pc:docMk/>
            <pc:sldMk cId="3590858082" sldId="417"/>
            <ac:grpSpMk id="7" creationId="{D68F3004-37ED-4082-9F30-6D9820195E42}"/>
          </ac:grpSpMkLst>
        </pc:grpChg>
        <pc:grpChg chg="del">
          <ac:chgData name="Kyle Tidswell-Brown" userId="3518c4a0-5c99-4880-b127-cb60ccf11a39" providerId="ADAL" clId="{82636B37-2C6A-4ADF-841C-E1BF48820722}" dt="2019-11-01T13:02:51.347" v="22" actId="478"/>
          <ac:grpSpMkLst>
            <pc:docMk/>
            <pc:sldMk cId="3590858082" sldId="417"/>
            <ac:grpSpMk id="16" creationId="{B31300A9-E3C5-4701-8EF1-45ED088A04DD}"/>
          </ac:grpSpMkLst>
        </pc:grpChg>
        <pc:graphicFrameChg chg="mod modGraphic">
          <ac:chgData name="Kyle Tidswell-Brown" userId="3518c4a0-5c99-4880-b127-cb60ccf11a39" providerId="ADAL" clId="{82636B37-2C6A-4ADF-841C-E1BF48820722}" dt="2019-11-01T13:11:34.839" v="239" actId="572"/>
          <ac:graphicFrameMkLst>
            <pc:docMk/>
            <pc:sldMk cId="3590858082" sldId="417"/>
            <ac:graphicFrameMk id="11" creationId="{95245E29-CEBD-4FAA-B677-345988F04CAD}"/>
          </ac:graphicFrameMkLst>
        </pc:graphicFrameChg>
      </pc:sldChg>
      <pc:sldChg chg="addSp delSp modSp">
        <pc:chgData name="Kyle Tidswell-Brown" userId="3518c4a0-5c99-4880-b127-cb60ccf11a39" providerId="ADAL" clId="{82636B37-2C6A-4ADF-841C-E1BF48820722}" dt="2019-11-01T13:17:18.107" v="281" actId="20577"/>
        <pc:sldMkLst>
          <pc:docMk/>
          <pc:sldMk cId="3447202787" sldId="418"/>
        </pc:sldMkLst>
        <pc:spChg chg="mod">
          <ac:chgData name="Kyle Tidswell-Brown" userId="3518c4a0-5c99-4880-b127-cb60ccf11a39" providerId="ADAL" clId="{82636B37-2C6A-4ADF-841C-E1BF48820722}" dt="2019-11-01T13:17:18.107" v="281" actId="20577"/>
          <ac:spMkLst>
            <pc:docMk/>
            <pc:sldMk cId="3447202787" sldId="418"/>
            <ac:spMk id="19" creationId="{5252A847-DE45-4FA3-A1F8-EEBEB845FF8E}"/>
          </ac:spMkLst>
        </pc:spChg>
        <pc:grpChg chg="add">
          <ac:chgData name="Kyle Tidswell-Brown" userId="3518c4a0-5c99-4880-b127-cb60ccf11a39" providerId="ADAL" clId="{82636B37-2C6A-4ADF-841C-E1BF48820722}" dt="2019-11-01T13:03:25.343" v="44"/>
          <ac:grpSpMkLst>
            <pc:docMk/>
            <pc:sldMk cId="3447202787" sldId="418"/>
            <ac:grpSpMk id="6" creationId="{ADE09D96-E28A-4DF8-BD11-94AB91CB17E7}"/>
          </ac:grpSpMkLst>
        </pc:grpChg>
        <pc:grpChg chg="del">
          <ac:chgData name="Kyle Tidswell-Brown" userId="3518c4a0-5c99-4880-b127-cb60ccf11a39" providerId="ADAL" clId="{82636B37-2C6A-4ADF-841C-E1BF48820722}" dt="2019-11-01T13:02:53.414" v="24" actId="478"/>
          <ac:grpSpMkLst>
            <pc:docMk/>
            <pc:sldMk cId="3447202787" sldId="418"/>
            <ac:grpSpMk id="16" creationId="{B31300A9-E3C5-4701-8EF1-45ED088A04DD}"/>
          </ac:grpSpMkLst>
        </pc:grpChg>
      </pc:sldChg>
      <pc:sldChg chg="addSp delSp modSp">
        <pc:chgData name="Kyle Tidswell-Brown" userId="3518c4a0-5c99-4880-b127-cb60ccf11a39" providerId="ADAL" clId="{82636B37-2C6A-4ADF-841C-E1BF48820722}" dt="2019-11-01T15:01:43.227" v="1539"/>
        <pc:sldMkLst>
          <pc:docMk/>
          <pc:sldMk cId="1542947003" sldId="419"/>
        </pc:sldMkLst>
        <pc:spChg chg="mod">
          <ac:chgData name="Kyle Tidswell-Brown" userId="3518c4a0-5c99-4880-b127-cb60ccf11a39" providerId="ADAL" clId="{82636B37-2C6A-4ADF-841C-E1BF48820722}" dt="2019-11-01T15:01:43.227" v="1539"/>
          <ac:spMkLst>
            <pc:docMk/>
            <pc:sldMk cId="1542947003" sldId="419"/>
            <ac:spMk id="19" creationId="{5252A847-DE45-4FA3-A1F8-EEBEB845FF8E}"/>
          </ac:spMkLst>
        </pc:spChg>
        <pc:grpChg chg="add">
          <ac:chgData name="Kyle Tidswell-Brown" userId="3518c4a0-5c99-4880-b127-cb60ccf11a39" providerId="ADAL" clId="{82636B37-2C6A-4ADF-841C-E1BF48820722}" dt="2019-11-01T13:03:26.934" v="46"/>
          <ac:grpSpMkLst>
            <pc:docMk/>
            <pc:sldMk cId="1542947003" sldId="419"/>
            <ac:grpSpMk id="7" creationId="{D2B86AAF-8F41-4A08-88DB-2FE456103F7E}"/>
          </ac:grpSpMkLst>
        </pc:grpChg>
        <pc:grpChg chg="del">
          <ac:chgData name="Kyle Tidswell-Brown" userId="3518c4a0-5c99-4880-b127-cb60ccf11a39" providerId="ADAL" clId="{82636B37-2C6A-4ADF-841C-E1BF48820722}" dt="2019-11-01T13:02:59.868" v="28" actId="478"/>
          <ac:grpSpMkLst>
            <pc:docMk/>
            <pc:sldMk cId="1542947003" sldId="419"/>
            <ac:grpSpMk id="16" creationId="{B31300A9-E3C5-4701-8EF1-45ED088A04DD}"/>
          </ac:grpSpMkLst>
        </pc:grpChg>
        <pc:graphicFrameChg chg="add del">
          <ac:chgData name="Kyle Tidswell-Brown" userId="3518c4a0-5c99-4880-b127-cb60ccf11a39" providerId="ADAL" clId="{82636B37-2C6A-4ADF-841C-E1BF48820722}" dt="2019-11-01T13:28:04.139" v="362"/>
          <ac:graphicFrameMkLst>
            <pc:docMk/>
            <pc:sldMk cId="1542947003" sldId="419"/>
            <ac:graphicFrameMk id="9" creationId="{D150671D-2403-4F29-9B81-8A02067C90F3}"/>
          </ac:graphicFrameMkLst>
        </pc:graphicFrameChg>
        <pc:graphicFrameChg chg="add del">
          <ac:chgData name="Kyle Tidswell-Brown" userId="3518c4a0-5c99-4880-b127-cb60ccf11a39" providerId="ADAL" clId="{82636B37-2C6A-4ADF-841C-E1BF48820722}" dt="2019-11-01T13:28:02.317" v="358"/>
          <ac:graphicFrameMkLst>
            <pc:docMk/>
            <pc:sldMk cId="1542947003" sldId="419"/>
            <ac:graphicFrameMk id="11" creationId="{B974F5DA-FD74-4685-90E1-038851CC1D69}"/>
          </ac:graphicFrameMkLst>
        </pc:graphicFrameChg>
      </pc:sldChg>
      <pc:sldChg chg="addSp delSp modSp">
        <pc:chgData name="Kyle Tidswell-Brown" userId="3518c4a0-5c99-4880-b127-cb60ccf11a39" providerId="ADAL" clId="{82636B37-2C6A-4ADF-841C-E1BF48820722}" dt="2019-11-01T15:12:13.418" v="1603"/>
        <pc:sldMkLst>
          <pc:docMk/>
          <pc:sldMk cId="1182688387" sldId="420"/>
        </pc:sldMkLst>
        <pc:spChg chg="mod">
          <ac:chgData name="Kyle Tidswell-Brown" userId="3518c4a0-5c99-4880-b127-cb60ccf11a39" providerId="ADAL" clId="{82636B37-2C6A-4ADF-841C-E1BF48820722}" dt="2019-11-01T15:12:13.418" v="1603"/>
          <ac:spMkLst>
            <pc:docMk/>
            <pc:sldMk cId="1182688387" sldId="420"/>
            <ac:spMk id="19" creationId="{5252A847-DE45-4FA3-A1F8-EEBEB845FF8E}"/>
          </ac:spMkLst>
        </pc:spChg>
        <pc:grpChg chg="add">
          <ac:chgData name="Kyle Tidswell-Brown" userId="3518c4a0-5c99-4880-b127-cb60ccf11a39" providerId="ADAL" clId="{82636B37-2C6A-4ADF-841C-E1BF48820722}" dt="2019-11-01T13:03:28.553" v="48"/>
          <ac:grpSpMkLst>
            <pc:docMk/>
            <pc:sldMk cId="1182688387" sldId="420"/>
            <ac:grpSpMk id="6" creationId="{F40130D3-48D3-415C-B13C-887618CEBC2D}"/>
          </ac:grpSpMkLst>
        </pc:grpChg>
        <pc:grpChg chg="del">
          <ac:chgData name="Kyle Tidswell-Brown" userId="3518c4a0-5c99-4880-b127-cb60ccf11a39" providerId="ADAL" clId="{82636B37-2C6A-4ADF-841C-E1BF48820722}" dt="2019-11-01T13:03:03.233" v="30" actId="478"/>
          <ac:grpSpMkLst>
            <pc:docMk/>
            <pc:sldMk cId="1182688387" sldId="420"/>
            <ac:grpSpMk id="16" creationId="{B31300A9-E3C5-4701-8EF1-45ED088A04DD}"/>
          </ac:grpSpMkLst>
        </pc:grpChg>
      </pc:sldChg>
      <pc:sldChg chg="addSp delSp modSp del">
        <pc:chgData name="Kyle Tidswell-Brown" userId="3518c4a0-5c99-4880-b127-cb60ccf11a39" providerId="ADAL" clId="{82636B37-2C6A-4ADF-841C-E1BF48820722}" dt="2019-11-01T14:25:52.887" v="1514" actId="47"/>
        <pc:sldMkLst>
          <pc:docMk/>
          <pc:sldMk cId="3386532399" sldId="421"/>
        </pc:sldMkLst>
        <pc:spChg chg="mod">
          <ac:chgData name="Kyle Tidswell-Brown" userId="3518c4a0-5c99-4880-b127-cb60ccf11a39" providerId="ADAL" clId="{82636B37-2C6A-4ADF-841C-E1BF48820722}" dt="2019-11-01T14:22:02.100" v="1091" actId="404"/>
          <ac:spMkLst>
            <pc:docMk/>
            <pc:sldMk cId="3386532399" sldId="421"/>
            <ac:spMk id="19" creationId="{5252A847-DE45-4FA3-A1F8-EEBEB845FF8E}"/>
          </ac:spMkLst>
        </pc:spChg>
        <pc:grpChg chg="add">
          <ac:chgData name="Kyle Tidswell-Brown" userId="3518c4a0-5c99-4880-b127-cb60ccf11a39" providerId="ADAL" clId="{82636B37-2C6A-4ADF-841C-E1BF48820722}" dt="2019-11-01T13:03:30.234" v="50"/>
          <ac:grpSpMkLst>
            <pc:docMk/>
            <pc:sldMk cId="3386532399" sldId="421"/>
            <ac:grpSpMk id="6" creationId="{DEEC0671-30C4-449A-96BD-4C099A36B982}"/>
          </ac:grpSpMkLst>
        </pc:grpChg>
        <pc:grpChg chg="del">
          <ac:chgData name="Kyle Tidswell-Brown" userId="3518c4a0-5c99-4880-b127-cb60ccf11a39" providerId="ADAL" clId="{82636B37-2C6A-4ADF-841C-E1BF48820722}" dt="2019-11-01T13:03:07.397" v="32" actId="478"/>
          <ac:grpSpMkLst>
            <pc:docMk/>
            <pc:sldMk cId="3386532399" sldId="421"/>
            <ac:grpSpMk id="16" creationId="{B31300A9-E3C5-4701-8EF1-45ED088A04DD}"/>
          </ac:grpSpMkLst>
        </pc:grpChg>
      </pc:sldChg>
      <pc:sldChg chg="addSp delSp modSp">
        <pc:chgData name="Kyle Tidswell-Brown" userId="3518c4a0-5c99-4880-b127-cb60ccf11a39" providerId="ADAL" clId="{82636B37-2C6A-4ADF-841C-E1BF48820722}" dt="2019-11-01T13:02:13.108" v="3" actId="164"/>
        <pc:sldMkLst>
          <pc:docMk/>
          <pc:sldMk cId="1395369834" sldId="423"/>
        </pc:sldMkLst>
        <pc:spChg chg="mod">
          <ac:chgData name="Kyle Tidswell-Brown" userId="3518c4a0-5c99-4880-b127-cb60ccf11a39" providerId="ADAL" clId="{82636B37-2C6A-4ADF-841C-E1BF48820722}" dt="2019-11-01T13:02:13.108" v="3" actId="164"/>
          <ac:spMkLst>
            <pc:docMk/>
            <pc:sldMk cId="1395369834" sldId="423"/>
            <ac:spMk id="7" creationId="{277FDC6C-B99A-4ED8-B341-A52126824B67}"/>
          </ac:spMkLst>
        </pc:spChg>
        <pc:grpChg chg="add mod">
          <ac:chgData name="Kyle Tidswell-Brown" userId="3518c4a0-5c99-4880-b127-cb60ccf11a39" providerId="ADAL" clId="{82636B37-2C6A-4ADF-841C-E1BF48820722}" dt="2019-11-01T13:02:13.108" v="3" actId="164"/>
          <ac:grpSpMkLst>
            <pc:docMk/>
            <pc:sldMk cId="1395369834" sldId="423"/>
            <ac:grpSpMk id="2" creationId="{5DFBD586-56E6-41DE-A146-0C66D03705DA}"/>
          </ac:grpSpMkLst>
        </pc:grpChg>
        <pc:picChg chg="del">
          <ac:chgData name="Kyle Tidswell-Brown" userId="3518c4a0-5c99-4880-b127-cb60ccf11a39" providerId="ADAL" clId="{82636B37-2C6A-4ADF-841C-E1BF48820722}" dt="2019-11-01T13:01:51.674" v="2" actId="478"/>
          <ac:picMkLst>
            <pc:docMk/>
            <pc:sldMk cId="1395369834" sldId="423"/>
            <ac:picMk id="8" creationId="{D9426B6B-94AA-4D9B-BC63-8F0BC9ED5115}"/>
          </ac:picMkLst>
        </pc:picChg>
        <pc:picChg chg="mod modCrop">
          <ac:chgData name="Kyle Tidswell-Brown" userId="3518c4a0-5c99-4880-b127-cb60ccf11a39" providerId="ADAL" clId="{82636B37-2C6A-4ADF-841C-E1BF48820722}" dt="2019-11-01T13:01:38.546" v="1" actId="732"/>
          <ac:picMkLst>
            <pc:docMk/>
            <pc:sldMk cId="1395369834" sldId="423"/>
            <ac:picMk id="9" creationId="{BE10E778-FB36-475C-BE47-58C3ADAC705E}"/>
          </ac:picMkLst>
        </pc:picChg>
        <pc:picChg chg="mod">
          <ac:chgData name="Kyle Tidswell-Brown" userId="3518c4a0-5c99-4880-b127-cb60ccf11a39" providerId="ADAL" clId="{82636B37-2C6A-4ADF-841C-E1BF48820722}" dt="2019-11-01T13:02:13.108" v="3" actId="164"/>
          <ac:picMkLst>
            <pc:docMk/>
            <pc:sldMk cId="1395369834" sldId="423"/>
            <ac:picMk id="18" creationId="{AF62330C-AB9B-43BE-82E4-98A7F5B9D6D1}"/>
          </ac:picMkLst>
        </pc:picChg>
      </pc:sldChg>
      <pc:sldChg chg="addSp delSp modSp">
        <pc:chgData name="Kyle Tidswell-Brown" userId="3518c4a0-5c99-4880-b127-cb60ccf11a39" providerId="ADAL" clId="{82636B37-2C6A-4ADF-841C-E1BF48820722}" dt="2019-11-01T14:25:58.578" v="1518" actId="20577"/>
        <pc:sldMkLst>
          <pc:docMk/>
          <pc:sldMk cId="281949667" sldId="425"/>
        </pc:sldMkLst>
        <pc:spChg chg="mod">
          <ac:chgData name="Kyle Tidswell-Brown" userId="3518c4a0-5c99-4880-b127-cb60ccf11a39" providerId="ADAL" clId="{82636B37-2C6A-4ADF-841C-E1BF48820722}" dt="2019-11-01T14:25:58.578" v="1518" actId="20577"/>
          <ac:spMkLst>
            <pc:docMk/>
            <pc:sldMk cId="281949667" sldId="425"/>
            <ac:spMk id="19" creationId="{5252A847-DE45-4FA3-A1F8-EEBEB845FF8E}"/>
          </ac:spMkLst>
        </pc:spChg>
        <pc:grpChg chg="add">
          <ac:chgData name="Kyle Tidswell-Brown" userId="3518c4a0-5c99-4880-b127-cb60ccf11a39" providerId="ADAL" clId="{82636B37-2C6A-4ADF-841C-E1BF48820722}" dt="2019-11-01T13:03:30.980" v="51"/>
          <ac:grpSpMkLst>
            <pc:docMk/>
            <pc:sldMk cId="281949667" sldId="425"/>
            <ac:grpSpMk id="6" creationId="{CE318795-592C-4267-9FB5-6F68A28A4632}"/>
          </ac:grpSpMkLst>
        </pc:grpChg>
        <pc:grpChg chg="del">
          <ac:chgData name="Kyle Tidswell-Brown" userId="3518c4a0-5c99-4880-b127-cb60ccf11a39" providerId="ADAL" clId="{82636B37-2C6A-4ADF-841C-E1BF48820722}" dt="2019-11-01T13:03:09.134" v="33" actId="478"/>
          <ac:grpSpMkLst>
            <pc:docMk/>
            <pc:sldMk cId="281949667" sldId="425"/>
            <ac:grpSpMk id="16" creationId="{B31300A9-E3C5-4701-8EF1-45ED088A04DD}"/>
          </ac:grpSpMkLst>
        </pc:grpChg>
      </pc:sldChg>
      <pc:sldChg chg="modSp add">
        <pc:chgData name="Kyle Tidswell-Brown" userId="3518c4a0-5c99-4880-b127-cb60ccf11a39" providerId="ADAL" clId="{82636B37-2C6A-4ADF-841C-E1BF48820722}" dt="2019-11-01T14:26:06.381" v="1523" actId="207"/>
        <pc:sldMkLst>
          <pc:docMk/>
          <pc:sldMk cId="1829879313" sldId="426"/>
        </pc:sldMkLst>
        <pc:spChg chg="mod">
          <ac:chgData name="Kyle Tidswell-Brown" userId="3518c4a0-5c99-4880-b127-cb60ccf11a39" providerId="ADAL" clId="{82636B37-2C6A-4ADF-841C-E1BF48820722}" dt="2019-11-01T14:26:06.381" v="1523" actId="207"/>
          <ac:spMkLst>
            <pc:docMk/>
            <pc:sldMk cId="1829879313" sldId="426"/>
            <ac:spMk id="19" creationId="{5252A847-DE45-4FA3-A1F8-EEBEB845FF8E}"/>
          </ac:spMkLst>
        </pc:spChg>
      </pc:sldChg>
      <pc:sldChg chg="modSp add">
        <pc:chgData name="Kyle Tidswell-Brown" userId="3518c4a0-5c99-4880-b127-cb60ccf11a39" providerId="ADAL" clId="{82636B37-2C6A-4ADF-841C-E1BF48820722}" dt="2019-11-01T14:26:19.553" v="1537" actId="20577"/>
        <pc:sldMkLst>
          <pc:docMk/>
          <pc:sldMk cId="2872922623" sldId="427"/>
        </pc:sldMkLst>
        <pc:spChg chg="mod">
          <ac:chgData name="Kyle Tidswell-Brown" userId="3518c4a0-5c99-4880-b127-cb60ccf11a39" providerId="ADAL" clId="{82636B37-2C6A-4ADF-841C-E1BF48820722}" dt="2019-11-01T14:26:19.553" v="1537" actId="20577"/>
          <ac:spMkLst>
            <pc:docMk/>
            <pc:sldMk cId="2872922623" sldId="427"/>
            <ac:spMk id="19" creationId="{5252A847-DE45-4FA3-A1F8-EEBEB845FF8E}"/>
          </ac:spMkLst>
        </pc:spChg>
      </pc:sldChg>
    </pc:docChg>
  </pc:docChgLst>
  <pc:docChgLst>
    <pc:chgData name="Lee Peckover" userId="5895743b-be28-4676-8a25-8aee7e374520" providerId="ADAL" clId="{F4442781-9CF2-4D3C-9B54-3D459DC71774}"/>
    <pc:docChg chg="delSld modSld">
      <pc:chgData name="Lee Peckover" userId="5895743b-be28-4676-8a25-8aee7e374520" providerId="ADAL" clId="{F4442781-9CF2-4D3C-9B54-3D459DC71774}" dt="2018-11-21T12:00:22.110" v="16" actId="208"/>
      <pc:docMkLst>
        <pc:docMk/>
      </pc:docMkLst>
      <pc:sldChg chg="modSp">
        <pc:chgData name="Lee Peckover" userId="5895743b-be28-4676-8a25-8aee7e374520" providerId="ADAL" clId="{F4442781-9CF2-4D3C-9B54-3D459DC71774}" dt="2018-11-20T12:47:47.244" v="0"/>
        <pc:sldMkLst>
          <pc:docMk/>
          <pc:sldMk cId="2637481266" sldId="256"/>
        </pc:sldMkLst>
        <pc:spChg chg="mod">
          <ac:chgData name="Lee Peckover" userId="5895743b-be28-4676-8a25-8aee7e374520" providerId="ADAL" clId="{F4442781-9CF2-4D3C-9B54-3D459DC71774}" dt="2018-11-20T12:47:47.244" v="0"/>
          <ac:spMkLst>
            <pc:docMk/>
            <pc:sldMk cId="2637481266" sldId="256"/>
            <ac:spMk id="19" creationId="{5252A847-DE45-4FA3-A1F8-EEBEB845FF8E}"/>
          </ac:spMkLst>
        </pc:spChg>
      </pc:sldChg>
      <pc:sldChg chg="modSp">
        <pc:chgData name="Lee Peckover" userId="5895743b-be28-4676-8a25-8aee7e374520" providerId="ADAL" clId="{F4442781-9CF2-4D3C-9B54-3D459DC71774}" dt="2018-11-21T11:51:40.850" v="12" actId="20577"/>
        <pc:sldMkLst>
          <pc:docMk/>
          <pc:sldMk cId="1204372888" sldId="392"/>
        </pc:sldMkLst>
        <pc:spChg chg="mod">
          <ac:chgData name="Lee Peckover" userId="5895743b-be28-4676-8a25-8aee7e374520" providerId="ADAL" clId="{F4442781-9CF2-4D3C-9B54-3D459DC71774}" dt="2018-11-21T11:51:40.850" v="12" actId="20577"/>
          <ac:spMkLst>
            <pc:docMk/>
            <pc:sldMk cId="1204372888" sldId="392"/>
            <ac:spMk id="19" creationId="{5252A847-DE45-4FA3-A1F8-EEBEB845FF8E}"/>
          </ac:spMkLst>
        </pc:spChg>
      </pc:sldChg>
      <pc:sldChg chg="del">
        <pc:chgData name="Lee Peckover" userId="5895743b-be28-4676-8a25-8aee7e374520" providerId="ADAL" clId="{F4442781-9CF2-4D3C-9B54-3D459DC71774}" dt="2018-11-21T11:58:46.249" v="14" actId="2696"/>
        <pc:sldMkLst>
          <pc:docMk/>
          <pc:sldMk cId="1953548792" sldId="395"/>
        </pc:sldMkLst>
      </pc:sldChg>
      <pc:sldChg chg="del">
        <pc:chgData name="Lee Peckover" userId="5895743b-be28-4676-8a25-8aee7e374520" providerId="ADAL" clId="{F4442781-9CF2-4D3C-9B54-3D459DC71774}" dt="2018-11-21T11:58:44.983" v="13" actId="2696"/>
        <pc:sldMkLst>
          <pc:docMk/>
          <pc:sldMk cId="1596922175" sldId="396"/>
        </pc:sldMkLst>
      </pc:sldChg>
      <pc:sldChg chg="modSp">
        <pc:chgData name="Lee Peckover" userId="5895743b-be28-4676-8a25-8aee7e374520" providerId="ADAL" clId="{F4442781-9CF2-4D3C-9B54-3D459DC71774}" dt="2018-11-21T12:00:22.110" v="16" actId="208"/>
        <pc:sldMkLst>
          <pc:docMk/>
          <pc:sldMk cId="437779084" sldId="403"/>
        </pc:sldMkLst>
        <pc:spChg chg="mod">
          <ac:chgData name="Lee Peckover" userId="5895743b-be28-4676-8a25-8aee7e374520" providerId="ADAL" clId="{F4442781-9CF2-4D3C-9B54-3D459DC71774}" dt="2018-11-21T12:00:22.110" v="16" actId="208"/>
          <ac:spMkLst>
            <pc:docMk/>
            <pc:sldMk cId="437779084" sldId="403"/>
            <ac:spMk id="8" creationId="{4F440A4E-96D7-44E1-8395-CC9D9BF4E655}"/>
          </ac:spMkLst>
        </pc:spChg>
        <pc:spChg chg="mod">
          <ac:chgData name="Lee Peckover" userId="5895743b-be28-4676-8a25-8aee7e374520" providerId="ADAL" clId="{F4442781-9CF2-4D3C-9B54-3D459DC71774}" dt="2018-11-21T12:00:22.110" v="16" actId="208"/>
          <ac:spMkLst>
            <pc:docMk/>
            <pc:sldMk cId="437779084" sldId="403"/>
            <ac:spMk id="9" creationId="{6D50E4F9-2935-4B5C-A531-F1B676801A4B}"/>
          </ac:spMkLst>
        </pc:spChg>
      </pc:sldChg>
    </pc:docChg>
  </pc:docChgLst>
  <pc:docChgLst>
    <pc:chgData name="Jan Fitzpatrick" userId="d1b284ec-d1dd-4765-b823-b34899491c26" providerId="ADAL" clId="{A9872AA0-1912-44B4-8D20-9E863C486BE5}"/>
    <pc:docChg chg="undo custSel addSld delSld modSld">
      <pc:chgData name="Jan Fitzpatrick" userId="d1b284ec-d1dd-4765-b823-b34899491c26" providerId="ADAL" clId="{A9872AA0-1912-44B4-8D20-9E863C486BE5}" dt="2018-11-16T12:53:31.012" v="723" actId="555"/>
      <pc:docMkLst>
        <pc:docMk/>
      </pc:docMkLst>
      <pc:sldChg chg="modSp">
        <pc:chgData name="Jan Fitzpatrick" userId="d1b284ec-d1dd-4765-b823-b34899491c26" providerId="ADAL" clId="{A9872AA0-1912-44B4-8D20-9E863C486BE5}" dt="2018-11-16T11:48:40.280" v="169" actId="255"/>
        <pc:sldMkLst>
          <pc:docMk/>
          <pc:sldMk cId="36917022" sldId="360"/>
        </pc:sldMkLst>
        <pc:spChg chg="mod">
          <ac:chgData name="Jan Fitzpatrick" userId="d1b284ec-d1dd-4765-b823-b34899491c26" providerId="ADAL" clId="{A9872AA0-1912-44B4-8D20-9E863C486BE5}" dt="2018-11-16T11:48:40.280" v="169" actId="255"/>
          <ac:spMkLst>
            <pc:docMk/>
            <pc:sldMk cId="36917022" sldId="360"/>
            <ac:spMk id="19" creationId="{5252A847-DE45-4FA3-A1F8-EEBEB845FF8E}"/>
          </ac:spMkLst>
        </pc:spChg>
      </pc:sldChg>
      <pc:sldChg chg="modSp">
        <pc:chgData name="Jan Fitzpatrick" userId="d1b284ec-d1dd-4765-b823-b34899491c26" providerId="ADAL" clId="{A9872AA0-1912-44B4-8D20-9E863C486BE5}" dt="2018-11-16T11:13:10.217" v="3" actId="404"/>
        <pc:sldMkLst>
          <pc:docMk/>
          <pc:sldMk cId="1204372888" sldId="392"/>
        </pc:sldMkLst>
        <pc:spChg chg="mod">
          <ac:chgData name="Jan Fitzpatrick" userId="d1b284ec-d1dd-4765-b823-b34899491c26" providerId="ADAL" clId="{A9872AA0-1912-44B4-8D20-9E863C486BE5}" dt="2018-11-16T11:13:10.217" v="3" actId="404"/>
          <ac:spMkLst>
            <pc:docMk/>
            <pc:sldMk cId="1204372888" sldId="392"/>
            <ac:spMk id="19" creationId="{5252A847-DE45-4FA3-A1F8-EEBEB845FF8E}"/>
          </ac:spMkLst>
        </pc:spChg>
      </pc:sldChg>
      <pc:sldChg chg="modSp">
        <pc:chgData name="Jan Fitzpatrick" userId="d1b284ec-d1dd-4765-b823-b34899491c26" providerId="ADAL" clId="{A9872AA0-1912-44B4-8D20-9E863C486BE5}" dt="2018-11-16T12:24:21.118" v="619" actId="1035"/>
        <pc:sldMkLst>
          <pc:docMk/>
          <pc:sldMk cId="1518955616" sldId="394"/>
        </pc:sldMkLst>
        <pc:spChg chg="mod">
          <ac:chgData name="Jan Fitzpatrick" userId="d1b284ec-d1dd-4765-b823-b34899491c26" providerId="ADAL" clId="{A9872AA0-1912-44B4-8D20-9E863C486BE5}" dt="2018-11-16T11:39:00.018" v="100" actId="404"/>
          <ac:spMkLst>
            <pc:docMk/>
            <pc:sldMk cId="1518955616" sldId="394"/>
            <ac:spMk id="13" creationId="{5BACB8AB-8388-4B22-B0B0-98D15B8E5E7A}"/>
          </ac:spMkLst>
        </pc:spChg>
        <pc:spChg chg="mod">
          <ac:chgData name="Jan Fitzpatrick" userId="d1b284ec-d1dd-4765-b823-b34899491c26" providerId="ADAL" clId="{A9872AA0-1912-44B4-8D20-9E863C486BE5}" dt="2018-11-16T11:39:00.018" v="100" actId="404"/>
          <ac:spMkLst>
            <pc:docMk/>
            <pc:sldMk cId="1518955616" sldId="394"/>
            <ac:spMk id="14" creationId="{3A801EB5-462D-4799-9667-5B7C3CFC0C3A}"/>
          </ac:spMkLst>
        </pc:spChg>
        <pc:spChg chg="mod">
          <ac:chgData name="Jan Fitzpatrick" userId="d1b284ec-d1dd-4765-b823-b34899491c26" providerId="ADAL" clId="{A9872AA0-1912-44B4-8D20-9E863C486BE5}" dt="2018-11-16T11:39:00.018" v="100" actId="404"/>
          <ac:spMkLst>
            <pc:docMk/>
            <pc:sldMk cId="1518955616" sldId="394"/>
            <ac:spMk id="15" creationId="{1859518B-5C59-49EF-B43B-570590F88D89}"/>
          </ac:spMkLst>
        </pc:spChg>
        <pc:spChg chg="mod">
          <ac:chgData name="Jan Fitzpatrick" userId="d1b284ec-d1dd-4765-b823-b34899491c26" providerId="ADAL" clId="{A9872AA0-1912-44B4-8D20-9E863C486BE5}" dt="2018-11-16T11:48:00.451" v="165" actId="255"/>
          <ac:spMkLst>
            <pc:docMk/>
            <pc:sldMk cId="1518955616" sldId="394"/>
            <ac:spMk id="19" creationId="{5252A847-DE45-4FA3-A1F8-EEBEB845FF8E}"/>
          </ac:spMkLst>
        </pc:spChg>
        <pc:spChg chg="mod">
          <ac:chgData name="Jan Fitzpatrick" userId="d1b284ec-d1dd-4765-b823-b34899491c26" providerId="ADAL" clId="{A9872AA0-1912-44B4-8D20-9E863C486BE5}" dt="2018-11-16T11:39:00.018" v="100" actId="404"/>
          <ac:spMkLst>
            <pc:docMk/>
            <pc:sldMk cId="1518955616" sldId="394"/>
            <ac:spMk id="20" creationId="{4AC3EF9D-067A-421D-AC30-F88ED41FF589}"/>
          </ac:spMkLst>
        </pc:spChg>
        <pc:spChg chg="mod">
          <ac:chgData name="Jan Fitzpatrick" userId="d1b284ec-d1dd-4765-b823-b34899491c26" providerId="ADAL" clId="{A9872AA0-1912-44B4-8D20-9E863C486BE5}" dt="2018-11-16T11:39:00.018" v="100" actId="404"/>
          <ac:spMkLst>
            <pc:docMk/>
            <pc:sldMk cId="1518955616" sldId="394"/>
            <ac:spMk id="21" creationId="{28A97E55-E1ED-4EC9-967A-66D75CA93FA5}"/>
          </ac:spMkLst>
        </pc:spChg>
        <pc:spChg chg="mod">
          <ac:chgData name="Jan Fitzpatrick" userId="d1b284ec-d1dd-4765-b823-b34899491c26" providerId="ADAL" clId="{A9872AA0-1912-44B4-8D20-9E863C486BE5}" dt="2018-11-16T11:39:00.018" v="100" actId="404"/>
          <ac:spMkLst>
            <pc:docMk/>
            <pc:sldMk cId="1518955616" sldId="394"/>
            <ac:spMk id="22" creationId="{8A26222F-9C29-4BA7-8CB7-42946857ABDD}"/>
          </ac:spMkLst>
        </pc:spChg>
        <pc:graphicFrameChg chg="mod modGraphic">
          <ac:chgData name="Jan Fitzpatrick" userId="d1b284ec-d1dd-4765-b823-b34899491c26" providerId="ADAL" clId="{A9872AA0-1912-44B4-8D20-9E863C486BE5}" dt="2018-11-16T12:24:21.118" v="619" actId="1035"/>
          <ac:graphicFrameMkLst>
            <pc:docMk/>
            <pc:sldMk cId="1518955616" sldId="394"/>
            <ac:graphicFrameMk id="6" creationId="{0D2FF24E-DECC-43A8-8767-1241E3652AA2}"/>
          </ac:graphicFrameMkLst>
        </pc:graphicFrameChg>
      </pc:sldChg>
      <pc:sldChg chg="modSp">
        <pc:chgData name="Jan Fitzpatrick" userId="d1b284ec-d1dd-4765-b823-b34899491c26" providerId="ADAL" clId="{A9872AA0-1912-44B4-8D20-9E863C486BE5}" dt="2018-11-16T11:59:55.390" v="189" actId="20577"/>
        <pc:sldMkLst>
          <pc:docMk/>
          <pc:sldMk cId="2499385180" sldId="397"/>
        </pc:sldMkLst>
        <pc:spChg chg="mod">
          <ac:chgData name="Jan Fitzpatrick" userId="d1b284ec-d1dd-4765-b823-b34899491c26" providerId="ADAL" clId="{A9872AA0-1912-44B4-8D20-9E863C486BE5}" dt="2018-11-16T11:59:55.390" v="189" actId="20577"/>
          <ac:spMkLst>
            <pc:docMk/>
            <pc:sldMk cId="2499385180" sldId="397"/>
            <ac:spMk id="7" creationId="{7AA8141B-2C8D-48E5-9E2B-A9B228F0A36B}"/>
          </ac:spMkLst>
        </pc:spChg>
        <pc:spChg chg="mod">
          <ac:chgData name="Jan Fitzpatrick" userId="d1b284ec-d1dd-4765-b823-b34899491c26" providerId="ADAL" clId="{A9872AA0-1912-44B4-8D20-9E863C486BE5}" dt="2018-11-16T11:52:04.719" v="176" actId="255"/>
          <ac:spMkLst>
            <pc:docMk/>
            <pc:sldMk cId="2499385180" sldId="397"/>
            <ac:spMk id="19" creationId="{5252A847-DE45-4FA3-A1F8-EEBEB845FF8E}"/>
          </ac:spMkLst>
        </pc:spChg>
      </pc:sldChg>
      <pc:sldChg chg="modSp">
        <pc:chgData name="Jan Fitzpatrick" userId="d1b284ec-d1dd-4765-b823-b34899491c26" providerId="ADAL" clId="{A9872AA0-1912-44B4-8D20-9E863C486BE5}" dt="2018-11-16T11:50:27.692" v="174" actId="255"/>
        <pc:sldMkLst>
          <pc:docMk/>
          <pc:sldMk cId="3441772087" sldId="398"/>
        </pc:sldMkLst>
        <pc:spChg chg="mod">
          <ac:chgData name="Jan Fitzpatrick" userId="d1b284ec-d1dd-4765-b823-b34899491c26" providerId="ADAL" clId="{A9872AA0-1912-44B4-8D20-9E863C486BE5}" dt="2018-11-16T11:50:27.692" v="174" actId="255"/>
          <ac:spMkLst>
            <pc:docMk/>
            <pc:sldMk cId="3441772087" sldId="398"/>
            <ac:spMk id="19" creationId="{5252A847-DE45-4FA3-A1F8-EEBEB845FF8E}"/>
          </ac:spMkLst>
        </pc:spChg>
      </pc:sldChg>
      <pc:sldChg chg="modSp">
        <pc:chgData name="Jan Fitzpatrick" userId="d1b284ec-d1dd-4765-b823-b34899491c26" providerId="ADAL" clId="{A9872AA0-1912-44B4-8D20-9E863C486BE5}" dt="2018-11-16T12:51:57.707" v="705" actId="20577"/>
        <pc:sldMkLst>
          <pc:docMk/>
          <pc:sldMk cId="3508259425" sldId="399"/>
        </pc:sldMkLst>
        <pc:spChg chg="mod">
          <ac:chgData name="Jan Fitzpatrick" userId="d1b284ec-d1dd-4765-b823-b34899491c26" providerId="ADAL" clId="{A9872AA0-1912-44B4-8D20-9E863C486BE5}" dt="2018-11-16T12:51:57.707" v="705" actId="20577"/>
          <ac:spMkLst>
            <pc:docMk/>
            <pc:sldMk cId="3508259425" sldId="399"/>
            <ac:spMk id="19" creationId="{5252A847-DE45-4FA3-A1F8-EEBEB845FF8E}"/>
          </ac:spMkLst>
        </pc:spChg>
      </pc:sldChg>
      <pc:sldChg chg="modSp">
        <pc:chgData name="Jan Fitzpatrick" userId="d1b284ec-d1dd-4765-b823-b34899491c26" providerId="ADAL" clId="{A9872AA0-1912-44B4-8D20-9E863C486BE5}" dt="2018-11-16T12:14:23.836" v="352" actId="255"/>
        <pc:sldMkLst>
          <pc:docMk/>
          <pc:sldMk cId="3037580748" sldId="400"/>
        </pc:sldMkLst>
        <pc:spChg chg="mod">
          <ac:chgData name="Jan Fitzpatrick" userId="d1b284ec-d1dd-4765-b823-b34899491c26" providerId="ADAL" clId="{A9872AA0-1912-44B4-8D20-9E863C486BE5}" dt="2018-11-16T12:14:23.836" v="352" actId="255"/>
          <ac:spMkLst>
            <pc:docMk/>
            <pc:sldMk cId="3037580748" sldId="400"/>
            <ac:spMk id="19" creationId="{5252A847-DE45-4FA3-A1F8-EEBEB845FF8E}"/>
          </ac:spMkLst>
        </pc:spChg>
      </pc:sldChg>
      <pc:sldChg chg="delSp modSp">
        <pc:chgData name="Jan Fitzpatrick" userId="d1b284ec-d1dd-4765-b823-b34899491c26" providerId="ADAL" clId="{A9872AA0-1912-44B4-8D20-9E863C486BE5}" dt="2018-11-16T11:50:12.274" v="173" actId="115"/>
        <pc:sldMkLst>
          <pc:docMk/>
          <pc:sldMk cId="2725612218" sldId="401"/>
        </pc:sldMkLst>
        <pc:spChg chg="del">
          <ac:chgData name="Jan Fitzpatrick" userId="d1b284ec-d1dd-4765-b823-b34899491c26" providerId="ADAL" clId="{A9872AA0-1912-44B4-8D20-9E863C486BE5}" dt="2018-11-16T11:49:46.913" v="171" actId="478"/>
          <ac:spMkLst>
            <pc:docMk/>
            <pc:sldMk cId="2725612218" sldId="401"/>
            <ac:spMk id="2" creationId="{86C79C03-FFFD-4857-97C7-340FFA9371BC}"/>
          </ac:spMkLst>
        </pc:spChg>
        <pc:spChg chg="mod">
          <ac:chgData name="Jan Fitzpatrick" userId="d1b284ec-d1dd-4765-b823-b34899491c26" providerId="ADAL" clId="{A9872AA0-1912-44B4-8D20-9E863C486BE5}" dt="2018-11-16T11:50:12.274" v="173" actId="115"/>
          <ac:spMkLst>
            <pc:docMk/>
            <pc:sldMk cId="2725612218" sldId="401"/>
            <ac:spMk id="19" creationId="{5252A847-DE45-4FA3-A1F8-EEBEB845FF8E}"/>
          </ac:spMkLst>
        </pc:spChg>
      </pc:sldChg>
      <pc:sldChg chg="modSp">
        <pc:chgData name="Jan Fitzpatrick" userId="d1b284ec-d1dd-4765-b823-b34899491c26" providerId="ADAL" clId="{A9872AA0-1912-44B4-8D20-9E863C486BE5}" dt="2018-11-16T11:50:51.102" v="175" actId="255"/>
        <pc:sldMkLst>
          <pc:docMk/>
          <pc:sldMk cId="1213345756" sldId="402"/>
        </pc:sldMkLst>
        <pc:spChg chg="mod">
          <ac:chgData name="Jan Fitzpatrick" userId="d1b284ec-d1dd-4765-b823-b34899491c26" providerId="ADAL" clId="{A9872AA0-1912-44B4-8D20-9E863C486BE5}" dt="2018-11-16T11:50:51.102" v="175" actId="255"/>
          <ac:spMkLst>
            <pc:docMk/>
            <pc:sldMk cId="1213345756" sldId="402"/>
            <ac:spMk id="19" creationId="{5252A847-DE45-4FA3-A1F8-EEBEB845FF8E}"/>
          </ac:spMkLst>
        </pc:spChg>
      </pc:sldChg>
      <pc:sldChg chg="addSp modSp">
        <pc:chgData name="Jan Fitzpatrick" userId="d1b284ec-d1dd-4765-b823-b34899491c26" providerId="ADAL" clId="{A9872AA0-1912-44B4-8D20-9E863C486BE5}" dt="2018-11-16T12:02:16.688" v="228" actId="1036"/>
        <pc:sldMkLst>
          <pc:docMk/>
          <pc:sldMk cId="437779084" sldId="403"/>
        </pc:sldMkLst>
        <pc:spChg chg="add mod">
          <ac:chgData name="Jan Fitzpatrick" userId="d1b284ec-d1dd-4765-b823-b34899491c26" providerId="ADAL" clId="{A9872AA0-1912-44B4-8D20-9E863C486BE5}" dt="2018-11-16T12:02:16.688" v="228" actId="1036"/>
          <ac:spMkLst>
            <pc:docMk/>
            <pc:sldMk cId="437779084" sldId="403"/>
            <ac:spMk id="2" creationId="{836C3E4E-BE7A-43CA-846A-0E335DA6D753}"/>
          </ac:spMkLst>
        </pc:spChg>
        <pc:spChg chg="mod">
          <ac:chgData name="Jan Fitzpatrick" userId="d1b284ec-d1dd-4765-b823-b34899491c26" providerId="ADAL" clId="{A9872AA0-1912-44B4-8D20-9E863C486BE5}" dt="2018-11-16T12:00:09.913" v="203" actId="20577"/>
          <ac:spMkLst>
            <pc:docMk/>
            <pc:sldMk cId="437779084" sldId="403"/>
            <ac:spMk id="7" creationId="{7AA8141B-2C8D-48E5-9E2B-A9B228F0A36B}"/>
          </ac:spMkLst>
        </pc:spChg>
        <pc:spChg chg="mod">
          <ac:chgData name="Jan Fitzpatrick" userId="d1b284ec-d1dd-4765-b823-b34899491c26" providerId="ADAL" clId="{A9872AA0-1912-44B4-8D20-9E863C486BE5}" dt="2018-11-16T11:52:10.807" v="177" actId="255"/>
          <ac:spMkLst>
            <pc:docMk/>
            <pc:sldMk cId="437779084" sldId="403"/>
            <ac:spMk id="19" creationId="{5252A847-DE45-4FA3-A1F8-EEBEB845FF8E}"/>
          </ac:spMkLst>
        </pc:spChg>
      </pc:sldChg>
      <pc:sldChg chg="modSp">
        <pc:chgData name="Jan Fitzpatrick" userId="d1b284ec-d1dd-4765-b823-b34899491c26" providerId="ADAL" clId="{A9872AA0-1912-44B4-8D20-9E863C486BE5}" dt="2018-11-16T12:14:11.061" v="351" actId="6549"/>
        <pc:sldMkLst>
          <pc:docMk/>
          <pc:sldMk cId="3691475691" sldId="405"/>
        </pc:sldMkLst>
        <pc:spChg chg="mod">
          <ac:chgData name="Jan Fitzpatrick" userId="d1b284ec-d1dd-4765-b823-b34899491c26" providerId="ADAL" clId="{A9872AA0-1912-44B4-8D20-9E863C486BE5}" dt="2018-11-16T12:14:11.061" v="351" actId="6549"/>
          <ac:spMkLst>
            <pc:docMk/>
            <pc:sldMk cId="3691475691" sldId="405"/>
            <ac:spMk id="19" creationId="{5252A847-DE45-4FA3-A1F8-EEBEB845FF8E}"/>
          </ac:spMkLst>
        </pc:spChg>
      </pc:sldChg>
      <pc:sldChg chg="modSp">
        <pc:chgData name="Jan Fitzpatrick" userId="d1b284ec-d1dd-4765-b823-b34899491c26" providerId="ADAL" clId="{A9872AA0-1912-44B4-8D20-9E863C486BE5}" dt="2018-11-16T12:15:22.922" v="356" actId="6549"/>
        <pc:sldMkLst>
          <pc:docMk/>
          <pc:sldMk cId="645017758" sldId="406"/>
        </pc:sldMkLst>
        <pc:spChg chg="mod">
          <ac:chgData name="Jan Fitzpatrick" userId="d1b284ec-d1dd-4765-b823-b34899491c26" providerId="ADAL" clId="{A9872AA0-1912-44B4-8D20-9E863C486BE5}" dt="2018-11-16T12:15:22.922" v="356" actId="6549"/>
          <ac:spMkLst>
            <pc:docMk/>
            <pc:sldMk cId="645017758" sldId="406"/>
            <ac:spMk id="19" creationId="{5252A847-DE45-4FA3-A1F8-EEBEB845FF8E}"/>
          </ac:spMkLst>
        </pc:spChg>
      </pc:sldChg>
      <pc:sldChg chg="modSp add">
        <pc:chgData name="Jan Fitzpatrick" userId="d1b284ec-d1dd-4765-b823-b34899491c26" providerId="ADAL" clId="{A9872AA0-1912-44B4-8D20-9E863C486BE5}" dt="2018-11-16T12:53:17.539" v="722" actId="555"/>
        <pc:sldMkLst>
          <pc:docMk/>
          <pc:sldMk cId="1609090766" sldId="409"/>
        </pc:sldMkLst>
        <pc:spChg chg="mod">
          <ac:chgData name="Jan Fitzpatrick" userId="d1b284ec-d1dd-4765-b823-b34899491c26" providerId="ADAL" clId="{A9872AA0-1912-44B4-8D20-9E863C486BE5}" dt="2018-11-16T12:53:17.539" v="722" actId="555"/>
          <ac:spMkLst>
            <pc:docMk/>
            <pc:sldMk cId="1609090766" sldId="409"/>
            <ac:spMk id="13" creationId="{5BACB8AB-8388-4B22-B0B0-98D15B8E5E7A}"/>
          </ac:spMkLst>
        </pc:spChg>
        <pc:spChg chg="mod">
          <ac:chgData name="Jan Fitzpatrick" userId="d1b284ec-d1dd-4765-b823-b34899491c26" providerId="ADAL" clId="{A9872AA0-1912-44B4-8D20-9E863C486BE5}" dt="2018-11-16T12:24:58.550" v="649" actId="1036"/>
          <ac:spMkLst>
            <pc:docMk/>
            <pc:sldMk cId="1609090766" sldId="409"/>
            <ac:spMk id="14" creationId="{3A801EB5-462D-4799-9667-5B7C3CFC0C3A}"/>
          </ac:spMkLst>
        </pc:spChg>
        <pc:spChg chg="mod">
          <ac:chgData name="Jan Fitzpatrick" userId="d1b284ec-d1dd-4765-b823-b34899491c26" providerId="ADAL" clId="{A9872AA0-1912-44B4-8D20-9E863C486BE5}" dt="2018-11-16T12:53:17.539" v="722" actId="555"/>
          <ac:spMkLst>
            <pc:docMk/>
            <pc:sldMk cId="1609090766" sldId="409"/>
            <ac:spMk id="15" creationId="{1859518B-5C59-49EF-B43B-570590F88D89}"/>
          </ac:spMkLst>
        </pc:spChg>
        <pc:spChg chg="mod">
          <ac:chgData name="Jan Fitzpatrick" userId="d1b284ec-d1dd-4765-b823-b34899491c26" providerId="ADAL" clId="{A9872AA0-1912-44B4-8D20-9E863C486BE5}" dt="2018-11-16T11:48:08.324" v="166" actId="255"/>
          <ac:spMkLst>
            <pc:docMk/>
            <pc:sldMk cId="1609090766" sldId="409"/>
            <ac:spMk id="19" creationId="{5252A847-DE45-4FA3-A1F8-EEBEB845FF8E}"/>
          </ac:spMkLst>
        </pc:spChg>
        <pc:spChg chg="mod">
          <ac:chgData name="Jan Fitzpatrick" userId="d1b284ec-d1dd-4765-b823-b34899491c26" providerId="ADAL" clId="{A9872AA0-1912-44B4-8D20-9E863C486BE5}" dt="2018-11-16T12:24:58.550" v="649" actId="1036"/>
          <ac:spMkLst>
            <pc:docMk/>
            <pc:sldMk cId="1609090766" sldId="409"/>
            <ac:spMk id="20" creationId="{4AC3EF9D-067A-421D-AC30-F88ED41FF589}"/>
          </ac:spMkLst>
        </pc:spChg>
        <pc:spChg chg="mod">
          <ac:chgData name="Jan Fitzpatrick" userId="d1b284ec-d1dd-4765-b823-b34899491c26" providerId="ADAL" clId="{A9872AA0-1912-44B4-8D20-9E863C486BE5}" dt="2018-11-16T12:53:17.539" v="722" actId="555"/>
          <ac:spMkLst>
            <pc:docMk/>
            <pc:sldMk cId="1609090766" sldId="409"/>
            <ac:spMk id="21" creationId="{28A97E55-E1ED-4EC9-967A-66D75CA93FA5}"/>
          </ac:spMkLst>
        </pc:spChg>
        <pc:spChg chg="mod">
          <ac:chgData name="Jan Fitzpatrick" userId="d1b284ec-d1dd-4765-b823-b34899491c26" providerId="ADAL" clId="{A9872AA0-1912-44B4-8D20-9E863C486BE5}" dt="2018-11-16T12:24:58.550" v="649" actId="1036"/>
          <ac:spMkLst>
            <pc:docMk/>
            <pc:sldMk cId="1609090766" sldId="409"/>
            <ac:spMk id="22" creationId="{8A26222F-9C29-4BA7-8CB7-42946857ABDD}"/>
          </ac:spMkLst>
        </pc:spChg>
        <pc:graphicFrameChg chg="mod modGraphic">
          <ac:chgData name="Jan Fitzpatrick" userId="d1b284ec-d1dd-4765-b823-b34899491c26" providerId="ADAL" clId="{A9872AA0-1912-44B4-8D20-9E863C486BE5}" dt="2018-11-16T12:24:58.550" v="649" actId="1036"/>
          <ac:graphicFrameMkLst>
            <pc:docMk/>
            <pc:sldMk cId="1609090766" sldId="409"/>
            <ac:graphicFrameMk id="6" creationId="{0D2FF24E-DECC-43A8-8767-1241E3652AA2}"/>
          </ac:graphicFrameMkLst>
        </pc:graphicFrameChg>
      </pc:sldChg>
      <pc:sldChg chg="modSp add">
        <pc:chgData name="Jan Fitzpatrick" userId="d1b284ec-d1dd-4765-b823-b34899491c26" providerId="ADAL" clId="{A9872AA0-1912-44B4-8D20-9E863C486BE5}" dt="2018-11-16T12:52:12.781" v="720" actId="20577"/>
        <pc:sldMkLst>
          <pc:docMk/>
          <pc:sldMk cId="684542859" sldId="410"/>
        </pc:sldMkLst>
        <pc:spChg chg="mod">
          <ac:chgData name="Jan Fitzpatrick" userId="d1b284ec-d1dd-4765-b823-b34899491c26" providerId="ADAL" clId="{A9872AA0-1912-44B4-8D20-9E863C486BE5}" dt="2018-11-16T12:52:12.781" v="720" actId="20577"/>
          <ac:spMkLst>
            <pc:docMk/>
            <pc:sldMk cId="684542859" sldId="410"/>
            <ac:spMk id="19" creationId="{5252A847-DE45-4FA3-A1F8-EEBEB845FF8E}"/>
          </ac:spMkLst>
        </pc:spChg>
      </pc:sldChg>
      <pc:sldChg chg="add">
        <pc:chgData name="Jan Fitzpatrick" userId="d1b284ec-d1dd-4765-b823-b34899491c26" providerId="ADAL" clId="{A9872AA0-1912-44B4-8D20-9E863C486BE5}" dt="2018-11-16T12:14:05.191" v="350"/>
        <pc:sldMkLst>
          <pc:docMk/>
          <pc:sldMk cId="3836108667" sldId="411"/>
        </pc:sldMkLst>
      </pc:sldChg>
      <pc:sldChg chg="modSp add">
        <pc:chgData name="Jan Fitzpatrick" userId="d1b284ec-d1dd-4765-b823-b34899491c26" providerId="ADAL" clId="{A9872AA0-1912-44B4-8D20-9E863C486BE5}" dt="2018-11-16T12:19:06.288" v="418" actId="20577"/>
        <pc:sldMkLst>
          <pc:docMk/>
          <pc:sldMk cId="1131585167" sldId="412"/>
        </pc:sldMkLst>
        <pc:spChg chg="mod">
          <ac:chgData name="Jan Fitzpatrick" userId="d1b284ec-d1dd-4765-b823-b34899491c26" providerId="ADAL" clId="{A9872AA0-1912-44B4-8D20-9E863C486BE5}" dt="2018-11-16T12:19:06.288" v="418" actId="20577"/>
          <ac:spMkLst>
            <pc:docMk/>
            <pc:sldMk cId="1131585167" sldId="412"/>
            <ac:spMk id="19" creationId="{5252A847-DE45-4FA3-A1F8-EEBEB845FF8E}"/>
          </ac:spMkLst>
        </pc:spChg>
      </pc:sldChg>
      <pc:sldChg chg="add">
        <pc:chgData name="Jan Fitzpatrick" userId="d1b284ec-d1dd-4765-b823-b34899491c26" providerId="ADAL" clId="{A9872AA0-1912-44B4-8D20-9E863C486BE5}" dt="2018-11-16T12:18:14.897" v="413"/>
        <pc:sldMkLst>
          <pc:docMk/>
          <pc:sldMk cId="2098498389" sldId="413"/>
        </pc:sldMkLst>
      </pc:sldChg>
      <pc:sldChg chg="add">
        <pc:chgData name="Jan Fitzpatrick" userId="d1b284ec-d1dd-4765-b823-b34899491c26" providerId="ADAL" clId="{A9872AA0-1912-44B4-8D20-9E863C486BE5}" dt="2018-11-16T12:18:42.873" v="415"/>
        <pc:sldMkLst>
          <pc:docMk/>
          <pc:sldMk cId="158227997" sldId="414"/>
        </pc:sldMkLst>
      </pc:sldChg>
    </pc:docChg>
  </pc:docChgLst>
  <pc:docChgLst>
    <pc:chgData name="Lee Peckover" userId="5895743b-be28-4676-8a25-8aee7e374520" providerId="ADAL" clId="{A97434D6-8F1A-46BE-A3D0-CCEE067FAFD0}"/>
    <pc:docChg chg="modSld">
      <pc:chgData name="Lee Peckover" userId="5895743b-be28-4676-8a25-8aee7e374520" providerId="ADAL" clId="{A97434D6-8F1A-46BE-A3D0-CCEE067FAFD0}" dt="2018-11-20T14:16:54.496" v="5" actId="207"/>
      <pc:docMkLst>
        <pc:docMk/>
      </pc:docMkLst>
      <pc:sldChg chg="modSp">
        <pc:chgData name="Lee Peckover" userId="5895743b-be28-4676-8a25-8aee7e374520" providerId="ADAL" clId="{A97434D6-8F1A-46BE-A3D0-CCEE067FAFD0}" dt="2018-11-20T14:16:54.496" v="5" actId="207"/>
        <pc:sldMkLst>
          <pc:docMk/>
          <pc:sldMk cId="2637481266" sldId="256"/>
        </pc:sldMkLst>
        <pc:spChg chg="mod">
          <ac:chgData name="Lee Peckover" userId="5895743b-be28-4676-8a25-8aee7e374520" providerId="ADAL" clId="{A97434D6-8F1A-46BE-A3D0-CCEE067FAFD0}" dt="2018-11-20T14:16:54.496" v="5" actId="207"/>
          <ac:spMkLst>
            <pc:docMk/>
            <pc:sldMk cId="2637481266" sldId="256"/>
            <ac:spMk id="19" creationId="{5252A847-DE45-4FA3-A1F8-EEBEB845FF8E}"/>
          </ac:spMkLst>
        </pc:spChg>
      </pc:sldChg>
      <pc:sldChg chg="modSp">
        <pc:chgData name="Lee Peckover" userId="5895743b-be28-4676-8a25-8aee7e374520" providerId="ADAL" clId="{A97434D6-8F1A-46BE-A3D0-CCEE067FAFD0}" dt="2018-11-20T13:55:55.144" v="0" actId="207"/>
        <pc:sldMkLst>
          <pc:docMk/>
          <pc:sldMk cId="3401100034" sldId="390"/>
        </pc:sldMkLst>
        <pc:spChg chg="mod">
          <ac:chgData name="Lee Peckover" userId="5895743b-be28-4676-8a25-8aee7e374520" providerId="ADAL" clId="{A97434D6-8F1A-46BE-A3D0-CCEE067FAFD0}" dt="2018-11-20T13:55:55.144" v="0" actId="207"/>
          <ac:spMkLst>
            <pc:docMk/>
            <pc:sldMk cId="3401100034" sldId="390"/>
            <ac:spMk id="7" creationId="{C0CD6503-388C-4F9E-9FB0-9053D8579D01}"/>
          </ac:spMkLst>
        </pc:spChg>
      </pc:sldChg>
    </pc:docChg>
  </pc:docChgLst>
  <pc:docChgLst>
    <pc:chgData name="Theresa Hodgson" userId="213b339f-9e68-4d61-b6e1-9aa385d3ff46" providerId="ADAL" clId="{0A2BB059-A6CB-4493-9B68-4FE8887C19A8}"/>
    <pc:docChg chg="undo custSel addSld delSld modSld sldOrd">
      <pc:chgData name="Theresa Hodgson" userId="213b339f-9e68-4d61-b6e1-9aa385d3ff46" providerId="ADAL" clId="{0A2BB059-A6CB-4493-9B68-4FE8887C19A8}" dt="2018-11-15T13:45:51.357" v="849" actId="478"/>
      <pc:docMkLst>
        <pc:docMk/>
      </pc:docMkLst>
      <pc:sldChg chg="modSp">
        <pc:chgData name="Theresa Hodgson" userId="213b339f-9e68-4d61-b6e1-9aa385d3ff46" providerId="ADAL" clId="{0A2BB059-A6CB-4493-9B68-4FE8887C19A8}" dt="2018-11-12T16:15:13.966" v="32" actId="20577"/>
        <pc:sldMkLst>
          <pc:docMk/>
          <pc:sldMk cId="2637481266" sldId="256"/>
        </pc:sldMkLst>
        <pc:spChg chg="mod">
          <ac:chgData name="Theresa Hodgson" userId="213b339f-9e68-4d61-b6e1-9aa385d3ff46" providerId="ADAL" clId="{0A2BB059-A6CB-4493-9B68-4FE8887C19A8}" dt="2018-11-12T16:15:13.966" v="32" actId="20577"/>
          <ac:spMkLst>
            <pc:docMk/>
            <pc:sldMk cId="2637481266" sldId="256"/>
            <ac:spMk id="19" creationId="{5252A847-DE45-4FA3-A1F8-EEBEB845FF8E}"/>
          </ac:spMkLst>
        </pc:spChg>
      </pc:sldChg>
      <pc:sldChg chg="modSp">
        <pc:chgData name="Theresa Hodgson" userId="213b339f-9e68-4d61-b6e1-9aa385d3ff46" providerId="ADAL" clId="{0A2BB059-A6CB-4493-9B68-4FE8887C19A8}" dt="2018-11-15T12:40:32.332" v="315" actId="20577"/>
        <pc:sldMkLst>
          <pc:docMk/>
          <pc:sldMk cId="36917022" sldId="360"/>
        </pc:sldMkLst>
        <pc:spChg chg="mod">
          <ac:chgData name="Theresa Hodgson" userId="213b339f-9e68-4d61-b6e1-9aa385d3ff46" providerId="ADAL" clId="{0A2BB059-A6CB-4493-9B68-4FE8887C19A8}" dt="2018-11-15T12:40:32.332" v="315" actId="20577"/>
          <ac:spMkLst>
            <pc:docMk/>
            <pc:sldMk cId="36917022" sldId="360"/>
            <ac:spMk id="19" creationId="{5252A847-DE45-4FA3-A1F8-EEBEB845FF8E}"/>
          </ac:spMkLst>
        </pc:spChg>
      </pc:sldChg>
      <pc:sldChg chg="modSp">
        <pc:chgData name="Theresa Hodgson" userId="213b339f-9e68-4d61-b6e1-9aa385d3ff46" providerId="ADAL" clId="{0A2BB059-A6CB-4493-9B68-4FE8887C19A8}" dt="2018-11-12T16:16:52.955" v="71" actId="20577"/>
        <pc:sldMkLst>
          <pc:docMk/>
          <pc:sldMk cId="3401100034" sldId="390"/>
        </pc:sldMkLst>
        <pc:spChg chg="mod">
          <ac:chgData name="Theresa Hodgson" userId="213b339f-9e68-4d61-b6e1-9aa385d3ff46" providerId="ADAL" clId="{0A2BB059-A6CB-4493-9B68-4FE8887C19A8}" dt="2018-11-12T16:16:52.955" v="71" actId="20577"/>
          <ac:spMkLst>
            <pc:docMk/>
            <pc:sldMk cId="3401100034" sldId="390"/>
            <ac:spMk id="7" creationId="{C0CD6503-388C-4F9E-9FB0-9053D8579D01}"/>
          </ac:spMkLst>
        </pc:spChg>
      </pc:sldChg>
      <pc:sldChg chg="modSp">
        <pc:chgData name="Theresa Hodgson" userId="213b339f-9e68-4d61-b6e1-9aa385d3ff46" providerId="ADAL" clId="{0A2BB059-A6CB-4493-9B68-4FE8887C19A8}" dt="2018-11-12T16:16:36.291" v="39" actId="255"/>
        <pc:sldMkLst>
          <pc:docMk/>
          <pc:sldMk cId="1204372888" sldId="392"/>
        </pc:sldMkLst>
        <pc:spChg chg="mod">
          <ac:chgData name="Theresa Hodgson" userId="213b339f-9e68-4d61-b6e1-9aa385d3ff46" providerId="ADAL" clId="{0A2BB059-A6CB-4493-9B68-4FE8887C19A8}" dt="2018-11-12T16:16:36.291" v="39" actId="255"/>
          <ac:spMkLst>
            <pc:docMk/>
            <pc:sldMk cId="1204372888" sldId="392"/>
            <ac:spMk id="19" creationId="{5252A847-DE45-4FA3-A1F8-EEBEB845FF8E}"/>
          </ac:spMkLst>
        </pc:spChg>
      </pc:sldChg>
      <pc:sldChg chg="addSp delSp modSp add">
        <pc:chgData name="Theresa Hodgson" userId="213b339f-9e68-4d61-b6e1-9aa385d3ff46" providerId="ADAL" clId="{0A2BB059-A6CB-4493-9B68-4FE8887C19A8}" dt="2018-11-15T12:33:27.685" v="212"/>
        <pc:sldMkLst>
          <pc:docMk/>
          <pc:sldMk cId="1518955616" sldId="394"/>
        </pc:sldMkLst>
        <pc:spChg chg="del mod">
          <ac:chgData name="Theresa Hodgson" userId="213b339f-9e68-4d61-b6e1-9aa385d3ff46" providerId="ADAL" clId="{0A2BB059-A6CB-4493-9B68-4FE8887C19A8}" dt="2018-11-15T12:33:26.566" v="211" actId="478"/>
          <ac:spMkLst>
            <pc:docMk/>
            <pc:sldMk cId="1518955616" sldId="394"/>
            <ac:spMk id="7" creationId="{78FD9E61-A503-4713-B09F-CA1D7F617360}"/>
          </ac:spMkLst>
        </pc:spChg>
        <pc:spChg chg="del mod">
          <ac:chgData name="Theresa Hodgson" userId="213b339f-9e68-4d61-b6e1-9aa385d3ff46" providerId="ADAL" clId="{0A2BB059-A6CB-4493-9B68-4FE8887C19A8}" dt="2018-11-15T12:33:26.566" v="211" actId="478"/>
          <ac:spMkLst>
            <pc:docMk/>
            <pc:sldMk cId="1518955616" sldId="394"/>
            <ac:spMk id="8" creationId="{64695A5A-03FE-4372-B6C9-BF5A9666C260}"/>
          </ac:spMkLst>
        </pc:spChg>
        <pc:spChg chg="del mod">
          <ac:chgData name="Theresa Hodgson" userId="213b339f-9e68-4d61-b6e1-9aa385d3ff46" providerId="ADAL" clId="{0A2BB059-A6CB-4493-9B68-4FE8887C19A8}" dt="2018-11-15T12:33:26.566" v="211" actId="478"/>
          <ac:spMkLst>
            <pc:docMk/>
            <pc:sldMk cId="1518955616" sldId="394"/>
            <ac:spMk id="9" creationId="{01B52262-1EA2-4205-B195-78915538158A}"/>
          </ac:spMkLst>
        </pc:spChg>
        <pc:spChg chg="del mod">
          <ac:chgData name="Theresa Hodgson" userId="213b339f-9e68-4d61-b6e1-9aa385d3ff46" providerId="ADAL" clId="{0A2BB059-A6CB-4493-9B68-4FE8887C19A8}" dt="2018-11-15T12:33:26.566" v="211" actId="478"/>
          <ac:spMkLst>
            <pc:docMk/>
            <pc:sldMk cId="1518955616" sldId="394"/>
            <ac:spMk id="10" creationId="{E229ED24-FF4A-4BF4-AA37-3EFDE0EF24AB}"/>
          </ac:spMkLst>
        </pc:spChg>
        <pc:spChg chg="del mod">
          <ac:chgData name="Theresa Hodgson" userId="213b339f-9e68-4d61-b6e1-9aa385d3ff46" providerId="ADAL" clId="{0A2BB059-A6CB-4493-9B68-4FE8887C19A8}" dt="2018-11-15T12:33:26.566" v="211" actId="478"/>
          <ac:spMkLst>
            <pc:docMk/>
            <pc:sldMk cId="1518955616" sldId="394"/>
            <ac:spMk id="11" creationId="{3261A45D-A3E8-4175-8F7E-15B229483671}"/>
          </ac:spMkLst>
        </pc:spChg>
        <pc:spChg chg="del mod">
          <ac:chgData name="Theresa Hodgson" userId="213b339f-9e68-4d61-b6e1-9aa385d3ff46" providerId="ADAL" clId="{0A2BB059-A6CB-4493-9B68-4FE8887C19A8}" dt="2018-11-15T12:33:26.566" v="211" actId="478"/>
          <ac:spMkLst>
            <pc:docMk/>
            <pc:sldMk cId="1518955616" sldId="394"/>
            <ac:spMk id="12" creationId="{F3F04982-20F5-4E8A-B981-242FDA196B1D}"/>
          </ac:spMkLst>
        </pc:spChg>
        <pc:spChg chg="add">
          <ac:chgData name="Theresa Hodgson" userId="213b339f-9e68-4d61-b6e1-9aa385d3ff46" providerId="ADAL" clId="{0A2BB059-A6CB-4493-9B68-4FE8887C19A8}" dt="2018-11-15T12:33:27.685" v="212"/>
          <ac:spMkLst>
            <pc:docMk/>
            <pc:sldMk cId="1518955616" sldId="394"/>
            <ac:spMk id="13" creationId="{5BACB8AB-8388-4B22-B0B0-98D15B8E5E7A}"/>
          </ac:spMkLst>
        </pc:spChg>
        <pc:spChg chg="add">
          <ac:chgData name="Theresa Hodgson" userId="213b339f-9e68-4d61-b6e1-9aa385d3ff46" providerId="ADAL" clId="{0A2BB059-A6CB-4493-9B68-4FE8887C19A8}" dt="2018-11-15T12:33:27.685" v="212"/>
          <ac:spMkLst>
            <pc:docMk/>
            <pc:sldMk cId="1518955616" sldId="394"/>
            <ac:spMk id="14" creationId="{3A801EB5-462D-4799-9667-5B7C3CFC0C3A}"/>
          </ac:spMkLst>
        </pc:spChg>
        <pc:spChg chg="add">
          <ac:chgData name="Theresa Hodgson" userId="213b339f-9e68-4d61-b6e1-9aa385d3ff46" providerId="ADAL" clId="{0A2BB059-A6CB-4493-9B68-4FE8887C19A8}" dt="2018-11-15T12:33:27.685" v="212"/>
          <ac:spMkLst>
            <pc:docMk/>
            <pc:sldMk cId="1518955616" sldId="394"/>
            <ac:spMk id="15" creationId="{1859518B-5C59-49EF-B43B-570590F88D89}"/>
          </ac:spMkLst>
        </pc:spChg>
        <pc:spChg chg="mod">
          <ac:chgData name="Theresa Hodgson" userId="213b339f-9e68-4d61-b6e1-9aa385d3ff46" providerId="ADAL" clId="{0A2BB059-A6CB-4493-9B68-4FE8887C19A8}" dt="2018-11-12T20:43:58.533" v="183" actId="6549"/>
          <ac:spMkLst>
            <pc:docMk/>
            <pc:sldMk cId="1518955616" sldId="394"/>
            <ac:spMk id="19" creationId="{5252A847-DE45-4FA3-A1F8-EEBEB845FF8E}"/>
          </ac:spMkLst>
        </pc:spChg>
        <pc:spChg chg="add">
          <ac:chgData name="Theresa Hodgson" userId="213b339f-9e68-4d61-b6e1-9aa385d3ff46" providerId="ADAL" clId="{0A2BB059-A6CB-4493-9B68-4FE8887C19A8}" dt="2018-11-15T12:33:27.685" v="212"/>
          <ac:spMkLst>
            <pc:docMk/>
            <pc:sldMk cId="1518955616" sldId="394"/>
            <ac:spMk id="20" creationId="{4AC3EF9D-067A-421D-AC30-F88ED41FF589}"/>
          </ac:spMkLst>
        </pc:spChg>
        <pc:spChg chg="add">
          <ac:chgData name="Theresa Hodgson" userId="213b339f-9e68-4d61-b6e1-9aa385d3ff46" providerId="ADAL" clId="{0A2BB059-A6CB-4493-9B68-4FE8887C19A8}" dt="2018-11-15T12:33:27.685" v="212"/>
          <ac:spMkLst>
            <pc:docMk/>
            <pc:sldMk cId="1518955616" sldId="394"/>
            <ac:spMk id="21" creationId="{28A97E55-E1ED-4EC9-967A-66D75CA93FA5}"/>
          </ac:spMkLst>
        </pc:spChg>
        <pc:spChg chg="add">
          <ac:chgData name="Theresa Hodgson" userId="213b339f-9e68-4d61-b6e1-9aa385d3ff46" providerId="ADAL" clId="{0A2BB059-A6CB-4493-9B68-4FE8887C19A8}" dt="2018-11-15T12:33:27.685" v="212"/>
          <ac:spMkLst>
            <pc:docMk/>
            <pc:sldMk cId="1518955616" sldId="394"/>
            <ac:spMk id="22" creationId="{8A26222F-9C29-4BA7-8CB7-42946857ABDD}"/>
          </ac:spMkLst>
        </pc:spChg>
        <pc:graphicFrameChg chg="modGraphic">
          <ac:chgData name="Theresa Hodgson" userId="213b339f-9e68-4d61-b6e1-9aa385d3ff46" providerId="ADAL" clId="{0A2BB059-A6CB-4493-9B68-4FE8887C19A8}" dt="2018-11-15T12:32:31.394" v="185" actId="404"/>
          <ac:graphicFrameMkLst>
            <pc:docMk/>
            <pc:sldMk cId="1518955616" sldId="394"/>
            <ac:graphicFrameMk id="6" creationId="{0D2FF24E-DECC-43A8-8767-1241E3652AA2}"/>
          </ac:graphicFrameMkLst>
        </pc:graphicFrameChg>
      </pc:sldChg>
      <pc:sldChg chg="addSp delSp modSp add">
        <pc:chgData name="Theresa Hodgson" userId="213b339f-9e68-4d61-b6e1-9aa385d3ff46" providerId="ADAL" clId="{0A2BB059-A6CB-4493-9B68-4FE8887C19A8}" dt="2018-11-15T12:49:17.036" v="488" actId="207"/>
        <pc:sldMkLst>
          <pc:docMk/>
          <pc:sldMk cId="2499385180" sldId="397"/>
        </pc:sldMkLst>
        <pc:spChg chg="mod topLvl">
          <ac:chgData name="Theresa Hodgson" userId="213b339f-9e68-4d61-b6e1-9aa385d3ff46" providerId="ADAL" clId="{0A2BB059-A6CB-4493-9B68-4FE8887C19A8}" dt="2018-11-15T12:49:17.036" v="488" actId="207"/>
          <ac:spMkLst>
            <pc:docMk/>
            <pc:sldMk cId="2499385180" sldId="397"/>
            <ac:spMk id="7" creationId="{7AA8141B-2C8D-48E5-9E2B-A9B228F0A36B}"/>
          </ac:spMkLst>
        </pc:spChg>
        <pc:spChg chg="mod topLvl">
          <ac:chgData name="Theresa Hodgson" userId="213b339f-9e68-4d61-b6e1-9aa385d3ff46" providerId="ADAL" clId="{0A2BB059-A6CB-4493-9B68-4FE8887C19A8}" dt="2018-11-15T12:49:17.036" v="488" actId="207"/>
          <ac:spMkLst>
            <pc:docMk/>
            <pc:sldMk cId="2499385180" sldId="397"/>
            <ac:spMk id="8" creationId="{4F440A4E-96D7-44E1-8395-CC9D9BF4E655}"/>
          </ac:spMkLst>
        </pc:spChg>
        <pc:spChg chg="mod topLvl">
          <ac:chgData name="Theresa Hodgson" userId="213b339f-9e68-4d61-b6e1-9aa385d3ff46" providerId="ADAL" clId="{0A2BB059-A6CB-4493-9B68-4FE8887C19A8}" dt="2018-11-15T12:49:17.036" v="488" actId="207"/>
          <ac:spMkLst>
            <pc:docMk/>
            <pc:sldMk cId="2499385180" sldId="397"/>
            <ac:spMk id="9" creationId="{6D50E4F9-2935-4B5C-A531-F1B676801A4B}"/>
          </ac:spMkLst>
        </pc:spChg>
        <pc:spChg chg="mod">
          <ac:chgData name="Theresa Hodgson" userId="213b339f-9e68-4d61-b6e1-9aa385d3ff46" providerId="ADAL" clId="{0A2BB059-A6CB-4493-9B68-4FE8887C19A8}" dt="2018-11-15T12:47:34.700" v="437" actId="20577"/>
          <ac:spMkLst>
            <pc:docMk/>
            <pc:sldMk cId="2499385180" sldId="397"/>
            <ac:spMk id="19" creationId="{5252A847-DE45-4FA3-A1F8-EEBEB845FF8E}"/>
          </ac:spMkLst>
        </pc:spChg>
        <pc:grpChg chg="add del mod">
          <ac:chgData name="Theresa Hodgson" userId="213b339f-9e68-4d61-b6e1-9aa385d3ff46" providerId="ADAL" clId="{0A2BB059-A6CB-4493-9B68-4FE8887C19A8}" dt="2018-11-15T12:49:02.466" v="487" actId="165"/>
          <ac:grpSpMkLst>
            <pc:docMk/>
            <pc:sldMk cId="2499385180" sldId="397"/>
            <ac:grpSpMk id="6" creationId="{2FA5DB10-D5C1-4E7B-8F2C-6096D9F6E92A}"/>
          </ac:grpSpMkLst>
        </pc:grpChg>
      </pc:sldChg>
      <pc:sldChg chg="addSp modSp add">
        <pc:chgData name="Theresa Hodgson" userId="213b339f-9e68-4d61-b6e1-9aa385d3ff46" providerId="ADAL" clId="{0A2BB059-A6CB-4493-9B68-4FE8887C19A8}" dt="2018-11-15T12:43:02.841" v="365" actId="404"/>
        <pc:sldMkLst>
          <pc:docMk/>
          <pc:sldMk cId="3441772087" sldId="398"/>
        </pc:sldMkLst>
        <pc:spChg chg="mod">
          <ac:chgData name="Theresa Hodgson" userId="213b339f-9e68-4d61-b6e1-9aa385d3ff46" providerId="ADAL" clId="{0A2BB059-A6CB-4493-9B68-4FE8887C19A8}" dt="2018-11-15T12:42:23.451" v="333" actId="207"/>
          <ac:spMkLst>
            <pc:docMk/>
            <pc:sldMk cId="3441772087" sldId="398"/>
            <ac:spMk id="19" creationId="{5252A847-DE45-4FA3-A1F8-EEBEB845FF8E}"/>
          </ac:spMkLst>
        </pc:spChg>
        <pc:graphicFrameChg chg="add mod modGraphic">
          <ac:chgData name="Theresa Hodgson" userId="213b339f-9e68-4d61-b6e1-9aa385d3ff46" providerId="ADAL" clId="{0A2BB059-A6CB-4493-9B68-4FE8887C19A8}" dt="2018-11-15T12:43:02.841" v="365" actId="404"/>
          <ac:graphicFrameMkLst>
            <pc:docMk/>
            <pc:sldMk cId="3441772087" sldId="398"/>
            <ac:graphicFrameMk id="6" creationId="{B004DD7F-C3CA-465F-BFF8-5572F66CFB52}"/>
          </ac:graphicFrameMkLst>
        </pc:graphicFrameChg>
      </pc:sldChg>
      <pc:sldChg chg="modSp add">
        <pc:chgData name="Theresa Hodgson" userId="213b339f-9e68-4d61-b6e1-9aa385d3ff46" providerId="ADAL" clId="{0A2BB059-A6CB-4493-9B68-4FE8887C19A8}" dt="2018-11-15T12:50:35.313" v="495" actId="20577"/>
        <pc:sldMkLst>
          <pc:docMk/>
          <pc:sldMk cId="3508259425" sldId="399"/>
        </pc:sldMkLst>
        <pc:spChg chg="mod">
          <ac:chgData name="Theresa Hodgson" userId="213b339f-9e68-4d61-b6e1-9aa385d3ff46" providerId="ADAL" clId="{0A2BB059-A6CB-4493-9B68-4FE8887C19A8}" dt="2018-11-15T12:50:35.313" v="495" actId="20577"/>
          <ac:spMkLst>
            <pc:docMk/>
            <pc:sldMk cId="3508259425" sldId="399"/>
            <ac:spMk id="19" creationId="{5252A847-DE45-4FA3-A1F8-EEBEB845FF8E}"/>
          </ac:spMkLst>
        </pc:spChg>
      </pc:sldChg>
      <pc:sldChg chg="modSp add">
        <pc:chgData name="Theresa Hodgson" userId="213b339f-9e68-4d61-b6e1-9aa385d3ff46" providerId="ADAL" clId="{0A2BB059-A6CB-4493-9B68-4FE8887C19A8}" dt="2018-11-15T12:56:16.098" v="754" actId="404"/>
        <pc:sldMkLst>
          <pc:docMk/>
          <pc:sldMk cId="3037580748" sldId="400"/>
        </pc:sldMkLst>
        <pc:spChg chg="mod">
          <ac:chgData name="Theresa Hodgson" userId="213b339f-9e68-4d61-b6e1-9aa385d3ff46" providerId="ADAL" clId="{0A2BB059-A6CB-4493-9B68-4FE8887C19A8}" dt="2018-11-15T12:56:16.098" v="754" actId="404"/>
          <ac:spMkLst>
            <pc:docMk/>
            <pc:sldMk cId="3037580748" sldId="400"/>
            <ac:spMk id="19" creationId="{5252A847-DE45-4FA3-A1F8-EEBEB845FF8E}"/>
          </ac:spMkLst>
        </pc:spChg>
      </pc:sldChg>
      <pc:sldChg chg="addSp modSp add">
        <pc:chgData name="Theresa Hodgson" userId="213b339f-9e68-4d61-b6e1-9aa385d3ff46" providerId="ADAL" clId="{0A2BB059-A6CB-4493-9B68-4FE8887C19A8}" dt="2018-11-15T12:41:33.739" v="329" actId="1038"/>
        <pc:sldMkLst>
          <pc:docMk/>
          <pc:sldMk cId="2725612218" sldId="401"/>
        </pc:sldMkLst>
        <pc:spChg chg="add mod">
          <ac:chgData name="Theresa Hodgson" userId="213b339f-9e68-4d61-b6e1-9aa385d3ff46" providerId="ADAL" clId="{0A2BB059-A6CB-4493-9B68-4FE8887C19A8}" dt="2018-11-15T12:41:33.739" v="329" actId="1038"/>
          <ac:spMkLst>
            <pc:docMk/>
            <pc:sldMk cId="2725612218" sldId="401"/>
            <ac:spMk id="2" creationId="{86C79C03-FFFD-4857-97C7-340FFA9371BC}"/>
          </ac:spMkLst>
        </pc:spChg>
      </pc:sldChg>
      <pc:sldChg chg="addSp delSp modSp add">
        <pc:chgData name="Theresa Hodgson" userId="213b339f-9e68-4d61-b6e1-9aa385d3ff46" providerId="ADAL" clId="{0A2BB059-A6CB-4493-9B68-4FE8887C19A8}" dt="2018-11-15T12:44:42.586" v="383" actId="14100"/>
        <pc:sldMkLst>
          <pc:docMk/>
          <pc:sldMk cId="1213345756" sldId="402"/>
        </pc:sldMkLst>
        <pc:cxnChg chg="add mod">
          <ac:chgData name="Theresa Hodgson" userId="213b339f-9e68-4d61-b6e1-9aa385d3ff46" providerId="ADAL" clId="{0A2BB059-A6CB-4493-9B68-4FE8887C19A8}" dt="2018-11-15T12:44:40.179" v="382" actId="14100"/>
          <ac:cxnSpMkLst>
            <pc:docMk/>
            <pc:sldMk cId="1213345756" sldId="402"/>
            <ac:cxnSpMk id="3" creationId="{EFB5ED33-4578-47DE-88E8-D295EFAC166F}"/>
          </ac:cxnSpMkLst>
        </pc:cxnChg>
        <pc:cxnChg chg="add del mod">
          <ac:chgData name="Theresa Hodgson" userId="213b339f-9e68-4d61-b6e1-9aa385d3ff46" providerId="ADAL" clId="{0A2BB059-A6CB-4493-9B68-4FE8887C19A8}" dt="2018-11-15T12:44:05.244" v="376" actId="478"/>
          <ac:cxnSpMkLst>
            <pc:docMk/>
            <pc:sldMk cId="1213345756" sldId="402"/>
            <ac:cxnSpMk id="9" creationId="{48F0EDBC-FEB0-4A62-A00C-BCB4BA7A1760}"/>
          </ac:cxnSpMkLst>
        </pc:cxnChg>
        <pc:cxnChg chg="add mod">
          <ac:chgData name="Theresa Hodgson" userId="213b339f-9e68-4d61-b6e1-9aa385d3ff46" providerId="ADAL" clId="{0A2BB059-A6CB-4493-9B68-4FE8887C19A8}" dt="2018-11-15T12:44:11.330" v="377" actId="1076"/>
          <ac:cxnSpMkLst>
            <pc:docMk/>
            <pc:sldMk cId="1213345756" sldId="402"/>
            <ac:cxnSpMk id="13" creationId="{C87700D6-C6AF-4CB8-B9C3-1263DA7FA861}"/>
          </ac:cxnSpMkLst>
        </pc:cxnChg>
        <pc:cxnChg chg="add mod">
          <ac:chgData name="Theresa Hodgson" userId="213b339f-9e68-4d61-b6e1-9aa385d3ff46" providerId="ADAL" clId="{0A2BB059-A6CB-4493-9B68-4FE8887C19A8}" dt="2018-11-15T12:44:42.586" v="383" actId="14100"/>
          <ac:cxnSpMkLst>
            <pc:docMk/>
            <pc:sldMk cId="1213345756" sldId="402"/>
            <ac:cxnSpMk id="14" creationId="{8B3542CC-F306-4240-B13B-EEB596D3F5F2}"/>
          </ac:cxnSpMkLst>
        </pc:cxnChg>
      </pc:sldChg>
      <pc:sldChg chg="addSp delSp modSp add">
        <pc:chgData name="Theresa Hodgson" userId="213b339f-9e68-4d61-b6e1-9aa385d3ff46" providerId="ADAL" clId="{0A2BB059-A6CB-4493-9B68-4FE8887C19A8}" dt="2018-11-15T12:54:25.846" v="716"/>
        <pc:sldMkLst>
          <pc:docMk/>
          <pc:sldMk cId="437779084" sldId="403"/>
        </pc:sldMkLst>
        <pc:spChg chg="mod topLvl">
          <ac:chgData name="Theresa Hodgson" userId="213b339f-9e68-4d61-b6e1-9aa385d3ff46" providerId="ADAL" clId="{0A2BB059-A6CB-4493-9B68-4FE8887C19A8}" dt="2018-11-15T12:49:55.270" v="489" actId="207"/>
          <ac:spMkLst>
            <pc:docMk/>
            <pc:sldMk cId="437779084" sldId="403"/>
            <ac:spMk id="7" creationId="{7AA8141B-2C8D-48E5-9E2B-A9B228F0A36B}"/>
          </ac:spMkLst>
        </pc:spChg>
        <pc:spChg chg="mod topLvl">
          <ac:chgData name="Theresa Hodgson" userId="213b339f-9e68-4d61-b6e1-9aa385d3ff46" providerId="ADAL" clId="{0A2BB059-A6CB-4493-9B68-4FE8887C19A8}" dt="2018-11-15T12:49:55.270" v="489" actId="207"/>
          <ac:spMkLst>
            <pc:docMk/>
            <pc:sldMk cId="437779084" sldId="403"/>
            <ac:spMk id="8" creationId="{4F440A4E-96D7-44E1-8395-CC9D9BF4E655}"/>
          </ac:spMkLst>
        </pc:spChg>
        <pc:spChg chg="mod topLvl">
          <ac:chgData name="Theresa Hodgson" userId="213b339f-9e68-4d61-b6e1-9aa385d3ff46" providerId="ADAL" clId="{0A2BB059-A6CB-4493-9B68-4FE8887C19A8}" dt="2018-11-15T12:49:55.270" v="489" actId="207"/>
          <ac:spMkLst>
            <pc:docMk/>
            <pc:sldMk cId="437779084" sldId="403"/>
            <ac:spMk id="9" creationId="{6D50E4F9-2935-4B5C-A531-F1B676801A4B}"/>
          </ac:spMkLst>
        </pc:spChg>
        <pc:grpChg chg="del">
          <ac:chgData name="Theresa Hodgson" userId="213b339f-9e68-4d61-b6e1-9aa385d3ff46" providerId="ADAL" clId="{0A2BB059-A6CB-4493-9B68-4FE8887C19A8}" dt="2018-11-15T12:48:25.366" v="483" actId="165"/>
          <ac:grpSpMkLst>
            <pc:docMk/>
            <pc:sldMk cId="437779084" sldId="403"/>
            <ac:grpSpMk id="6" creationId="{2FA5DB10-D5C1-4E7B-8F2C-6096D9F6E92A}"/>
          </ac:grpSpMkLst>
        </pc:grpChg>
        <pc:grpChg chg="add del mod">
          <ac:chgData name="Theresa Hodgson" userId="213b339f-9e68-4d61-b6e1-9aa385d3ff46" providerId="ADAL" clId="{0A2BB059-A6CB-4493-9B68-4FE8887C19A8}" dt="2018-11-15T12:54:25.846" v="716"/>
          <ac:grpSpMkLst>
            <pc:docMk/>
            <pc:sldMk cId="437779084" sldId="403"/>
            <ac:grpSpMk id="10" creationId="{0A30B7DA-6D66-4D25-858C-4BE841F5621D}"/>
          </ac:grpSpMkLst>
        </pc:grpChg>
      </pc:sldChg>
      <pc:sldChg chg="modSp add">
        <pc:chgData name="Theresa Hodgson" userId="213b339f-9e68-4d61-b6e1-9aa385d3ff46" providerId="ADAL" clId="{0A2BB059-A6CB-4493-9B68-4FE8887C19A8}" dt="2018-11-15T12:55:42.004" v="751" actId="20577"/>
        <pc:sldMkLst>
          <pc:docMk/>
          <pc:sldMk cId="3691475691" sldId="405"/>
        </pc:sldMkLst>
        <pc:spChg chg="mod">
          <ac:chgData name="Theresa Hodgson" userId="213b339f-9e68-4d61-b6e1-9aa385d3ff46" providerId="ADAL" clId="{0A2BB059-A6CB-4493-9B68-4FE8887C19A8}" dt="2018-11-15T12:55:42.004" v="751" actId="20577"/>
          <ac:spMkLst>
            <pc:docMk/>
            <pc:sldMk cId="3691475691" sldId="405"/>
            <ac:spMk id="19" creationId="{5252A847-DE45-4FA3-A1F8-EEBEB845FF8E}"/>
          </ac:spMkLst>
        </pc:spChg>
      </pc:sldChg>
      <pc:sldChg chg="modSp add">
        <pc:chgData name="Theresa Hodgson" userId="213b339f-9e68-4d61-b6e1-9aa385d3ff46" providerId="ADAL" clId="{0A2BB059-A6CB-4493-9B68-4FE8887C19A8}" dt="2018-11-15T12:56:50.834" v="765" actId="403"/>
        <pc:sldMkLst>
          <pc:docMk/>
          <pc:sldMk cId="645017758" sldId="406"/>
        </pc:sldMkLst>
        <pc:spChg chg="mod">
          <ac:chgData name="Theresa Hodgson" userId="213b339f-9e68-4d61-b6e1-9aa385d3ff46" providerId="ADAL" clId="{0A2BB059-A6CB-4493-9B68-4FE8887C19A8}" dt="2018-11-15T12:56:50.834" v="765" actId="403"/>
          <ac:spMkLst>
            <pc:docMk/>
            <pc:sldMk cId="645017758" sldId="406"/>
            <ac:spMk id="19" creationId="{5252A847-DE45-4FA3-A1F8-EEBEB845FF8E}"/>
          </ac:spMkLst>
        </pc:spChg>
      </pc:sldChg>
    </pc:docChg>
  </pc:docChgLst>
  <pc:docChgLst>
    <pc:chgData name="Siobhán Dolan" userId="5fb224f7-af86-4327-acb4-fa0c8c23e721" providerId="ADAL" clId="{9E8684F6-126E-4CA1-BC6C-46CF3646FB1C}"/>
    <pc:docChg chg="undo custSel addSld delSld modSld">
      <pc:chgData name="Siobhán Dolan" userId="5fb224f7-af86-4327-acb4-fa0c8c23e721" providerId="ADAL" clId="{9E8684F6-126E-4CA1-BC6C-46CF3646FB1C}" dt="2019-10-27T21:18:03.338" v="1011" actId="20577"/>
      <pc:docMkLst>
        <pc:docMk/>
      </pc:docMkLst>
      <pc:sldChg chg="modSp">
        <pc:chgData name="Siobhán Dolan" userId="5fb224f7-af86-4327-acb4-fa0c8c23e721" providerId="ADAL" clId="{9E8684F6-126E-4CA1-BC6C-46CF3646FB1C}" dt="2019-10-27T21:18:03.338" v="1011" actId="20577"/>
        <pc:sldMkLst>
          <pc:docMk/>
          <pc:sldMk cId="2637481266" sldId="256"/>
        </pc:sldMkLst>
        <pc:spChg chg="mod">
          <ac:chgData name="Siobhán Dolan" userId="5fb224f7-af86-4327-acb4-fa0c8c23e721" providerId="ADAL" clId="{9E8684F6-126E-4CA1-BC6C-46CF3646FB1C}" dt="2019-10-27T21:18:03.338" v="1011" actId="20577"/>
          <ac:spMkLst>
            <pc:docMk/>
            <pc:sldMk cId="2637481266" sldId="256"/>
            <ac:spMk id="19" creationId="{5252A847-DE45-4FA3-A1F8-EEBEB845FF8E}"/>
          </ac:spMkLst>
        </pc:spChg>
      </pc:sldChg>
      <pc:sldChg chg="modSp">
        <pc:chgData name="Siobhán Dolan" userId="5fb224f7-af86-4327-acb4-fa0c8c23e721" providerId="ADAL" clId="{9E8684F6-126E-4CA1-BC6C-46CF3646FB1C}" dt="2019-10-23T19:27:56.530" v="175" actId="6549"/>
        <pc:sldMkLst>
          <pc:docMk/>
          <pc:sldMk cId="36917022" sldId="360"/>
        </pc:sldMkLst>
        <pc:spChg chg="mod">
          <ac:chgData name="Siobhán Dolan" userId="5fb224f7-af86-4327-acb4-fa0c8c23e721" providerId="ADAL" clId="{9E8684F6-126E-4CA1-BC6C-46CF3646FB1C}" dt="2019-10-23T19:27:56.530" v="175" actId="6549"/>
          <ac:spMkLst>
            <pc:docMk/>
            <pc:sldMk cId="36917022" sldId="360"/>
            <ac:spMk id="19" creationId="{5252A847-DE45-4FA3-A1F8-EEBEB845FF8E}"/>
          </ac:spMkLst>
        </pc:spChg>
      </pc:sldChg>
      <pc:sldChg chg="modSp">
        <pc:chgData name="Siobhán Dolan" userId="5fb224f7-af86-4327-acb4-fa0c8c23e721" providerId="ADAL" clId="{9E8684F6-126E-4CA1-BC6C-46CF3646FB1C}" dt="2019-10-23T19:20:00.892" v="2" actId="404"/>
        <pc:sldMkLst>
          <pc:docMk/>
          <pc:sldMk cId="3401100034" sldId="390"/>
        </pc:sldMkLst>
        <pc:spChg chg="mod">
          <ac:chgData name="Siobhán Dolan" userId="5fb224f7-af86-4327-acb4-fa0c8c23e721" providerId="ADAL" clId="{9E8684F6-126E-4CA1-BC6C-46CF3646FB1C}" dt="2019-10-23T19:20:00.892" v="2" actId="404"/>
          <ac:spMkLst>
            <pc:docMk/>
            <pc:sldMk cId="3401100034" sldId="390"/>
            <ac:spMk id="7" creationId="{C0CD6503-388C-4F9E-9FB0-9053D8579D01}"/>
          </ac:spMkLst>
        </pc:spChg>
      </pc:sldChg>
      <pc:sldChg chg="modSp">
        <pc:chgData name="Siobhán Dolan" userId="5fb224f7-af86-4327-acb4-fa0c8c23e721" providerId="ADAL" clId="{9E8684F6-126E-4CA1-BC6C-46CF3646FB1C}" dt="2019-10-26T11:07:30.930" v="925" actId="20577"/>
        <pc:sldMkLst>
          <pc:docMk/>
          <pc:sldMk cId="1204372888" sldId="392"/>
        </pc:sldMkLst>
        <pc:spChg chg="mod">
          <ac:chgData name="Siobhán Dolan" userId="5fb224f7-af86-4327-acb4-fa0c8c23e721" providerId="ADAL" clId="{9E8684F6-126E-4CA1-BC6C-46CF3646FB1C}" dt="2019-10-26T11:07:30.930" v="925" actId="20577"/>
          <ac:spMkLst>
            <pc:docMk/>
            <pc:sldMk cId="1204372888" sldId="392"/>
            <ac:spMk id="19" creationId="{5252A847-DE45-4FA3-A1F8-EEBEB845FF8E}"/>
          </ac:spMkLst>
        </pc:spChg>
      </pc:sldChg>
      <pc:sldChg chg="addSp delSp modSp">
        <pc:chgData name="Siobhán Dolan" userId="5fb224f7-af86-4327-acb4-fa0c8c23e721" providerId="ADAL" clId="{9E8684F6-126E-4CA1-BC6C-46CF3646FB1C}" dt="2019-10-23T19:26:41.372" v="119" actId="403"/>
        <pc:sldMkLst>
          <pc:docMk/>
          <pc:sldMk cId="1518955616" sldId="394"/>
        </pc:sldMkLst>
        <pc:spChg chg="del mod">
          <ac:chgData name="Siobhán Dolan" userId="5fb224f7-af86-4327-acb4-fa0c8c23e721" providerId="ADAL" clId="{9E8684F6-126E-4CA1-BC6C-46CF3646FB1C}" dt="2019-10-23T19:25:27.525" v="89" actId="478"/>
          <ac:spMkLst>
            <pc:docMk/>
            <pc:sldMk cId="1518955616" sldId="394"/>
            <ac:spMk id="13" creationId="{5BACB8AB-8388-4B22-B0B0-98D15B8E5E7A}"/>
          </ac:spMkLst>
        </pc:spChg>
        <pc:spChg chg="del mod">
          <ac:chgData name="Siobhán Dolan" userId="5fb224f7-af86-4327-acb4-fa0c8c23e721" providerId="ADAL" clId="{9E8684F6-126E-4CA1-BC6C-46CF3646FB1C}" dt="2019-10-23T19:25:27.525" v="89" actId="478"/>
          <ac:spMkLst>
            <pc:docMk/>
            <pc:sldMk cId="1518955616" sldId="394"/>
            <ac:spMk id="14" creationId="{3A801EB5-462D-4799-9667-5B7C3CFC0C3A}"/>
          </ac:spMkLst>
        </pc:spChg>
        <pc:spChg chg="del mod">
          <ac:chgData name="Siobhán Dolan" userId="5fb224f7-af86-4327-acb4-fa0c8c23e721" providerId="ADAL" clId="{9E8684F6-126E-4CA1-BC6C-46CF3646FB1C}" dt="2019-10-23T19:25:27.525" v="89" actId="478"/>
          <ac:spMkLst>
            <pc:docMk/>
            <pc:sldMk cId="1518955616" sldId="394"/>
            <ac:spMk id="15" creationId="{1859518B-5C59-49EF-B43B-570590F88D89}"/>
          </ac:spMkLst>
        </pc:spChg>
        <pc:spChg chg="mod">
          <ac:chgData name="Siobhán Dolan" userId="5fb224f7-af86-4327-acb4-fa0c8c23e721" providerId="ADAL" clId="{9E8684F6-126E-4CA1-BC6C-46CF3646FB1C}" dt="2019-10-23T19:20:11.034" v="4" actId="255"/>
          <ac:spMkLst>
            <pc:docMk/>
            <pc:sldMk cId="1518955616" sldId="394"/>
            <ac:spMk id="19" creationId="{5252A847-DE45-4FA3-A1F8-EEBEB845FF8E}"/>
          </ac:spMkLst>
        </pc:spChg>
        <pc:spChg chg="del mod">
          <ac:chgData name="Siobhán Dolan" userId="5fb224f7-af86-4327-acb4-fa0c8c23e721" providerId="ADAL" clId="{9E8684F6-126E-4CA1-BC6C-46CF3646FB1C}" dt="2019-10-23T19:25:27.525" v="89" actId="478"/>
          <ac:spMkLst>
            <pc:docMk/>
            <pc:sldMk cId="1518955616" sldId="394"/>
            <ac:spMk id="20" creationId="{4AC3EF9D-067A-421D-AC30-F88ED41FF589}"/>
          </ac:spMkLst>
        </pc:spChg>
        <pc:spChg chg="del mod">
          <ac:chgData name="Siobhán Dolan" userId="5fb224f7-af86-4327-acb4-fa0c8c23e721" providerId="ADAL" clId="{9E8684F6-126E-4CA1-BC6C-46CF3646FB1C}" dt="2019-10-23T19:25:27.525" v="89" actId="478"/>
          <ac:spMkLst>
            <pc:docMk/>
            <pc:sldMk cId="1518955616" sldId="394"/>
            <ac:spMk id="21" creationId="{28A97E55-E1ED-4EC9-967A-66D75CA93FA5}"/>
          </ac:spMkLst>
        </pc:spChg>
        <pc:spChg chg="del mod">
          <ac:chgData name="Siobhán Dolan" userId="5fb224f7-af86-4327-acb4-fa0c8c23e721" providerId="ADAL" clId="{9E8684F6-126E-4CA1-BC6C-46CF3646FB1C}" dt="2019-10-23T19:25:27.525" v="89" actId="478"/>
          <ac:spMkLst>
            <pc:docMk/>
            <pc:sldMk cId="1518955616" sldId="394"/>
            <ac:spMk id="22" creationId="{8A26222F-9C29-4BA7-8CB7-42946857ABDD}"/>
          </ac:spMkLst>
        </pc:spChg>
        <pc:graphicFrameChg chg="add mod modGraphic">
          <ac:chgData name="Siobhán Dolan" userId="5fb224f7-af86-4327-acb4-fa0c8c23e721" providerId="ADAL" clId="{9E8684F6-126E-4CA1-BC6C-46CF3646FB1C}" dt="2019-10-23T19:25:10.457" v="88"/>
          <ac:graphicFrameMkLst>
            <pc:docMk/>
            <pc:sldMk cId="1518955616" sldId="394"/>
            <ac:graphicFrameMk id="2" creationId="{B948965C-D09F-4577-81AB-E35417C0B006}"/>
          </ac:graphicFrameMkLst>
        </pc:graphicFrameChg>
        <pc:graphicFrameChg chg="mod modGraphic">
          <ac:chgData name="Siobhán Dolan" userId="5fb224f7-af86-4327-acb4-fa0c8c23e721" providerId="ADAL" clId="{9E8684F6-126E-4CA1-BC6C-46CF3646FB1C}" dt="2019-10-23T19:26:41.372" v="119" actId="403"/>
          <ac:graphicFrameMkLst>
            <pc:docMk/>
            <pc:sldMk cId="1518955616" sldId="394"/>
            <ac:graphicFrameMk id="6" creationId="{0D2FF24E-DECC-43A8-8767-1241E3652AA2}"/>
          </ac:graphicFrameMkLst>
        </pc:graphicFrameChg>
      </pc:sldChg>
      <pc:sldChg chg="addSp delSp modSp">
        <pc:chgData name="Siobhán Dolan" userId="5fb224f7-af86-4327-acb4-fa0c8c23e721" providerId="ADAL" clId="{9E8684F6-126E-4CA1-BC6C-46CF3646FB1C}" dt="2019-10-26T11:11:05.421" v="935" actId="404"/>
        <pc:sldMkLst>
          <pc:docMk/>
          <pc:sldMk cId="2499385180" sldId="397"/>
        </pc:sldMkLst>
        <pc:spChg chg="del mod">
          <ac:chgData name="Siobhán Dolan" userId="5fb224f7-af86-4327-acb4-fa0c8c23e721" providerId="ADAL" clId="{9E8684F6-126E-4CA1-BC6C-46CF3646FB1C}" dt="2019-10-26T10:48:00.823" v="573" actId="478"/>
          <ac:spMkLst>
            <pc:docMk/>
            <pc:sldMk cId="2499385180" sldId="397"/>
            <ac:spMk id="7" creationId="{7AA8141B-2C8D-48E5-9E2B-A9B228F0A36B}"/>
          </ac:spMkLst>
        </pc:spChg>
        <pc:spChg chg="del mod">
          <ac:chgData name="Siobhán Dolan" userId="5fb224f7-af86-4327-acb4-fa0c8c23e721" providerId="ADAL" clId="{9E8684F6-126E-4CA1-BC6C-46CF3646FB1C}" dt="2019-10-26T10:48:00.823" v="573" actId="478"/>
          <ac:spMkLst>
            <pc:docMk/>
            <pc:sldMk cId="2499385180" sldId="397"/>
            <ac:spMk id="8" creationId="{4F440A4E-96D7-44E1-8395-CC9D9BF4E655}"/>
          </ac:spMkLst>
        </pc:spChg>
        <pc:spChg chg="del mod">
          <ac:chgData name="Siobhán Dolan" userId="5fb224f7-af86-4327-acb4-fa0c8c23e721" providerId="ADAL" clId="{9E8684F6-126E-4CA1-BC6C-46CF3646FB1C}" dt="2019-10-26T10:48:00.823" v="573" actId="478"/>
          <ac:spMkLst>
            <pc:docMk/>
            <pc:sldMk cId="2499385180" sldId="397"/>
            <ac:spMk id="9" creationId="{6D50E4F9-2935-4B5C-A531-F1B676801A4B}"/>
          </ac:spMkLst>
        </pc:spChg>
        <pc:spChg chg="mod">
          <ac:chgData name="Siobhán Dolan" userId="5fb224f7-af86-4327-acb4-fa0c8c23e721" providerId="ADAL" clId="{9E8684F6-126E-4CA1-BC6C-46CF3646FB1C}" dt="2019-10-26T11:11:05.421" v="935" actId="404"/>
          <ac:spMkLst>
            <pc:docMk/>
            <pc:sldMk cId="2499385180" sldId="397"/>
            <ac:spMk id="19" creationId="{5252A847-DE45-4FA3-A1F8-EEBEB845FF8E}"/>
          </ac:spMkLst>
        </pc:spChg>
        <pc:graphicFrameChg chg="add mod modGraphic">
          <ac:chgData name="Siobhán Dolan" userId="5fb224f7-af86-4327-acb4-fa0c8c23e721" providerId="ADAL" clId="{9E8684F6-126E-4CA1-BC6C-46CF3646FB1C}" dt="2019-10-26T10:47:36.279" v="558" actId="13219"/>
          <ac:graphicFrameMkLst>
            <pc:docMk/>
            <pc:sldMk cId="2499385180" sldId="397"/>
            <ac:graphicFrameMk id="10" creationId="{08716B03-045D-4C00-92DC-1DBFA2B7A78D}"/>
          </ac:graphicFrameMkLst>
        </pc:graphicFrameChg>
      </pc:sldChg>
      <pc:sldChg chg="delSp modSp">
        <pc:chgData name="Siobhán Dolan" userId="5fb224f7-af86-4327-acb4-fa0c8c23e721" providerId="ADAL" clId="{9E8684F6-126E-4CA1-BC6C-46CF3646FB1C}" dt="2019-10-26T10:40:42.953" v="342"/>
        <pc:sldMkLst>
          <pc:docMk/>
          <pc:sldMk cId="3441772087" sldId="398"/>
        </pc:sldMkLst>
        <pc:spChg chg="mod">
          <ac:chgData name="Siobhán Dolan" userId="5fb224f7-af86-4327-acb4-fa0c8c23e721" providerId="ADAL" clId="{9E8684F6-126E-4CA1-BC6C-46CF3646FB1C}" dt="2019-10-26T10:40:42.953" v="342"/>
          <ac:spMkLst>
            <pc:docMk/>
            <pc:sldMk cId="3441772087" sldId="398"/>
            <ac:spMk id="19" creationId="{5252A847-DE45-4FA3-A1F8-EEBEB845FF8E}"/>
          </ac:spMkLst>
        </pc:spChg>
        <pc:graphicFrameChg chg="del modGraphic">
          <ac:chgData name="Siobhán Dolan" userId="5fb224f7-af86-4327-acb4-fa0c8c23e721" providerId="ADAL" clId="{9E8684F6-126E-4CA1-BC6C-46CF3646FB1C}" dt="2019-10-26T10:38:40.050" v="193" actId="478"/>
          <ac:graphicFrameMkLst>
            <pc:docMk/>
            <pc:sldMk cId="3441772087" sldId="398"/>
            <ac:graphicFrameMk id="6" creationId="{B004DD7F-C3CA-465F-BFF8-5572F66CFB52}"/>
          </ac:graphicFrameMkLst>
        </pc:graphicFrameChg>
      </pc:sldChg>
      <pc:sldChg chg="modSp">
        <pc:chgData name="Siobhán Dolan" userId="5fb224f7-af86-4327-acb4-fa0c8c23e721" providerId="ADAL" clId="{9E8684F6-126E-4CA1-BC6C-46CF3646FB1C}" dt="2019-10-26T10:45:39.084" v="520" actId="20577"/>
        <pc:sldMkLst>
          <pc:docMk/>
          <pc:sldMk cId="3508259425" sldId="399"/>
        </pc:sldMkLst>
        <pc:spChg chg="mod">
          <ac:chgData name="Siobhán Dolan" userId="5fb224f7-af86-4327-acb4-fa0c8c23e721" providerId="ADAL" clId="{9E8684F6-126E-4CA1-BC6C-46CF3646FB1C}" dt="2019-10-26T10:45:39.084" v="520" actId="20577"/>
          <ac:spMkLst>
            <pc:docMk/>
            <pc:sldMk cId="3508259425" sldId="399"/>
            <ac:spMk id="19" creationId="{5252A847-DE45-4FA3-A1F8-EEBEB845FF8E}"/>
          </ac:spMkLst>
        </pc:spChg>
      </pc:sldChg>
      <pc:sldChg chg="modSp">
        <pc:chgData name="Siobhán Dolan" userId="5fb224f7-af86-4327-acb4-fa0c8c23e721" providerId="ADAL" clId="{9E8684F6-126E-4CA1-BC6C-46CF3646FB1C}" dt="2019-10-26T11:00:01.838" v="667"/>
        <pc:sldMkLst>
          <pc:docMk/>
          <pc:sldMk cId="3037580748" sldId="400"/>
        </pc:sldMkLst>
        <pc:spChg chg="mod">
          <ac:chgData name="Siobhán Dolan" userId="5fb224f7-af86-4327-acb4-fa0c8c23e721" providerId="ADAL" clId="{9E8684F6-126E-4CA1-BC6C-46CF3646FB1C}" dt="2019-10-26T11:00:01.838" v="667"/>
          <ac:spMkLst>
            <pc:docMk/>
            <pc:sldMk cId="3037580748" sldId="400"/>
            <ac:spMk id="19" creationId="{5252A847-DE45-4FA3-A1F8-EEBEB845FF8E}"/>
          </ac:spMkLst>
        </pc:spChg>
      </pc:sldChg>
      <pc:sldChg chg="modSp">
        <pc:chgData name="Siobhán Dolan" userId="5fb224f7-af86-4327-acb4-fa0c8c23e721" providerId="ADAL" clId="{9E8684F6-126E-4CA1-BC6C-46CF3646FB1C}" dt="2019-10-26T10:08:07.188" v="177" actId="404"/>
        <pc:sldMkLst>
          <pc:docMk/>
          <pc:sldMk cId="2725612218" sldId="401"/>
        </pc:sldMkLst>
        <pc:spChg chg="mod">
          <ac:chgData name="Siobhán Dolan" userId="5fb224f7-af86-4327-acb4-fa0c8c23e721" providerId="ADAL" clId="{9E8684F6-126E-4CA1-BC6C-46CF3646FB1C}" dt="2019-10-26T10:08:07.188" v="177" actId="404"/>
          <ac:spMkLst>
            <pc:docMk/>
            <pc:sldMk cId="2725612218" sldId="401"/>
            <ac:spMk id="19" creationId="{5252A847-DE45-4FA3-A1F8-EEBEB845FF8E}"/>
          </ac:spMkLst>
        </pc:spChg>
      </pc:sldChg>
      <pc:sldChg chg="modSp del">
        <pc:chgData name="Siobhán Dolan" userId="5fb224f7-af86-4327-acb4-fa0c8c23e721" providerId="ADAL" clId="{9E8684F6-126E-4CA1-BC6C-46CF3646FB1C}" dt="2019-10-26T10:40:44.739" v="343" actId="47"/>
        <pc:sldMkLst>
          <pc:docMk/>
          <pc:sldMk cId="1213345756" sldId="402"/>
        </pc:sldMkLst>
        <pc:spChg chg="mod">
          <ac:chgData name="Siobhán Dolan" userId="5fb224f7-af86-4327-acb4-fa0c8c23e721" providerId="ADAL" clId="{9E8684F6-126E-4CA1-BC6C-46CF3646FB1C}" dt="2019-10-26T10:09:11.923" v="180" actId="404"/>
          <ac:spMkLst>
            <pc:docMk/>
            <pc:sldMk cId="1213345756" sldId="402"/>
            <ac:spMk id="19" creationId="{5252A847-DE45-4FA3-A1F8-EEBEB845FF8E}"/>
          </ac:spMkLst>
        </pc:spChg>
      </pc:sldChg>
      <pc:sldChg chg="modSp del">
        <pc:chgData name="Siobhán Dolan" userId="5fb224f7-af86-4327-acb4-fa0c8c23e721" providerId="ADAL" clId="{9E8684F6-126E-4CA1-BC6C-46CF3646FB1C}" dt="2019-10-26T10:44:25.088" v="443" actId="47"/>
        <pc:sldMkLst>
          <pc:docMk/>
          <pc:sldMk cId="437779084" sldId="403"/>
        </pc:sldMkLst>
        <pc:spChg chg="mod">
          <ac:chgData name="Siobhán Dolan" userId="5fb224f7-af86-4327-acb4-fa0c8c23e721" providerId="ADAL" clId="{9E8684F6-126E-4CA1-BC6C-46CF3646FB1C}" dt="2019-10-26T10:09:36.225" v="192" actId="1035"/>
          <ac:spMkLst>
            <pc:docMk/>
            <pc:sldMk cId="437779084" sldId="403"/>
            <ac:spMk id="2" creationId="{836C3E4E-BE7A-43CA-846A-0E335DA6D753}"/>
          </ac:spMkLst>
        </pc:spChg>
        <pc:spChg chg="mod">
          <ac:chgData name="Siobhán Dolan" userId="5fb224f7-af86-4327-acb4-fa0c8c23e721" providerId="ADAL" clId="{9E8684F6-126E-4CA1-BC6C-46CF3646FB1C}" dt="2019-10-26T10:09:27.927" v="182" actId="404"/>
          <ac:spMkLst>
            <pc:docMk/>
            <pc:sldMk cId="437779084" sldId="403"/>
            <ac:spMk id="19" creationId="{5252A847-DE45-4FA3-A1F8-EEBEB845FF8E}"/>
          </ac:spMkLst>
        </pc:spChg>
      </pc:sldChg>
      <pc:sldChg chg="addSp delSp modSp">
        <pc:chgData name="Siobhán Dolan" userId="5fb224f7-af86-4327-acb4-fa0c8c23e721" providerId="ADAL" clId="{9E8684F6-126E-4CA1-BC6C-46CF3646FB1C}" dt="2019-10-26T10:59:22.905" v="659" actId="478"/>
        <pc:sldMkLst>
          <pc:docMk/>
          <pc:sldMk cId="3691475691" sldId="405"/>
        </pc:sldMkLst>
        <pc:spChg chg="del mod">
          <ac:chgData name="Siobhán Dolan" userId="5fb224f7-af86-4327-acb4-fa0c8c23e721" providerId="ADAL" clId="{9E8684F6-126E-4CA1-BC6C-46CF3646FB1C}" dt="2019-10-26T10:59:22.905" v="659" actId="478"/>
          <ac:spMkLst>
            <pc:docMk/>
            <pc:sldMk cId="3691475691" sldId="405"/>
            <ac:spMk id="14" creationId="{6A0BDDCE-B0E1-4A2A-95E9-7B5FFE6804B0}"/>
          </ac:spMkLst>
        </pc:spChg>
        <pc:spChg chg="del mod">
          <ac:chgData name="Siobhán Dolan" userId="5fb224f7-af86-4327-acb4-fa0c8c23e721" providerId="ADAL" clId="{9E8684F6-126E-4CA1-BC6C-46CF3646FB1C}" dt="2019-10-26T10:59:22.905" v="659" actId="478"/>
          <ac:spMkLst>
            <pc:docMk/>
            <pc:sldMk cId="3691475691" sldId="405"/>
            <ac:spMk id="15" creationId="{05368376-D4DF-4AFD-9CD6-AC0D2C00378F}"/>
          </ac:spMkLst>
        </pc:spChg>
        <pc:spChg chg="mod">
          <ac:chgData name="Siobhán Dolan" userId="5fb224f7-af86-4327-acb4-fa0c8c23e721" providerId="ADAL" clId="{9E8684F6-126E-4CA1-BC6C-46CF3646FB1C}" dt="2019-10-26T10:46:23.828" v="526" actId="20577"/>
          <ac:spMkLst>
            <pc:docMk/>
            <pc:sldMk cId="3691475691" sldId="405"/>
            <ac:spMk id="19" creationId="{5252A847-DE45-4FA3-A1F8-EEBEB845FF8E}"/>
          </ac:spMkLst>
        </pc:spChg>
        <pc:spChg chg="del mod">
          <ac:chgData name="Siobhán Dolan" userId="5fb224f7-af86-4327-acb4-fa0c8c23e721" providerId="ADAL" clId="{9E8684F6-126E-4CA1-BC6C-46CF3646FB1C}" dt="2019-10-26T10:59:22.905" v="659" actId="478"/>
          <ac:spMkLst>
            <pc:docMk/>
            <pc:sldMk cId="3691475691" sldId="405"/>
            <ac:spMk id="20" creationId="{33F96C8D-8E9F-49FC-AF42-CB03E64A3DCD}"/>
          </ac:spMkLst>
        </pc:spChg>
        <pc:graphicFrameChg chg="add del modGraphic">
          <ac:chgData name="Siobhán Dolan" userId="5fb224f7-af86-4327-acb4-fa0c8c23e721" providerId="ADAL" clId="{9E8684F6-126E-4CA1-BC6C-46CF3646FB1C}" dt="2019-10-26T10:59:19.527" v="657" actId="478"/>
          <ac:graphicFrameMkLst>
            <pc:docMk/>
            <pc:sldMk cId="3691475691" sldId="405"/>
            <ac:graphicFrameMk id="9" creationId="{D150671D-2403-4F29-9B81-8A02067C90F3}"/>
          </ac:graphicFrameMkLst>
        </pc:graphicFrameChg>
        <pc:graphicFrameChg chg="add">
          <ac:chgData name="Siobhán Dolan" userId="5fb224f7-af86-4327-acb4-fa0c8c23e721" providerId="ADAL" clId="{9E8684F6-126E-4CA1-BC6C-46CF3646FB1C}" dt="2019-10-26T10:59:20.197" v="658"/>
          <ac:graphicFrameMkLst>
            <pc:docMk/>
            <pc:sldMk cId="3691475691" sldId="405"/>
            <ac:graphicFrameMk id="10" creationId="{548E5F79-8240-4DC3-AFF6-B2F0C4213506}"/>
          </ac:graphicFrameMkLst>
        </pc:graphicFrameChg>
      </pc:sldChg>
      <pc:sldChg chg="del">
        <pc:chgData name="Siobhán Dolan" userId="5fb224f7-af86-4327-acb4-fa0c8c23e721" providerId="ADAL" clId="{9E8684F6-126E-4CA1-BC6C-46CF3646FB1C}" dt="2019-10-26T11:01:24.294" v="857" actId="47"/>
        <pc:sldMkLst>
          <pc:docMk/>
          <pc:sldMk cId="645017758" sldId="406"/>
        </pc:sldMkLst>
      </pc:sldChg>
      <pc:sldChg chg="del">
        <pc:chgData name="Siobhán Dolan" userId="5fb224f7-af86-4327-acb4-fa0c8c23e721" providerId="ADAL" clId="{9E8684F6-126E-4CA1-BC6C-46CF3646FB1C}" dt="2019-10-23T19:27:43.162" v="173" actId="47"/>
        <pc:sldMkLst>
          <pc:docMk/>
          <pc:sldMk cId="1609090766" sldId="409"/>
        </pc:sldMkLst>
      </pc:sldChg>
      <pc:sldChg chg="del">
        <pc:chgData name="Siobhán Dolan" userId="5fb224f7-af86-4327-acb4-fa0c8c23e721" providerId="ADAL" clId="{9E8684F6-126E-4CA1-BC6C-46CF3646FB1C}" dt="2019-10-26T10:46:00.322" v="523" actId="47"/>
        <pc:sldMkLst>
          <pc:docMk/>
          <pc:sldMk cId="684542859" sldId="410"/>
        </pc:sldMkLst>
      </pc:sldChg>
      <pc:sldChg chg="del">
        <pc:chgData name="Siobhán Dolan" userId="5fb224f7-af86-4327-acb4-fa0c8c23e721" providerId="ADAL" clId="{9E8684F6-126E-4CA1-BC6C-46CF3646FB1C}" dt="2019-10-26T10:59:24.792" v="660" actId="47"/>
        <pc:sldMkLst>
          <pc:docMk/>
          <pc:sldMk cId="3836108667" sldId="411"/>
        </pc:sldMkLst>
      </pc:sldChg>
      <pc:sldChg chg="modSp del">
        <pc:chgData name="Siobhán Dolan" userId="5fb224f7-af86-4327-acb4-fa0c8c23e721" providerId="ADAL" clId="{9E8684F6-126E-4CA1-BC6C-46CF3646FB1C}" dt="2019-10-26T11:11:47.973" v="940" actId="47"/>
        <pc:sldMkLst>
          <pc:docMk/>
          <pc:sldMk cId="1131585167" sldId="412"/>
        </pc:sldMkLst>
        <pc:spChg chg="mod">
          <ac:chgData name="Siobhán Dolan" userId="5fb224f7-af86-4327-acb4-fa0c8c23e721" providerId="ADAL" clId="{9E8684F6-126E-4CA1-BC6C-46CF3646FB1C}" dt="2019-10-26T11:11:34.174" v="938" actId="403"/>
          <ac:spMkLst>
            <pc:docMk/>
            <pc:sldMk cId="1131585167" sldId="412"/>
            <ac:spMk id="19" creationId="{5252A847-DE45-4FA3-A1F8-EEBEB845FF8E}"/>
          </ac:spMkLst>
        </pc:spChg>
      </pc:sldChg>
      <pc:sldChg chg="del">
        <pc:chgData name="Siobhán Dolan" userId="5fb224f7-af86-4327-acb4-fa0c8c23e721" providerId="ADAL" clId="{9E8684F6-126E-4CA1-BC6C-46CF3646FB1C}" dt="2019-10-26T11:02:56.644" v="897" actId="47"/>
        <pc:sldMkLst>
          <pc:docMk/>
          <pc:sldMk cId="2098498389" sldId="413"/>
        </pc:sldMkLst>
      </pc:sldChg>
      <pc:sldChg chg="modSp">
        <pc:chgData name="Siobhán Dolan" userId="5fb224f7-af86-4327-acb4-fa0c8c23e721" providerId="ADAL" clId="{9E8684F6-126E-4CA1-BC6C-46CF3646FB1C}" dt="2019-10-26T11:02:50.527" v="895" actId="20577"/>
        <pc:sldMkLst>
          <pc:docMk/>
          <pc:sldMk cId="158227997" sldId="414"/>
        </pc:sldMkLst>
        <pc:spChg chg="mod">
          <ac:chgData name="Siobhán Dolan" userId="5fb224f7-af86-4327-acb4-fa0c8c23e721" providerId="ADAL" clId="{9E8684F6-126E-4CA1-BC6C-46CF3646FB1C}" dt="2019-10-26T11:02:50.527" v="895" actId="20577"/>
          <ac:spMkLst>
            <pc:docMk/>
            <pc:sldMk cId="158227997" sldId="414"/>
            <ac:spMk id="19" creationId="{5252A847-DE45-4FA3-A1F8-EEBEB845FF8E}"/>
          </ac:spMkLst>
        </pc:spChg>
      </pc:sldChg>
      <pc:sldChg chg="modSp add">
        <pc:chgData name="Siobhán Dolan" userId="5fb224f7-af86-4327-acb4-fa0c8c23e721" providerId="ADAL" clId="{9E8684F6-126E-4CA1-BC6C-46CF3646FB1C}" dt="2019-10-23T19:27:38.897" v="172" actId="6549"/>
        <pc:sldMkLst>
          <pc:docMk/>
          <pc:sldMk cId="1746445918" sldId="415"/>
        </pc:sldMkLst>
        <pc:graphicFrameChg chg="modGraphic">
          <ac:chgData name="Siobhán Dolan" userId="5fb224f7-af86-4327-acb4-fa0c8c23e721" providerId="ADAL" clId="{9E8684F6-126E-4CA1-BC6C-46CF3646FB1C}" dt="2019-10-23T19:27:38.897" v="172" actId="6549"/>
          <ac:graphicFrameMkLst>
            <pc:docMk/>
            <pc:sldMk cId="1746445918" sldId="415"/>
            <ac:graphicFrameMk id="6" creationId="{0D2FF24E-DECC-43A8-8767-1241E3652AA2}"/>
          </ac:graphicFrameMkLst>
        </pc:graphicFrameChg>
      </pc:sldChg>
      <pc:sldChg chg="modSp add">
        <pc:chgData name="Siobhán Dolan" userId="5fb224f7-af86-4327-acb4-fa0c8c23e721" providerId="ADAL" clId="{9E8684F6-126E-4CA1-BC6C-46CF3646FB1C}" dt="2019-10-26T11:10:22.527" v="933" actId="20577"/>
        <pc:sldMkLst>
          <pc:docMk/>
          <pc:sldMk cId="984365610" sldId="416"/>
        </pc:sldMkLst>
        <pc:spChg chg="mod">
          <ac:chgData name="Siobhán Dolan" userId="5fb224f7-af86-4327-acb4-fa0c8c23e721" providerId="ADAL" clId="{9E8684F6-126E-4CA1-BC6C-46CF3646FB1C}" dt="2019-10-26T11:10:22.527" v="933" actId="20577"/>
          <ac:spMkLst>
            <pc:docMk/>
            <pc:sldMk cId="984365610" sldId="416"/>
            <ac:spMk id="19" creationId="{5252A847-DE45-4FA3-A1F8-EEBEB845FF8E}"/>
          </ac:spMkLst>
        </pc:spChg>
      </pc:sldChg>
      <pc:sldChg chg="addSp delSp modSp add">
        <pc:chgData name="Siobhán Dolan" userId="5fb224f7-af86-4327-acb4-fa0c8c23e721" providerId="ADAL" clId="{9E8684F6-126E-4CA1-BC6C-46CF3646FB1C}" dt="2019-10-26T11:10:46.727" v="934" actId="404"/>
        <pc:sldMkLst>
          <pc:docMk/>
          <pc:sldMk cId="3590858082" sldId="417"/>
        </pc:sldMkLst>
        <pc:spChg chg="del">
          <ac:chgData name="Siobhán Dolan" userId="5fb224f7-af86-4327-acb4-fa0c8c23e721" providerId="ADAL" clId="{9E8684F6-126E-4CA1-BC6C-46CF3646FB1C}" dt="2019-10-26T10:47:57.219" v="572" actId="478"/>
          <ac:spMkLst>
            <pc:docMk/>
            <pc:sldMk cId="3590858082" sldId="417"/>
            <ac:spMk id="7" creationId="{7AA8141B-2C8D-48E5-9E2B-A9B228F0A36B}"/>
          </ac:spMkLst>
        </pc:spChg>
        <pc:spChg chg="del">
          <ac:chgData name="Siobhán Dolan" userId="5fb224f7-af86-4327-acb4-fa0c8c23e721" providerId="ADAL" clId="{9E8684F6-126E-4CA1-BC6C-46CF3646FB1C}" dt="2019-10-26T10:47:57.219" v="572" actId="478"/>
          <ac:spMkLst>
            <pc:docMk/>
            <pc:sldMk cId="3590858082" sldId="417"/>
            <ac:spMk id="8" creationId="{4F440A4E-96D7-44E1-8395-CC9D9BF4E655}"/>
          </ac:spMkLst>
        </pc:spChg>
        <pc:spChg chg="del">
          <ac:chgData name="Siobhán Dolan" userId="5fb224f7-af86-4327-acb4-fa0c8c23e721" providerId="ADAL" clId="{9E8684F6-126E-4CA1-BC6C-46CF3646FB1C}" dt="2019-10-26T10:47:57.219" v="572" actId="478"/>
          <ac:spMkLst>
            <pc:docMk/>
            <pc:sldMk cId="3590858082" sldId="417"/>
            <ac:spMk id="9" creationId="{6D50E4F9-2935-4B5C-A531-F1B676801A4B}"/>
          </ac:spMkLst>
        </pc:spChg>
        <pc:spChg chg="mod">
          <ac:chgData name="Siobhán Dolan" userId="5fb224f7-af86-4327-acb4-fa0c8c23e721" providerId="ADAL" clId="{9E8684F6-126E-4CA1-BC6C-46CF3646FB1C}" dt="2019-10-26T11:10:46.727" v="934" actId="404"/>
          <ac:spMkLst>
            <pc:docMk/>
            <pc:sldMk cId="3590858082" sldId="417"/>
            <ac:spMk id="19" creationId="{5252A847-DE45-4FA3-A1F8-EEBEB845FF8E}"/>
          </ac:spMkLst>
        </pc:spChg>
        <pc:graphicFrameChg chg="del">
          <ac:chgData name="Siobhán Dolan" userId="5fb224f7-af86-4327-acb4-fa0c8c23e721" providerId="ADAL" clId="{9E8684F6-126E-4CA1-BC6C-46CF3646FB1C}" dt="2019-10-26T10:47:44.586" v="559" actId="478"/>
          <ac:graphicFrameMkLst>
            <pc:docMk/>
            <pc:sldMk cId="3590858082" sldId="417"/>
            <ac:graphicFrameMk id="10" creationId="{08716B03-045D-4C00-92DC-1DBFA2B7A78D}"/>
          </ac:graphicFrameMkLst>
        </pc:graphicFrameChg>
        <pc:graphicFrameChg chg="add">
          <ac:chgData name="Siobhán Dolan" userId="5fb224f7-af86-4327-acb4-fa0c8c23e721" providerId="ADAL" clId="{9E8684F6-126E-4CA1-BC6C-46CF3646FB1C}" dt="2019-10-26T10:47:45.206" v="560"/>
          <ac:graphicFrameMkLst>
            <pc:docMk/>
            <pc:sldMk cId="3590858082" sldId="417"/>
            <ac:graphicFrameMk id="11" creationId="{95245E29-CEBD-4FAA-B677-345988F04CAD}"/>
          </ac:graphicFrameMkLst>
        </pc:graphicFrameChg>
      </pc:sldChg>
      <pc:sldChg chg="modSp add">
        <pc:chgData name="Siobhán Dolan" userId="5fb224f7-af86-4327-acb4-fa0c8c23e721" providerId="ADAL" clId="{9E8684F6-126E-4CA1-BC6C-46CF3646FB1C}" dt="2019-10-26T10:45:54.135" v="522" actId="207"/>
        <pc:sldMkLst>
          <pc:docMk/>
          <pc:sldMk cId="3447202787" sldId="418"/>
        </pc:sldMkLst>
        <pc:spChg chg="mod">
          <ac:chgData name="Siobhán Dolan" userId="5fb224f7-af86-4327-acb4-fa0c8c23e721" providerId="ADAL" clId="{9E8684F6-126E-4CA1-BC6C-46CF3646FB1C}" dt="2019-10-26T10:45:54.135" v="522" actId="207"/>
          <ac:spMkLst>
            <pc:docMk/>
            <pc:sldMk cId="3447202787" sldId="418"/>
            <ac:spMk id="19" creationId="{5252A847-DE45-4FA3-A1F8-EEBEB845FF8E}"/>
          </ac:spMkLst>
        </pc:spChg>
      </pc:sldChg>
      <pc:sldChg chg="delSp modSp add">
        <pc:chgData name="Siobhán Dolan" userId="5fb224f7-af86-4327-acb4-fa0c8c23e721" providerId="ADAL" clId="{9E8684F6-126E-4CA1-BC6C-46CF3646FB1C}" dt="2019-10-26T11:10:12.749" v="932" actId="403"/>
        <pc:sldMkLst>
          <pc:docMk/>
          <pc:sldMk cId="1542947003" sldId="419"/>
        </pc:sldMkLst>
        <pc:spChg chg="del">
          <ac:chgData name="Siobhán Dolan" userId="5fb224f7-af86-4327-acb4-fa0c8c23e721" providerId="ADAL" clId="{9E8684F6-126E-4CA1-BC6C-46CF3646FB1C}" dt="2019-10-26T11:07:47.419" v="926" actId="478"/>
          <ac:spMkLst>
            <pc:docMk/>
            <pc:sldMk cId="1542947003" sldId="419"/>
            <ac:spMk id="14" creationId="{6A0BDDCE-B0E1-4A2A-95E9-7B5FFE6804B0}"/>
          </ac:spMkLst>
        </pc:spChg>
        <pc:spChg chg="del">
          <ac:chgData name="Siobhán Dolan" userId="5fb224f7-af86-4327-acb4-fa0c8c23e721" providerId="ADAL" clId="{9E8684F6-126E-4CA1-BC6C-46CF3646FB1C}" dt="2019-10-26T11:07:47.419" v="926" actId="478"/>
          <ac:spMkLst>
            <pc:docMk/>
            <pc:sldMk cId="1542947003" sldId="419"/>
            <ac:spMk id="15" creationId="{05368376-D4DF-4AFD-9CD6-AC0D2C00378F}"/>
          </ac:spMkLst>
        </pc:spChg>
        <pc:spChg chg="mod">
          <ac:chgData name="Siobhán Dolan" userId="5fb224f7-af86-4327-acb4-fa0c8c23e721" providerId="ADAL" clId="{9E8684F6-126E-4CA1-BC6C-46CF3646FB1C}" dt="2019-10-26T11:10:12.749" v="932" actId="403"/>
          <ac:spMkLst>
            <pc:docMk/>
            <pc:sldMk cId="1542947003" sldId="419"/>
            <ac:spMk id="19" creationId="{5252A847-DE45-4FA3-A1F8-EEBEB845FF8E}"/>
          </ac:spMkLst>
        </pc:spChg>
        <pc:spChg chg="del">
          <ac:chgData name="Siobhán Dolan" userId="5fb224f7-af86-4327-acb4-fa0c8c23e721" providerId="ADAL" clId="{9E8684F6-126E-4CA1-BC6C-46CF3646FB1C}" dt="2019-10-26T11:07:47.419" v="926" actId="478"/>
          <ac:spMkLst>
            <pc:docMk/>
            <pc:sldMk cId="1542947003" sldId="419"/>
            <ac:spMk id="20" creationId="{33F96C8D-8E9F-49FC-AF42-CB03E64A3DCD}"/>
          </ac:spMkLst>
        </pc:spChg>
        <pc:graphicFrameChg chg="mod">
          <ac:chgData name="Siobhán Dolan" userId="5fb224f7-af86-4327-acb4-fa0c8c23e721" providerId="ADAL" clId="{9E8684F6-126E-4CA1-BC6C-46CF3646FB1C}" dt="2019-10-26T10:59:12.440" v="656" actId="1035"/>
          <ac:graphicFrameMkLst>
            <pc:docMk/>
            <pc:sldMk cId="1542947003" sldId="419"/>
            <ac:graphicFrameMk id="9" creationId="{D150671D-2403-4F29-9B81-8A02067C90F3}"/>
          </ac:graphicFrameMkLst>
        </pc:graphicFrameChg>
      </pc:sldChg>
      <pc:sldChg chg="modSp add">
        <pc:chgData name="Siobhán Dolan" userId="5fb224f7-af86-4327-acb4-fa0c8c23e721" providerId="ADAL" clId="{9E8684F6-126E-4CA1-BC6C-46CF3646FB1C}" dt="2019-10-26T11:10:07.835" v="931" actId="404"/>
        <pc:sldMkLst>
          <pc:docMk/>
          <pc:sldMk cId="1182688387" sldId="420"/>
        </pc:sldMkLst>
        <pc:spChg chg="mod">
          <ac:chgData name="Siobhán Dolan" userId="5fb224f7-af86-4327-acb4-fa0c8c23e721" providerId="ADAL" clId="{9E8684F6-126E-4CA1-BC6C-46CF3646FB1C}" dt="2019-10-26T11:10:07.835" v="931" actId="404"/>
          <ac:spMkLst>
            <pc:docMk/>
            <pc:sldMk cId="1182688387" sldId="420"/>
            <ac:spMk id="19" creationId="{5252A847-DE45-4FA3-A1F8-EEBEB845FF8E}"/>
          </ac:spMkLst>
        </pc:spChg>
      </pc:sldChg>
      <pc:sldChg chg="modSp add">
        <pc:chgData name="Siobhán Dolan" userId="5fb224f7-af86-4327-acb4-fa0c8c23e721" providerId="ADAL" clId="{9E8684F6-126E-4CA1-BC6C-46CF3646FB1C}" dt="2019-10-26T11:11:28.893" v="937" actId="255"/>
        <pc:sldMkLst>
          <pc:docMk/>
          <pc:sldMk cId="3386532399" sldId="421"/>
        </pc:sldMkLst>
        <pc:spChg chg="mod">
          <ac:chgData name="Siobhán Dolan" userId="5fb224f7-af86-4327-acb4-fa0c8c23e721" providerId="ADAL" clId="{9E8684F6-126E-4CA1-BC6C-46CF3646FB1C}" dt="2019-10-26T11:11:28.893" v="937" actId="255"/>
          <ac:spMkLst>
            <pc:docMk/>
            <pc:sldMk cId="3386532399" sldId="421"/>
            <ac:spMk id="19" creationId="{5252A847-DE45-4FA3-A1F8-EEBEB845FF8E}"/>
          </ac:spMkLst>
        </pc:spChg>
      </pc:sldChg>
      <pc:sldChg chg="modSp add del">
        <pc:chgData name="Siobhán Dolan" userId="5fb224f7-af86-4327-acb4-fa0c8c23e721" providerId="ADAL" clId="{9E8684F6-126E-4CA1-BC6C-46CF3646FB1C}" dt="2019-10-26T11:12:24.547" v="941" actId="47"/>
        <pc:sldMkLst>
          <pc:docMk/>
          <pc:sldMk cId="3461557826" sldId="422"/>
        </pc:sldMkLst>
        <pc:spChg chg="mod">
          <ac:chgData name="Siobhán Dolan" userId="5fb224f7-af86-4327-acb4-fa0c8c23e721" providerId="ADAL" clId="{9E8684F6-126E-4CA1-BC6C-46CF3646FB1C}" dt="2019-10-26T11:11:45.727" v="939" actId="403"/>
          <ac:spMkLst>
            <pc:docMk/>
            <pc:sldMk cId="3461557826" sldId="422"/>
            <ac:spMk id="19" creationId="{5252A847-DE45-4FA3-A1F8-EEBEB845FF8E}"/>
          </ac:spMkLst>
        </pc:spChg>
      </pc:sldChg>
      <pc:sldChg chg="add">
        <pc:chgData name="Siobhán Dolan" userId="5fb224f7-af86-4327-acb4-fa0c8c23e721" providerId="ADAL" clId="{9E8684F6-126E-4CA1-BC6C-46CF3646FB1C}" dt="2019-10-26T11:07:09.880" v="923"/>
        <pc:sldMkLst>
          <pc:docMk/>
          <pc:sldMk cId="1395369834" sldId="423"/>
        </pc:sldMkLst>
      </pc:sldChg>
      <pc:sldChg chg="modSp add del">
        <pc:chgData name="Siobhán Dolan" userId="5fb224f7-af86-4327-acb4-fa0c8c23e721" providerId="ADAL" clId="{9E8684F6-126E-4CA1-BC6C-46CF3646FB1C}" dt="2019-10-27T21:14:52.429" v="949" actId="47"/>
        <pc:sldMkLst>
          <pc:docMk/>
          <pc:sldMk cId="1385384316" sldId="424"/>
        </pc:sldMkLst>
        <pc:spChg chg="mod">
          <ac:chgData name="Siobhán Dolan" userId="5fb224f7-af86-4327-acb4-fa0c8c23e721" providerId="ADAL" clId="{9E8684F6-126E-4CA1-BC6C-46CF3646FB1C}" dt="2019-10-26T11:12:35.933" v="944" actId="207"/>
          <ac:spMkLst>
            <pc:docMk/>
            <pc:sldMk cId="1385384316" sldId="424"/>
            <ac:spMk id="19" creationId="{5252A847-DE45-4FA3-A1F8-EEBEB845FF8E}"/>
          </ac:spMkLst>
        </pc:spChg>
      </pc:sldChg>
      <pc:sldChg chg="modSp add">
        <pc:chgData name="Siobhán Dolan" userId="5fb224f7-af86-4327-acb4-fa0c8c23e721" providerId="ADAL" clId="{9E8684F6-126E-4CA1-BC6C-46CF3646FB1C}" dt="2019-10-27T21:14:48.984" v="948" actId="207"/>
        <pc:sldMkLst>
          <pc:docMk/>
          <pc:sldMk cId="281949667" sldId="425"/>
        </pc:sldMkLst>
        <pc:spChg chg="mod">
          <ac:chgData name="Siobhán Dolan" userId="5fb224f7-af86-4327-acb4-fa0c8c23e721" providerId="ADAL" clId="{9E8684F6-126E-4CA1-BC6C-46CF3646FB1C}" dt="2019-10-27T21:14:48.984" v="948" actId="207"/>
          <ac:spMkLst>
            <pc:docMk/>
            <pc:sldMk cId="281949667" sldId="425"/>
            <ac:spMk id="19" creationId="{5252A847-DE45-4FA3-A1F8-EEBEB845FF8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04/11/2019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04/11/2019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04/11/2019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04/11/2019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04/11/2019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04/11/2019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5.6b" TargetMode="External"/><Relationship Id="rId2" Type="http://schemas.openxmlformats.org/officeDocument/2006/relationships/hyperlink" Target="https://classroomsecrets.co.uk/content-domain-filter/?fwp_contentdomain=4G5.6b" TargetMode="Externa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classroomsecrets.co.uk/descriptive-fronted-adverbials-year-4-fronted-adverbials-resource-pack" TargetMode="External"/><Relationship Id="rId4" Type="http://schemas.openxmlformats.org/officeDocument/2006/relationships/hyperlink" Target="https://classroomsecrets.co.uk/search/?fwp_topic=gps-scheme-of-work"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DFBD586-56E6-41DE-A146-0C66D03705DA}"/>
              </a:ext>
            </a:extLst>
          </p:cNvPr>
          <p:cNvGrpSpPr/>
          <p:nvPr/>
        </p:nvGrpSpPr>
        <p:grpSpPr>
          <a:xfrm>
            <a:off x="27814" y="6454317"/>
            <a:ext cx="1231337" cy="403587"/>
            <a:chOff x="27814" y="6454317"/>
            <a:chExt cx="1231337" cy="403587"/>
          </a:xfrm>
        </p:grpSpPr>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2019</a:t>
              </a:r>
            </a:p>
          </p:txBody>
        </p:sp>
      </p:grpSp>
      <p:sp>
        <p:nvSpPr>
          <p:cNvPr id="6" name="Rectangle 5">
            <a:extLst>
              <a:ext uri="{FF2B5EF4-FFF2-40B4-BE49-F238E27FC236}">
                <a16:creationId xmlns:a16="http://schemas.microsoft.com/office/drawing/2014/main" id="{E217BAE8-149C-45AB-9D28-3D61A5358F9F}"/>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1" i="0" u="sng" strike="noStrike" kern="1200" cap="none" spc="0" normalizeH="0" baseline="0" noProof="0" dirty="0">
                <a:ln>
                  <a:noFill/>
                </a:ln>
                <a:solidFill>
                  <a:srgbClr val="E7E6E6">
                    <a:lumMod val="50000"/>
                  </a:srgbClr>
                </a:solidFill>
                <a:effectLst/>
                <a:uLnTx/>
                <a:uFillTx/>
                <a:latin typeface="Century Gothic" panose="020B0502020202020204" pitchFamily="34" charset="0"/>
                <a:ea typeface="+mn-ea"/>
                <a:cs typeface="+mn-cs"/>
              </a:rPr>
              <a:t>LIFE/work balance</a:t>
            </a:r>
            <a:endParaRPr kumimoji="0" lang="en-GB" sz="1600" b="1" i="0" u="none" strike="noStrike" kern="1200" cap="none" spc="0" normalizeH="0" baseline="0" noProof="0" dirty="0">
              <a:ln>
                <a:noFill/>
              </a:ln>
              <a:solidFill>
                <a:srgbClr val="E7E6E6">
                  <a:lumMod val="25000"/>
                </a:srgbClr>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We have started a #</a:t>
            </a:r>
            <a:r>
              <a:rPr kumimoji="0" lang="en-GB" sz="1600" b="1" i="0" u="none" strike="noStrike" kern="1200" cap="none" spc="0" normalizeH="0" baseline="0" noProof="0" dirty="0" err="1">
                <a:ln>
                  <a:noFill/>
                </a:ln>
                <a:solidFill>
                  <a:prstClr val="black"/>
                </a:solidFill>
                <a:effectLst/>
                <a:uLnTx/>
                <a:uFillTx/>
                <a:latin typeface="Century Gothic" panose="020B0502020202020204" pitchFamily="34" charset="0"/>
                <a:ea typeface="+mn-ea"/>
                <a:cs typeface="+mn-cs"/>
              </a:rPr>
              <a:t>LIFEworkbalance</a:t>
            </a:r>
            <a:r>
              <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campaign and we need your help to complete our LIFE/work balance survey.</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br>
              <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br>
            <a:r>
              <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We hope to publish the results soon, so please give 15 minutes of your time to help us get a true picture of school life.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Want to be a part of this campaign? Take the </a:t>
            </a:r>
            <a:r>
              <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hlinkClick r:id="rId3"/>
              </a:rPr>
              <a:t>survey</a:t>
            </a:r>
            <a:r>
              <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 on our website and share it with your colleagues!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endParaRPr>
          </a:p>
        </p:txBody>
      </p:sp>
      <p:pic>
        <p:nvPicPr>
          <p:cNvPr id="9" name="Picture 8">
            <a:extLst>
              <a:ext uri="{FF2B5EF4-FFF2-40B4-BE49-F238E27FC236}">
                <a16:creationId xmlns:a16="http://schemas.microsoft.com/office/drawing/2014/main" id="{BE10E778-FB36-475C-BE47-58C3ADAC705E}"/>
              </a:ext>
            </a:extLst>
          </p:cNvPr>
          <p:cNvPicPr>
            <a:picLocks noChangeAspect="1"/>
          </p:cNvPicPr>
          <p:nvPr/>
        </p:nvPicPr>
        <p:blipFill rotWithShape="1">
          <a:blip r:embed="rId4">
            <a:extLst>
              <a:ext uri="{28A0092B-C50C-407E-A947-70E740481C1C}">
                <a14:useLocalDpi xmlns:a14="http://schemas.microsoft.com/office/drawing/2010/main" val="0"/>
              </a:ext>
            </a:extLst>
          </a:blip>
          <a:srcRect t="23886" b="33943"/>
          <a:stretch/>
        </p:blipFill>
        <p:spPr>
          <a:xfrm>
            <a:off x="793488" y="763571"/>
            <a:ext cx="7557025" cy="2253006"/>
          </a:xfrm>
          <a:prstGeom prst="rect">
            <a:avLst/>
          </a:prstGeom>
        </p:spPr>
      </p:pic>
    </p:spTree>
    <p:extLst>
      <p:ext uri="{BB962C8B-B14F-4D97-AF65-F5344CB8AC3E}">
        <p14:creationId xmlns:p14="http://schemas.microsoft.com/office/powerpoint/2010/main" val="1395369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Replace the underlined fronted adverbial using an antonym.  </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400" b="1" u="sng" dirty="0">
                <a:solidFill>
                  <a:prstClr val="black"/>
                </a:solidFill>
                <a:latin typeface="Century Gothic" panose="020B0502020202020204" pitchFamily="34" charset="0"/>
              </a:rPr>
              <a:t>Neatly</a:t>
            </a:r>
            <a:r>
              <a:rPr lang="en-GB" sz="2400" b="1" dirty="0">
                <a:solidFill>
                  <a:prstClr val="black"/>
                </a:solidFill>
                <a:latin typeface="Century Gothic" panose="020B0502020202020204" pitchFamily="34" charset="0"/>
              </a:rPr>
              <a:t>, Isabel finished her sewing and folded it up on the table.</a:t>
            </a:r>
          </a:p>
          <a:p>
            <a:pPr lvl="0" defTabSz="685800">
              <a:defRPr/>
            </a:pPr>
            <a:endParaRPr lang="en-GB" sz="2400" b="1" dirty="0">
              <a:solidFill>
                <a:prstClr val="black"/>
              </a:solidFill>
              <a:latin typeface="Century Gothic" panose="020B0502020202020204" pitchFamily="34" charset="0"/>
            </a:endParaRPr>
          </a:p>
          <a:p>
            <a:pPr lvl="0" defTabSz="685800">
              <a:defRPr/>
            </a:pPr>
            <a:endParaRPr lang="en-GB" sz="2400" b="1" dirty="0">
              <a:solidFill>
                <a:prstClr val="black"/>
              </a:solidFill>
              <a:latin typeface="Century Gothic" panose="020B0502020202020204" pitchFamily="34" charset="0"/>
            </a:endParaRPr>
          </a:p>
          <a:p>
            <a:pPr lvl="0" defTabSz="685800">
              <a:defRPr/>
            </a:pPr>
            <a:r>
              <a:rPr lang="en-GB" sz="2000" b="1" dirty="0">
                <a:solidFill>
                  <a:srgbClr val="FF0000"/>
                </a:solidFill>
                <a:latin typeface="Century Gothic" panose="020B0502020202020204" pitchFamily="34" charset="0"/>
              </a:rPr>
              <a:t>Various answers, for example: scruffily, untidily</a:t>
            </a:r>
          </a:p>
          <a:p>
            <a:pPr lvl="0" defTabSz="685800">
              <a:defRPr/>
            </a:pPr>
            <a:endParaRPr lang="en-GB" sz="2400" b="1" dirty="0">
              <a:solidFill>
                <a:prstClr val="black"/>
              </a:solidFill>
              <a:latin typeface="Century Gothic" panose="020B0502020202020204" pitchFamily="34" charset="0"/>
            </a:endParaRPr>
          </a:p>
          <a:p>
            <a:pPr lvl="0" defTabSz="685800">
              <a:defRPr/>
            </a:pPr>
            <a:endParaRPr lang="en-GB" sz="2400" b="1" dirty="0">
              <a:solidFill>
                <a:prstClr val="black"/>
              </a:solidFill>
              <a:latin typeface="Century Gothic" panose="020B0502020202020204" pitchFamily="34" charset="0"/>
            </a:endParaRPr>
          </a:p>
        </p:txBody>
      </p:sp>
      <p:grpSp>
        <p:nvGrpSpPr>
          <p:cNvPr id="6" name="Group 5">
            <a:extLst>
              <a:ext uri="{FF2B5EF4-FFF2-40B4-BE49-F238E27FC236}">
                <a16:creationId xmlns:a16="http://schemas.microsoft.com/office/drawing/2014/main" id="{6E6C731F-2D00-48BB-AEA2-7F00B5EDCF7F}"/>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02586AEA-A771-4D1A-8247-71565D6FD1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998FEA07-4592-4CEE-8F51-C4B2759D560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984365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Insert the fronted adverbial that tells us how the verb takes place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spc="-300" dirty="0">
                <a:solidFill>
                  <a:schemeClr val="tx1"/>
                </a:solidFill>
                <a:latin typeface="Century Gothic" panose="020B0502020202020204" pitchFamily="34" charset="0"/>
              </a:rPr>
              <a:t>____________________,  </a:t>
            </a:r>
            <a:r>
              <a:rPr lang="en-GB" sz="2400" b="1" dirty="0">
                <a:solidFill>
                  <a:schemeClr val="tx1"/>
                </a:solidFill>
                <a:latin typeface="Century Gothic" panose="020B0502020202020204" pitchFamily="34" charset="0"/>
              </a:rPr>
              <a:t>he handed in his essay and marched out of the lecture hall.</a:t>
            </a: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endParaRPr lang="en-GB" sz="2800" b="1" dirty="0">
              <a:solidFill>
                <a:srgbClr val="FF0000"/>
              </a:solidFill>
              <a:latin typeface="Century Gothic" panose="020B0502020202020204" pitchFamily="34" charset="0"/>
            </a:endParaRPr>
          </a:p>
        </p:txBody>
      </p:sp>
      <p:graphicFrame>
        <p:nvGraphicFramePr>
          <p:cNvPr id="10" name="Table 6">
            <a:extLst>
              <a:ext uri="{FF2B5EF4-FFF2-40B4-BE49-F238E27FC236}">
                <a16:creationId xmlns:a16="http://schemas.microsoft.com/office/drawing/2014/main" id="{08716B03-045D-4C00-92DC-1DBFA2B7A78D}"/>
              </a:ext>
            </a:extLst>
          </p:cNvPr>
          <p:cNvGraphicFramePr>
            <a:graphicFrameLocks noGrp="1"/>
          </p:cNvGraphicFramePr>
          <p:nvPr>
            <p:extLst>
              <p:ext uri="{D42A27DB-BD31-4B8C-83A1-F6EECF244321}">
                <p14:modId xmlns:p14="http://schemas.microsoft.com/office/powerpoint/2010/main" val="1973695504"/>
              </p:ext>
            </p:extLst>
          </p:nvPr>
        </p:nvGraphicFramePr>
        <p:xfrm>
          <a:off x="1365262" y="3745781"/>
          <a:ext cx="6413474" cy="890954"/>
        </p:xfrm>
        <a:graphic>
          <a:graphicData uri="http://schemas.openxmlformats.org/drawingml/2006/table">
            <a:tbl>
              <a:tblPr firstRow="1" bandRow="1">
                <a:tableStyleId>{5C22544A-7EE6-4342-B048-85BDC9FD1C3A}</a:tableStyleId>
              </a:tblPr>
              <a:tblGrid>
                <a:gridCol w="1852060">
                  <a:extLst>
                    <a:ext uri="{9D8B030D-6E8A-4147-A177-3AD203B41FA5}">
                      <a16:colId xmlns:a16="http://schemas.microsoft.com/office/drawing/2014/main" val="4023915612"/>
                    </a:ext>
                  </a:extLst>
                </a:gridCol>
                <a:gridCol w="410827">
                  <a:extLst>
                    <a:ext uri="{9D8B030D-6E8A-4147-A177-3AD203B41FA5}">
                      <a16:colId xmlns:a16="http://schemas.microsoft.com/office/drawing/2014/main" val="529770221"/>
                    </a:ext>
                  </a:extLst>
                </a:gridCol>
                <a:gridCol w="1852060">
                  <a:extLst>
                    <a:ext uri="{9D8B030D-6E8A-4147-A177-3AD203B41FA5}">
                      <a16:colId xmlns:a16="http://schemas.microsoft.com/office/drawing/2014/main" val="1597762023"/>
                    </a:ext>
                  </a:extLst>
                </a:gridCol>
                <a:gridCol w="446467">
                  <a:extLst>
                    <a:ext uri="{9D8B030D-6E8A-4147-A177-3AD203B41FA5}">
                      <a16:colId xmlns:a16="http://schemas.microsoft.com/office/drawing/2014/main" val="631467338"/>
                    </a:ext>
                  </a:extLst>
                </a:gridCol>
                <a:gridCol w="1852060">
                  <a:extLst>
                    <a:ext uri="{9D8B030D-6E8A-4147-A177-3AD203B41FA5}">
                      <a16:colId xmlns:a16="http://schemas.microsoft.com/office/drawing/2014/main" val="3158600507"/>
                    </a:ext>
                  </a:extLst>
                </a:gridCol>
              </a:tblGrid>
              <a:tr h="890954">
                <a:tc>
                  <a:txBody>
                    <a:bodyPr/>
                    <a:lstStyle/>
                    <a:p>
                      <a:pPr algn="ctr"/>
                      <a:r>
                        <a:rPr lang="en-GB" sz="2400" dirty="0">
                          <a:solidFill>
                            <a:schemeClr val="tx1"/>
                          </a:solidFill>
                          <a:latin typeface="Century Gothic" panose="020B0502020202020204" pitchFamily="34" charset="0"/>
                        </a:rPr>
                        <a:t>Over there</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chemeClr val="tx1"/>
                          </a:solidFill>
                          <a:latin typeface="Century Gothic" panose="020B0502020202020204" pitchFamily="34" charset="0"/>
                        </a:rPr>
                        <a:t>Rarely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chemeClr val="tx1"/>
                          </a:solidFill>
                          <a:latin typeface="Century Gothic" panose="020B0502020202020204" pitchFamily="34" charset="0"/>
                        </a:rPr>
                        <a:t>Confidently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402249383"/>
                  </a:ext>
                </a:extLst>
              </a:tr>
            </a:tbl>
          </a:graphicData>
        </a:graphic>
      </p:graphicFrame>
      <p:grpSp>
        <p:nvGrpSpPr>
          <p:cNvPr id="7" name="Group 6">
            <a:extLst>
              <a:ext uri="{FF2B5EF4-FFF2-40B4-BE49-F238E27FC236}">
                <a16:creationId xmlns:a16="http://schemas.microsoft.com/office/drawing/2014/main" id="{B2833C13-42A5-4B0B-8C4C-D79FAA2EB590}"/>
              </a:ext>
            </a:extLst>
          </p:cNvPr>
          <p:cNvGrpSpPr/>
          <p:nvPr/>
        </p:nvGrpSpPr>
        <p:grpSpPr>
          <a:xfrm>
            <a:off x="27814" y="6454317"/>
            <a:ext cx="1231337" cy="403587"/>
            <a:chOff x="27814" y="6454317"/>
            <a:chExt cx="1231337" cy="403587"/>
          </a:xfrm>
        </p:grpSpPr>
        <p:pic>
          <p:nvPicPr>
            <p:cNvPr id="8" name="Picture 7" descr="A close up of a sign&#10;&#10;Description generated with high confidence">
              <a:extLst>
                <a:ext uri="{FF2B5EF4-FFF2-40B4-BE49-F238E27FC236}">
                  <a16:creationId xmlns:a16="http://schemas.microsoft.com/office/drawing/2014/main" id="{0C1B402E-27E5-4D11-AF2D-B40ADAB091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1AB8D88C-6010-44AF-B3B1-A8A9D8C472C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2499385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Insert the fronted adverbial that tells us how the verb takes place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spc="-300" dirty="0">
                <a:solidFill>
                  <a:schemeClr val="tx1"/>
                </a:solidFill>
                <a:latin typeface="Century Gothic" panose="020B0502020202020204" pitchFamily="34" charset="0"/>
              </a:rPr>
              <a:t>____________________,  </a:t>
            </a:r>
            <a:r>
              <a:rPr lang="en-GB" sz="2400" b="1" dirty="0">
                <a:solidFill>
                  <a:schemeClr val="tx1"/>
                </a:solidFill>
                <a:latin typeface="Century Gothic" panose="020B0502020202020204" pitchFamily="34" charset="0"/>
              </a:rPr>
              <a:t>he handed in his essay and marched out of the lecture hall.</a:t>
            </a: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endParaRPr lang="en-GB" sz="2800" b="1" dirty="0">
              <a:solidFill>
                <a:srgbClr val="FF0000"/>
              </a:solidFill>
              <a:latin typeface="Century Gothic" panose="020B0502020202020204" pitchFamily="34" charset="0"/>
            </a:endParaRPr>
          </a:p>
        </p:txBody>
      </p:sp>
      <p:graphicFrame>
        <p:nvGraphicFramePr>
          <p:cNvPr id="11" name="Table 6">
            <a:extLst>
              <a:ext uri="{FF2B5EF4-FFF2-40B4-BE49-F238E27FC236}">
                <a16:creationId xmlns:a16="http://schemas.microsoft.com/office/drawing/2014/main" id="{95245E29-CEBD-4FAA-B677-345988F04CAD}"/>
              </a:ext>
            </a:extLst>
          </p:cNvPr>
          <p:cNvGraphicFramePr>
            <a:graphicFrameLocks noGrp="1"/>
          </p:cNvGraphicFramePr>
          <p:nvPr>
            <p:extLst>
              <p:ext uri="{D42A27DB-BD31-4B8C-83A1-F6EECF244321}">
                <p14:modId xmlns:p14="http://schemas.microsoft.com/office/powerpoint/2010/main" val="1137105690"/>
              </p:ext>
            </p:extLst>
          </p:nvPr>
        </p:nvGraphicFramePr>
        <p:xfrm>
          <a:off x="1365262" y="3745781"/>
          <a:ext cx="6413474" cy="890954"/>
        </p:xfrm>
        <a:graphic>
          <a:graphicData uri="http://schemas.openxmlformats.org/drawingml/2006/table">
            <a:tbl>
              <a:tblPr firstRow="1" bandRow="1">
                <a:tableStyleId>{5C22544A-7EE6-4342-B048-85BDC9FD1C3A}</a:tableStyleId>
              </a:tblPr>
              <a:tblGrid>
                <a:gridCol w="1852060">
                  <a:extLst>
                    <a:ext uri="{9D8B030D-6E8A-4147-A177-3AD203B41FA5}">
                      <a16:colId xmlns:a16="http://schemas.microsoft.com/office/drawing/2014/main" val="4023915612"/>
                    </a:ext>
                  </a:extLst>
                </a:gridCol>
                <a:gridCol w="410827">
                  <a:extLst>
                    <a:ext uri="{9D8B030D-6E8A-4147-A177-3AD203B41FA5}">
                      <a16:colId xmlns:a16="http://schemas.microsoft.com/office/drawing/2014/main" val="529770221"/>
                    </a:ext>
                  </a:extLst>
                </a:gridCol>
                <a:gridCol w="1852060">
                  <a:extLst>
                    <a:ext uri="{9D8B030D-6E8A-4147-A177-3AD203B41FA5}">
                      <a16:colId xmlns:a16="http://schemas.microsoft.com/office/drawing/2014/main" val="1597762023"/>
                    </a:ext>
                  </a:extLst>
                </a:gridCol>
                <a:gridCol w="446467">
                  <a:extLst>
                    <a:ext uri="{9D8B030D-6E8A-4147-A177-3AD203B41FA5}">
                      <a16:colId xmlns:a16="http://schemas.microsoft.com/office/drawing/2014/main" val="631467338"/>
                    </a:ext>
                  </a:extLst>
                </a:gridCol>
                <a:gridCol w="1852060">
                  <a:extLst>
                    <a:ext uri="{9D8B030D-6E8A-4147-A177-3AD203B41FA5}">
                      <a16:colId xmlns:a16="http://schemas.microsoft.com/office/drawing/2014/main" val="3158600507"/>
                    </a:ext>
                  </a:extLst>
                </a:gridCol>
              </a:tblGrid>
              <a:tr h="890954">
                <a:tc>
                  <a:txBody>
                    <a:bodyPr/>
                    <a:lstStyle/>
                    <a:p>
                      <a:pPr algn="ctr"/>
                      <a:r>
                        <a:rPr lang="en-GB" sz="2400" dirty="0">
                          <a:solidFill>
                            <a:schemeClr val="bg1">
                              <a:lumMod val="50000"/>
                            </a:schemeClr>
                          </a:solidFill>
                          <a:latin typeface="Century Gothic" panose="020B0502020202020204" pitchFamily="34" charset="0"/>
                        </a:rPr>
                        <a:t>Over there</a:t>
                      </a: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bg1">
                            <a:lumMod val="50000"/>
                          </a:schemeClr>
                        </a:solidFill>
                        <a:latin typeface="Century Gothic" panose="020B0502020202020204" pitchFamily="34" charset="0"/>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chemeClr val="bg1">
                              <a:lumMod val="50000"/>
                            </a:schemeClr>
                          </a:solidFill>
                          <a:latin typeface="Century Gothic" panose="020B0502020202020204" pitchFamily="34" charset="0"/>
                        </a:rPr>
                        <a:t>Rarely</a:t>
                      </a: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tx1"/>
                        </a:solidFill>
                        <a:latin typeface="Century Gothic" panose="020B0502020202020204" pitchFamily="34" charset="0"/>
                      </a:endParaRPr>
                    </a:p>
                  </a:txBody>
                  <a:tcPr marL="0" marR="0" marT="0" marB="0" anchor="ctr">
                    <a:lnL w="12700" cap="flat" cmpd="sng" algn="ctr">
                      <a:solidFill>
                        <a:schemeClr val="bg1">
                          <a:lumMod val="50000"/>
                        </a:schemeClr>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rgbClr val="FF0000"/>
                          </a:solidFill>
                          <a:latin typeface="Century Gothic" panose="020B0502020202020204" pitchFamily="34" charset="0"/>
                        </a:rPr>
                        <a:t>Confidently</a:t>
                      </a:r>
                    </a:p>
                  </a:txBody>
                  <a:tcPr marL="0" marR="0" marT="0" marB="0"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402249383"/>
                  </a:ext>
                </a:extLst>
              </a:tr>
            </a:tbl>
          </a:graphicData>
        </a:graphic>
      </p:graphicFrame>
      <p:grpSp>
        <p:nvGrpSpPr>
          <p:cNvPr id="7" name="Group 6">
            <a:extLst>
              <a:ext uri="{FF2B5EF4-FFF2-40B4-BE49-F238E27FC236}">
                <a16:creationId xmlns:a16="http://schemas.microsoft.com/office/drawing/2014/main" id="{D68F3004-37ED-4082-9F30-6D9820195E42}"/>
              </a:ext>
            </a:extLst>
          </p:cNvPr>
          <p:cNvGrpSpPr/>
          <p:nvPr/>
        </p:nvGrpSpPr>
        <p:grpSpPr>
          <a:xfrm>
            <a:off x="27814" y="6454317"/>
            <a:ext cx="1231337" cy="403587"/>
            <a:chOff x="27814" y="6454317"/>
            <a:chExt cx="1231337" cy="403587"/>
          </a:xfrm>
        </p:grpSpPr>
        <p:pic>
          <p:nvPicPr>
            <p:cNvPr id="8" name="Picture 7" descr="A close up of a sign&#10;&#10;Description generated with high confidence">
              <a:extLst>
                <a:ext uri="{FF2B5EF4-FFF2-40B4-BE49-F238E27FC236}">
                  <a16:creationId xmlns:a16="http://schemas.microsoft.com/office/drawing/2014/main" id="{35C49308-CDFD-4356-AB1B-1169F35E5C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2F91E315-1C13-423B-9390-F58233603CB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
        <p:nvSpPr>
          <p:cNvPr id="3" name="Rectangle 2">
            <a:extLst>
              <a:ext uri="{FF2B5EF4-FFF2-40B4-BE49-F238E27FC236}">
                <a16:creationId xmlns:a16="http://schemas.microsoft.com/office/drawing/2014/main" id="{767DC73C-1C59-4A8A-9EC0-CF5F2C9CC5EC}"/>
              </a:ext>
            </a:extLst>
          </p:cNvPr>
          <p:cNvSpPr/>
          <p:nvPr/>
        </p:nvSpPr>
        <p:spPr>
          <a:xfrm>
            <a:off x="570848" y="2356828"/>
            <a:ext cx="1896673" cy="461665"/>
          </a:xfrm>
          <a:prstGeom prst="rect">
            <a:avLst/>
          </a:prstGeom>
        </p:spPr>
        <p:txBody>
          <a:bodyPr wrap="none">
            <a:spAutoFit/>
          </a:bodyPr>
          <a:lstStyle/>
          <a:p>
            <a:r>
              <a:rPr lang="en-GB" sz="2400" b="1" dirty="0">
                <a:solidFill>
                  <a:srgbClr val="FF0000"/>
                </a:solidFill>
                <a:latin typeface="Century Gothic" panose="020B0502020202020204" pitchFamily="34" charset="0"/>
              </a:rPr>
              <a:t>Confidently</a:t>
            </a:r>
            <a:endParaRPr lang="en-GB" sz="2400" b="1" dirty="0">
              <a:solidFill>
                <a:srgbClr val="FF0000"/>
              </a:solidFill>
            </a:endParaRPr>
          </a:p>
        </p:txBody>
      </p:sp>
    </p:spTree>
    <p:extLst>
      <p:ext uri="{BB962C8B-B14F-4D97-AF65-F5344CB8AC3E}">
        <p14:creationId xmlns:p14="http://schemas.microsoft.com/office/powerpoint/2010/main" val="3590858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Insert the most appropriate clause to follow the fronted adverbial below.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Sleepily, </a:t>
            </a:r>
            <a:r>
              <a:rPr lang="en-GB" sz="2400" b="1" spc="-300" dirty="0">
                <a:solidFill>
                  <a:schemeClr val="tx1"/>
                </a:solidFill>
                <a:latin typeface="Century Gothic" panose="020B0502020202020204" pitchFamily="34" charset="0"/>
              </a:rPr>
              <a:t>__________________________________________________________</a:t>
            </a:r>
            <a:r>
              <a:rPr lang="en-GB" sz="2400" b="1" dirty="0">
                <a:solidFill>
                  <a:schemeClr val="tx1"/>
                </a:solidFill>
                <a:latin typeface="Century Gothic" panose="020B0502020202020204" pitchFamily="34" charset="0"/>
              </a:rPr>
              <a:t> . </a:t>
            </a:r>
          </a:p>
          <a:p>
            <a:pPr lvl="0" defTabSz="685800">
              <a:defRPr/>
            </a:pPr>
            <a:endParaRPr lang="en-GB" sz="24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A. the little girl crawled up to her bed, for it had been a very long day.</a:t>
            </a:r>
          </a:p>
          <a:p>
            <a:pPr marL="457200" lvl="0" indent="-457200" defTabSz="685800">
              <a:buFont typeface="+mj-lt"/>
              <a:buAutoNum type="alphaUcPeriod"/>
              <a:defRPr/>
            </a:pPr>
            <a:endParaRPr lang="en-GB" sz="24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B. the girls jumped on their bikes and rode off down the lane to meet their friends.</a:t>
            </a: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379AA01E-9800-4AB4-A5D7-D4CD4CBACF7A}"/>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D6D0E654-560B-4356-95D0-65B62A6286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CC7130E4-5F1B-45DA-A420-81B6E0290F9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3508259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Insert the most appropriate clause to follow the fronted adverbial below.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Sleepily, </a:t>
            </a:r>
            <a:r>
              <a:rPr lang="en-GB" sz="2400" b="1" spc="-300" dirty="0">
                <a:solidFill>
                  <a:schemeClr val="tx1"/>
                </a:solidFill>
                <a:latin typeface="Century Gothic" panose="020B0502020202020204" pitchFamily="34" charset="0"/>
              </a:rPr>
              <a:t>__________________________________________________________</a:t>
            </a:r>
            <a:r>
              <a:rPr lang="en-GB" sz="2400" b="1" dirty="0">
                <a:solidFill>
                  <a:schemeClr val="tx1"/>
                </a:solidFill>
                <a:latin typeface="Century Gothic" panose="020B0502020202020204" pitchFamily="34" charset="0"/>
              </a:rPr>
              <a:t> . </a:t>
            </a:r>
          </a:p>
          <a:p>
            <a:pPr lvl="0" defTabSz="685800">
              <a:defRPr/>
            </a:pPr>
            <a:endParaRPr lang="en-GB" sz="2400" b="1" dirty="0">
              <a:solidFill>
                <a:schemeClr val="tx1"/>
              </a:solidFill>
              <a:latin typeface="Century Gothic" panose="020B0502020202020204" pitchFamily="34" charset="0"/>
            </a:endParaRPr>
          </a:p>
          <a:p>
            <a:pPr lvl="0" defTabSz="685800">
              <a:defRPr/>
            </a:pPr>
            <a:r>
              <a:rPr lang="en-GB" sz="2400" b="1" dirty="0">
                <a:solidFill>
                  <a:srgbClr val="FF0000"/>
                </a:solidFill>
                <a:latin typeface="Century Gothic" panose="020B0502020202020204" pitchFamily="34" charset="0"/>
              </a:rPr>
              <a:t>A. the little girl crawled up to her bed, for it had been a very long day.</a:t>
            </a:r>
          </a:p>
          <a:p>
            <a:pPr marL="457200" lvl="0" indent="-457200" defTabSz="685800">
              <a:buFont typeface="+mj-lt"/>
              <a:buAutoNum type="alphaUcPeriod"/>
              <a:defRPr/>
            </a:pPr>
            <a:endParaRPr lang="en-GB" sz="2400" b="1" dirty="0">
              <a:solidFill>
                <a:schemeClr val="tx1"/>
              </a:solidFill>
              <a:latin typeface="Century Gothic" panose="020B0502020202020204" pitchFamily="34" charset="0"/>
            </a:endParaRPr>
          </a:p>
          <a:p>
            <a:pPr lvl="0" defTabSz="685800">
              <a:defRPr/>
            </a:pPr>
            <a:r>
              <a:rPr lang="en-GB" sz="2400" b="1" dirty="0">
                <a:solidFill>
                  <a:schemeClr val="bg1">
                    <a:lumMod val="50000"/>
                  </a:schemeClr>
                </a:solidFill>
                <a:latin typeface="Century Gothic" panose="020B0502020202020204" pitchFamily="34" charset="0"/>
              </a:rPr>
              <a:t>B. the girls jumped on their bikes and rode off down the lane to meet their friends.</a:t>
            </a: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ADE09D96-E28A-4DF8-BD11-94AB91CB17E7}"/>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13595A7F-5A1C-4FA6-8B5C-4381C78F1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A9756D99-D039-4729-AA28-1EB590300CAC}"/>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3447202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sentence below using the word bank to help you. Include two expanded clauses. </a:t>
            </a:r>
          </a:p>
          <a:p>
            <a:pPr lvl="0" defTabSz="514350">
              <a:defRPr/>
            </a:pPr>
            <a:endParaRPr lang="en-GB" b="1" dirty="0">
              <a:solidFill>
                <a:schemeClr val="tx1"/>
              </a:solidFill>
              <a:latin typeface="Century Gothic" panose="020B0502020202020204" pitchFamily="34" charset="0"/>
            </a:endParaRPr>
          </a:p>
          <a:p>
            <a:pPr lvl="0" defTabSz="514350">
              <a:defRPr/>
            </a:pPr>
            <a:endParaRPr lang="en-GB" b="1" dirty="0">
              <a:solidFill>
                <a:schemeClr val="tx1"/>
              </a:solidFill>
              <a:latin typeface="Century Gothic" panose="020B0502020202020204" pitchFamily="34" charset="0"/>
            </a:endParaRPr>
          </a:p>
          <a:p>
            <a:pPr lvl="0" defTabSz="514350">
              <a:lnSpc>
                <a:spcPct val="150000"/>
              </a:lnSpc>
              <a:defRPr/>
            </a:pPr>
            <a:r>
              <a:rPr lang="en-GB" sz="2400" b="1" dirty="0">
                <a:solidFill>
                  <a:schemeClr val="tx1"/>
                </a:solidFill>
                <a:latin typeface="Century Gothic" panose="020B0502020202020204" pitchFamily="34" charset="0"/>
              </a:rPr>
              <a:t>Obediently, </a:t>
            </a:r>
            <a:r>
              <a:rPr lang="en-GB" sz="2400" b="1" spc="-300" dirty="0">
                <a:solidFill>
                  <a:schemeClr val="tx1"/>
                </a:solidFill>
                <a:latin typeface="Century Gothic" panose="020B0502020202020204" pitchFamily="34" charset="0"/>
              </a:rPr>
              <a:t>________________________________________________________</a:t>
            </a:r>
            <a:r>
              <a:rPr lang="en-GB" sz="2400" b="1" dirty="0">
                <a:solidFill>
                  <a:schemeClr val="tx1"/>
                </a:solidFill>
                <a:latin typeface="Century Gothic" panose="020B0502020202020204" pitchFamily="34" charset="0"/>
              </a:rPr>
              <a:t> ______________________________________________________</a:t>
            </a:r>
            <a:r>
              <a:rPr lang="en-GB" sz="2400" b="1" spc="-300" dirty="0">
                <a:solidFill>
                  <a:schemeClr val="tx1"/>
                </a:solidFill>
                <a:latin typeface="Century Gothic" panose="020B0502020202020204" pitchFamily="34" charset="0"/>
              </a:rPr>
              <a:t>.</a:t>
            </a: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p:txBody>
      </p:sp>
      <p:graphicFrame>
        <p:nvGraphicFramePr>
          <p:cNvPr id="10" name="Table 6">
            <a:extLst>
              <a:ext uri="{FF2B5EF4-FFF2-40B4-BE49-F238E27FC236}">
                <a16:creationId xmlns:a16="http://schemas.microsoft.com/office/drawing/2014/main" id="{548E5F79-8240-4DC3-AFF6-B2F0C4213506}"/>
              </a:ext>
            </a:extLst>
          </p:cNvPr>
          <p:cNvGraphicFramePr>
            <a:graphicFrameLocks noGrp="1"/>
          </p:cNvGraphicFramePr>
          <p:nvPr>
            <p:extLst>
              <p:ext uri="{D42A27DB-BD31-4B8C-83A1-F6EECF244321}">
                <p14:modId xmlns:p14="http://schemas.microsoft.com/office/powerpoint/2010/main" val="286750312"/>
              </p:ext>
            </p:extLst>
          </p:nvPr>
        </p:nvGraphicFramePr>
        <p:xfrm>
          <a:off x="1365262" y="3479781"/>
          <a:ext cx="6413474" cy="890954"/>
        </p:xfrm>
        <a:graphic>
          <a:graphicData uri="http://schemas.openxmlformats.org/drawingml/2006/table">
            <a:tbl>
              <a:tblPr firstRow="1" bandRow="1">
                <a:tableStyleId>{5C22544A-7EE6-4342-B048-85BDC9FD1C3A}</a:tableStyleId>
              </a:tblPr>
              <a:tblGrid>
                <a:gridCol w="1852060">
                  <a:extLst>
                    <a:ext uri="{9D8B030D-6E8A-4147-A177-3AD203B41FA5}">
                      <a16:colId xmlns:a16="http://schemas.microsoft.com/office/drawing/2014/main" val="4023915612"/>
                    </a:ext>
                  </a:extLst>
                </a:gridCol>
                <a:gridCol w="410827">
                  <a:extLst>
                    <a:ext uri="{9D8B030D-6E8A-4147-A177-3AD203B41FA5}">
                      <a16:colId xmlns:a16="http://schemas.microsoft.com/office/drawing/2014/main" val="529770221"/>
                    </a:ext>
                  </a:extLst>
                </a:gridCol>
                <a:gridCol w="1852060">
                  <a:extLst>
                    <a:ext uri="{9D8B030D-6E8A-4147-A177-3AD203B41FA5}">
                      <a16:colId xmlns:a16="http://schemas.microsoft.com/office/drawing/2014/main" val="1597762023"/>
                    </a:ext>
                  </a:extLst>
                </a:gridCol>
                <a:gridCol w="446467">
                  <a:extLst>
                    <a:ext uri="{9D8B030D-6E8A-4147-A177-3AD203B41FA5}">
                      <a16:colId xmlns:a16="http://schemas.microsoft.com/office/drawing/2014/main" val="631467338"/>
                    </a:ext>
                  </a:extLst>
                </a:gridCol>
                <a:gridCol w="1852060">
                  <a:extLst>
                    <a:ext uri="{9D8B030D-6E8A-4147-A177-3AD203B41FA5}">
                      <a16:colId xmlns:a16="http://schemas.microsoft.com/office/drawing/2014/main" val="3158600507"/>
                    </a:ext>
                  </a:extLst>
                </a:gridCol>
              </a:tblGrid>
              <a:tr h="890954">
                <a:tc>
                  <a:txBody>
                    <a:bodyPr/>
                    <a:lstStyle/>
                    <a:p>
                      <a:pPr algn="ctr"/>
                      <a:r>
                        <a:rPr lang="en-GB" sz="2400" dirty="0">
                          <a:solidFill>
                            <a:schemeClr val="tx1"/>
                          </a:solidFill>
                          <a:latin typeface="Century Gothic" panose="020B0502020202020204" pitchFamily="34" charset="0"/>
                        </a:rPr>
                        <a:t>children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chemeClr val="tx1"/>
                          </a:solidFill>
                          <a:latin typeface="Century Gothic" panose="020B0502020202020204" pitchFamily="34" charset="0"/>
                        </a:rPr>
                        <a:t>rarely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chemeClr val="tx1"/>
                          </a:solidFill>
                          <a:latin typeface="Century Gothic" panose="020B0502020202020204" pitchFamily="34" charset="0"/>
                        </a:rPr>
                        <a:t>confidently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402249383"/>
                  </a:ext>
                </a:extLst>
              </a:tr>
            </a:tbl>
          </a:graphicData>
        </a:graphic>
      </p:graphicFrame>
      <p:grpSp>
        <p:nvGrpSpPr>
          <p:cNvPr id="7" name="Group 6">
            <a:extLst>
              <a:ext uri="{FF2B5EF4-FFF2-40B4-BE49-F238E27FC236}">
                <a16:creationId xmlns:a16="http://schemas.microsoft.com/office/drawing/2014/main" id="{73AB3F8B-551C-4AEA-9531-786A2B9E9A80}"/>
              </a:ext>
            </a:extLst>
          </p:cNvPr>
          <p:cNvGrpSpPr/>
          <p:nvPr/>
        </p:nvGrpSpPr>
        <p:grpSpPr>
          <a:xfrm>
            <a:off x="27814" y="6454317"/>
            <a:ext cx="1231337" cy="403587"/>
            <a:chOff x="27814" y="6454317"/>
            <a:chExt cx="1231337" cy="403587"/>
          </a:xfrm>
        </p:grpSpPr>
        <p:pic>
          <p:nvPicPr>
            <p:cNvPr id="8" name="Picture 7" descr="A close up of a sign&#10;&#10;Description generated with high confidence">
              <a:extLst>
                <a:ext uri="{FF2B5EF4-FFF2-40B4-BE49-F238E27FC236}">
                  <a16:creationId xmlns:a16="http://schemas.microsoft.com/office/drawing/2014/main" id="{08DAFEE7-8C82-4CB4-9EE7-6B235A6DA1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9BD512A1-1973-4CF7-A3AA-1D4C34D4F09E}"/>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3691475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sentence below using the word bank to help you. Include two expanded clauses. </a:t>
            </a:r>
          </a:p>
          <a:p>
            <a:pPr lvl="0" defTabSz="514350">
              <a:defRPr/>
            </a:pPr>
            <a:endParaRPr lang="en-GB" b="1" dirty="0">
              <a:solidFill>
                <a:schemeClr val="tx1"/>
              </a:solidFill>
              <a:latin typeface="Century Gothic" panose="020B0502020202020204" pitchFamily="34" charset="0"/>
            </a:endParaRPr>
          </a:p>
          <a:p>
            <a:pPr lvl="0" defTabSz="514350">
              <a:defRPr/>
            </a:pPr>
            <a:endParaRPr lang="en-GB" b="1" dirty="0">
              <a:solidFill>
                <a:schemeClr val="tx1"/>
              </a:solidFill>
              <a:latin typeface="Century Gothic" panose="020B0502020202020204" pitchFamily="34" charset="0"/>
            </a:endParaRPr>
          </a:p>
          <a:p>
            <a:pPr lvl="0" defTabSz="514350">
              <a:lnSpc>
                <a:spcPct val="150000"/>
              </a:lnSpc>
              <a:defRPr/>
            </a:pPr>
            <a:r>
              <a:rPr lang="en-GB" sz="2400" b="1" dirty="0">
                <a:solidFill>
                  <a:schemeClr val="tx1"/>
                </a:solidFill>
                <a:latin typeface="Century Gothic" panose="020B0502020202020204" pitchFamily="34" charset="0"/>
              </a:rPr>
              <a:t>Obediently, </a:t>
            </a:r>
            <a:r>
              <a:rPr lang="en-GB" sz="2400" b="1" spc="-300" dirty="0">
                <a:solidFill>
                  <a:schemeClr val="tx1"/>
                </a:solidFill>
                <a:latin typeface="Century Gothic" panose="020B0502020202020204" pitchFamily="34" charset="0"/>
              </a:rPr>
              <a:t>________________________________________________________</a:t>
            </a:r>
            <a:r>
              <a:rPr lang="en-GB" sz="2400" b="1" dirty="0">
                <a:solidFill>
                  <a:schemeClr val="tx1"/>
                </a:solidFill>
                <a:latin typeface="Century Gothic" panose="020B0502020202020204" pitchFamily="34" charset="0"/>
              </a:rPr>
              <a:t> ______________________________________________________</a:t>
            </a:r>
            <a:r>
              <a:rPr lang="en-GB" sz="2400" b="1" spc="-300" dirty="0">
                <a:solidFill>
                  <a:schemeClr val="tx1"/>
                </a:solidFill>
                <a:latin typeface="Century Gothic" panose="020B0502020202020204" pitchFamily="34" charset="0"/>
              </a:rPr>
              <a:t>.</a:t>
            </a: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a:p>
            <a:pPr defTabSz="514350">
              <a:defRPr/>
            </a:pPr>
            <a:r>
              <a:rPr lang="en-GB" sz="2000" b="1" dirty="0">
                <a:solidFill>
                  <a:srgbClr val="FF0000"/>
                </a:solidFill>
                <a:latin typeface="Century Gothic" panose="020B0502020202020204" pitchFamily="34" charset="0"/>
              </a:rPr>
              <a:t>Various answers, for example: Obediently, the sensible children stopped at the zebra crossing and waited for the heavy traffic to stop. </a:t>
            </a: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a:p>
            <a:pPr lvl="0" defTabSz="514350">
              <a:lnSpc>
                <a:spcPct val="150000"/>
              </a:lnSpc>
              <a:defRPr/>
            </a:pPr>
            <a:endParaRPr lang="en-GB" sz="2400" b="1" spc="-300" dirty="0">
              <a:solidFill>
                <a:schemeClr val="tx1"/>
              </a:solidFill>
              <a:latin typeface="Century Gothic" panose="020B0502020202020204" pitchFamily="34" charset="0"/>
            </a:endParaRPr>
          </a:p>
        </p:txBody>
      </p:sp>
      <p:graphicFrame>
        <p:nvGraphicFramePr>
          <p:cNvPr id="9" name="Table 6">
            <a:extLst>
              <a:ext uri="{FF2B5EF4-FFF2-40B4-BE49-F238E27FC236}">
                <a16:creationId xmlns:a16="http://schemas.microsoft.com/office/drawing/2014/main" id="{D150671D-2403-4F29-9B81-8A02067C90F3}"/>
              </a:ext>
            </a:extLst>
          </p:cNvPr>
          <p:cNvGraphicFramePr>
            <a:graphicFrameLocks noGrp="1"/>
          </p:cNvGraphicFramePr>
          <p:nvPr>
            <p:extLst>
              <p:ext uri="{D42A27DB-BD31-4B8C-83A1-F6EECF244321}">
                <p14:modId xmlns:p14="http://schemas.microsoft.com/office/powerpoint/2010/main" val="2499792205"/>
              </p:ext>
            </p:extLst>
          </p:nvPr>
        </p:nvGraphicFramePr>
        <p:xfrm>
          <a:off x="1365262" y="3479781"/>
          <a:ext cx="6413474" cy="890954"/>
        </p:xfrm>
        <a:graphic>
          <a:graphicData uri="http://schemas.openxmlformats.org/drawingml/2006/table">
            <a:tbl>
              <a:tblPr firstRow="1" bandRow="1">
                <a:tableStyleId>{5C22544A-7EE6-4342-B048-85BDC9FD1C3A}</a:tableStyleId>
              </a:tblPr>
              <a:tblGrid>
                <a:gridCol w="1852060">
                  <a:extLst>
                    <a:ext uri="{9D8B030D-6E8A-4147-A177-3AD203B41FA5}">
                      <a16:colId xmlns:a16="http://schemas.microsoft.com/office/drawing/2014/main" val="4023915612"/>
                    </a:ext>
                  </a:extLst>
                </a:gridCol>
                <a:gridCol w="410827">
                  <a:extLst>
                    <a:ext uri="{9D8B030D-6E8A-4147-A177-3AD203B41FA5}">
                      <a16:colId xmlns:a16="http://schemas.microsoft.com/office/drawing/2014/main" val="529770221"/>
                    </a:ext>
                  </a:extLst>
                </a:gridCol>
                <a:gridCol w="1852060">
                  <a:extLst>
                    <a:ext uri="{9D8B030D-6E8A-4147-A177-3AD203B41FA5}">
                      <a16:colId xmlns:a16="http://schemas.microsoft.com/office/drawing/2014/main" val="1597762023"/>
                    </a:ext>
                  </a:extLst>
                </a:gridCol>
                <a:gridCol w="446467">
                  <a:extLst>
                    <a:ext uri="{9D8B030D-6E8A-4147-A177-3AD203B41FA5}">
                      <a16:colId xmlns:a16="http://schemas.microsoft.com/office/drawing/2014/main" val="631467338"/>
                    </a:ext>
                  </a:extLst>
                </a:gridCol>
                <a:gridCol w="1852060">
                  <a:extLst>
                    <a:ext uri="{9D8B030D-6E8A-4147-A177-3AD203B41FA5}">
                      <a16:colId xmlns:a16="http://schemas.microsoft.com/office/drawing/2014/main" val="3158600507"/>
                    </a:ext>
                  </a:extLst>
                </a:gridCol>
              </a:tblGrid>
              <a:tr h="890954">
                <a:tc>
                  <a:txBody>
                    <a:bodyPr/>
                    <a:lstStyle/>
                    <a:p>
                      <a:pPr algn="ctr"/>
                      <a:r>
                        <a:rPr lang="en-GB" sz="2400" dirty="0">
                          <a:solidFill>
                            <a:schemeClr val="tx1"/>
                          </a:solidFill>
                          <a:latin typeface="Century Gothic" panose="020B0502020202020204" pitchFamily="34" charset="0"/>
                        </a:rPr>
                        <a:t>children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chemeClr val="tx1"/>
                          </a:solidFill>
                          <a:latin typeface="Century Gothic" panose="020B0502020202020204" pitchFamily="34" charset="0"/>
                        </a:rPr>
                        <a:t>rarely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en-GB" sz="2300"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algn="ctr"/>
                      <a:r>
                        <a:rPr lang="en-GB" sz="2400" dirty="0">
                          <a:solidFill>
                            <a:schemeClr val="tx1"/>
                          </a:solidFill>
                          <a:latin typeface="Century Gothic" panose="020B0502020202020204" pitchFamily="34" charset="0"/>
                        </a:rPr>
                        <a:t>confidently</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402249383"/>
                  </a:ext>
                </a:extLst>
              </a:tr>
            </a:tbl>
          </a:graphicData>
        </a:graphic>
      </p:graphicFrame>
      <p:grpSp>
        <p:nvGrpSpPr>
          <p:cNvPr id="7" name="Group 6">
            <a:extLst>
              <a:ext uri="{FF2B5EF4-FFF2-40B4-BE49-F238E27FC236}">
                <a16:creationId xmlns:a16="http://schemas.microsoft.com/office/drawing/2014/main" id="{D2B86AAF-8F41-4A08-88DB-2FE456103F7E}"/>
              </a:ext>
            </a:extLst>
          </p:cNvPr>
          <p:cNvGrpSpPr/>
          <p:nvPr/>
        </p:nvGrpSpPr>
        <p:grpSpPr>
          <a:xfrm>
            <a:off x="27814" y="6454317"/>
            <a:ext cx="1231337" cy="403587"/>
            <a:chOff x="27814" y="6454317"/>
            <a:chExt cx="1231337" cy="403587"/>
          </a:xfrm>
        </p:grpSpPr>
        <p:pic>
          <p:nvPicPr>
            <p:cNvPr id="8" name="Picture 7" descr="A close up of a sign&#10;&#10;Description generated with high confidence">
              <a:extLst>
                <a:ext uri="{FF2B5EF4-FFF2-40B4-BE49-F238E27FC236}">
                  <a16:creationId xmlns:a16="http://schemas.microsoft.com/office/drawing/2014/main" id="{7874135E-E047-4BF1-87E3-818866637A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C3256FBE-D072-44D4-A41C-38CC596ABEF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1542947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sentence below with the adverbial at the beginning.</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400" b="1" dirty="0">
                <a:solidFill>
                  <a:schemeClr val="tx1"/>
                </a:solidFill>
                <a:latin typeface="Century Gothic" panose="020B0502020202020204" pitchFamily="34" charset="0"/>
                <a:sym typeface="Wingdings" panose="05000000000000000000" pitchFamily="2" charset="2"/>
              </a:rPr>
              <a:t>Mum has sensibly decided to start eating more vegetables so that she can improve her health.</a:t>
            </a:r>
          </a:p>
        </p:txBody>
      </p:sp>
      <p:grpSp>
        <p:nvGrpSpPr>
          <p:cNvPr id="6" name="Group 5">
            <a:extLst>
              <a:ext uri="{FF2B5EF4-FFF2-40B4-BE49-F238E27FC236}">
                <a16:creationId xmlns:a16="http://schemas.microsoft.com/office/drawing/2014/main" id="{6C7EE563-8920-4642-9F0D-DF249A6513AA}"/>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9C7A3B06-B416-406C-8A4D-3F1B9D33F9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F27941FA-FE95-4066-84EC-65C5FA82AB3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3037580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Rewrite the sentence below with the adverbial at the beginning.</a:t>
            </a: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endParaRPr lang="en-GB" sz="2000" b="1" dirty="0">
              <a:solidFill>
                <a:schemeClr val="tx1"/>
              </a:solidFill>
              <a:latin typeface="Century Gothic" panose="020B0502020202020204" pitchFamily="34" charset="0"/>
              <a:sym typeface="Wingdings" panose="05000000000000000000" pitchFamily="2" charset="2"/>
            </a:endParaRPr>
          </a:p>
          <a:p>
            <a:r>
              <a:rPr lang="en-GB" sz="2400" b="1" dirty="0">
                <a:solidFill>
                  <a:schemeClr val="tx1"/>
                </a:solidFill>
                <a:latin typeface="Century Gothic" panose="020B0502020202020204" pitchFamily="34" charset="0"/>
                <a:sym typeface="Wingdings" panose="05000000000000000000" pitchFamily="2" charset="2"/>
              </a:rPr>
              <a:t>Mum has </a:t>
            </a:r>
            <a:r>
              <a:rPr lang="en-GB" sz="2400" b="1" dirty="0">
                <a:solidFill>
                  <a:srgbClr val="FF0000"/>
                </a:solidFill>
                <a:latin typeface="Century Gothic" panose="020B0502020202020204" pitchFamily="34" charset="0"/>
                <a:sym typeface="Wingdings" panose="05000000000000000000" pitchFamily="2" charset="2"/>
              </a:rPr>
              <a:t>sensibly</a:t>
            </a:r>
            <a:r>
              <a:rPr lang="en-GB" sz="2400" b="1" dirty="0">
                <a:solidFill>
                  <a:schemeClr val="tx1"/>
                </a:solidFill>
                <a:latin typeface="Century Gothic" panose="020B0502020202020204" pitchFamily="34" charset="0"/>
                <a:sym typeface="Wingdings" panose="05000000000000000000" pitchFamily="2" charset="2"/>
              </a:rPr>
              <a:t> decided to start eating more vegetables so that she can improve her health.</a:t>
            </a:r>
          </a:p>
          <a:p>
            <a:endParaRPr lang="en-GB" sz="2400" b="1" dirty="0">
              <a:solidFill>
                <a:schemeClr val="tx1"/>
              </a:solidFill>
              <a:latin typeface="Century Gothic" panose="020B0502020202020204" pitchFamily="34" charset="0"/>
              <a:sym typeface="Wingdings" panose="05000000000000000000" pitchFamily="2" charset="2"/>
            </a:endParaRPr>
          </a:p>
          <a:p>
            <a:r>
              <a:rPr lang="en-GB" sz="2400" b="1" dirty="0">
                <a:solidFill>
                  <a:srgbClr val="FF0000"/>
                </a:solidFill>
                <a:latin typeface="Century Gothic" panose="020B0502020202020204" pitchFamily="34" charset="0"/>
                <a:sym typeface="Wingdings" panose="05000000000000000000" pitchFamily="2" charset="2"/>
              </a:rPr>
              <a:t>Sensibly, Mum has decided to start eating more vegetables so that she can improve her health.</a:t>
            </a:r>
          </a:p>
        </p:txBody>
      </p:sp>
      <p:grpSp>
        <p:nvGrpSpPr>
          <p:cNvPr id="6" name="Group 5">
            <a:extLst>
              <a:ext uri="{FF2B5EF4-FFF2-40B4-BE49-F238E27FC236}">
                <a16:creationId xmlns:a16="http://schemas.microsoft.com/office/drawing/2014/main" id="{F40130D3-48D3-415C-B13C-887618CEBC2D}"/>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D6EE7FF5-EA35-4497-8918-E4F705F287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C16B74F8-6D8F-4CA3-86B1-08FFBEB963F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11826883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Jenny has written a sentence using a descriptive fronted adverbial.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Anxiously, Ella threw the red tennis ball as far as she could so that her dog could chase after it.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Has she used it correctly? </a:t>
            </a:r>
          </a:p>
          <a:p>
            <a:r>
              <a:rPr lang="en-GB" sz="2000" b="1" dirty="0">
                <a:solidFill>
                  <a:schemeClr val="tx1"/>
                </a:solidFill>
                <a:latin typeface="Century Gothic" panose="020B0502020202020204" pitchFamily="34" charset="0"/>
              </a:rPr>
              <a:t>Explain how you know.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CE318795-592C-4267-9FB5-6F68A28A4632}"/>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877DF996-211B-4D79-88BB-A2B617DEC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2525BCAF-F036-47EC-91A9-5C4CA5AFFD1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281949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lvl="0" fontAlgn="base">
              <a:lnSpc>
                <a:spcPct val="100000"/>
              </a:lnSpc>
              <a:spcAft>
                <a:spcPts val="0"/>
              </a:spcAft>
              <a:buClrTx/>
              <a:buSzTx/>
              <a:tabLst/>
              <a:defRPr/>
            </a:pPr>
            <a:r>
              <a:rPr lang="en-GB" sz="1200" b="1" dirty="0">
                <a:solidFill>
                  <a:prstClr val="black"/>
                </a:solidFill>
                <a:latin typeface="Century Gothic" panose="020B0502020202020204" pitchFamily="34" charset="0"/>
              </a:rPr>
              <a:t>English </a:t>
            </a:r>
            <a:r>
              <a:rPr lang="en-GB" sz="1200" b="1" dirty="0">
                <a:solidFill>
                  <a:schemeClr val="tx1"/>
                </a:solidFill>
                <a:latin typeface="Century Gothic" panose="020B0502020202020204" pitchFamily="34" charset="0"/>
              </a:rPr>
              <a:t>Year 4: </a:t>
            </a:r>
            <a:r>
              <a:rPr lang="en-US" sz="1200" b="1" dirty="0">
                <a:solidFill>
                  <a:schemeClr val="tx1"/>
                </a:solidFill>
                <a:latin typeface="Century Gothic" panose="020B0502020202020204" pitchFamily="34" charset="0"/>
              </a:rPr>
              <a:t>(4G5.6b) </a:t>
            </a:r>
            <a:r>
              <a:rPr lang="en-US" sz="1200" b="1" dirty="0">
                <a:latin typeface="Century Gothic" panose="020B0502020202020204" pitchFamily="34" charset="0"/>
                <a:hlinkClick r:id="rId2"/>
              </a:rPr>
              <a:t>Using fronted adverbials</a:t>
            </a:r>
            <a:endParaRPr lang="en-US" sz="1200" b="1" dirty="0">
              <a:latin typeface="Century Gothic" panose="020B0502020202020204" pitchFamily="34" charset="0"/>
            </a:endParaRPr>
          </a:p>
          <a:p>
            <a:pPr marL="0" lvl="1" fontAlgn="base">
              <a:lnSpc>
                <a:spcPct val="100000"/>
              </a:lnSpc>
              <a:spcAft>
                <a:spcPts val="0"/>
              </a:spcAft>
            </a:pPr>
            <a:r>
              <a:rPr lang="en-GB" sz="1200" b="1" dirty="0">
                <a:solidFill>
                  <a:prstClr val="black"/>
                </a:solidFill>
                <a:latin typeface="Century Gothic" panose="020B0502020202020204" pitchFamily="34" charset="0"/>
              </a:rPr>
              <a:t>English </a:t>
            </a:r>
            <a:r>
              <a:rPr lang="en-GB" sz="1200" b="1" dirty="0">
                <a:solidFill>
                  <a:schemeClr val="tx1"/>
                </a:solidFill>
                <a:latin typeface="Century Gothic" panose="020B0502020202020204" pitchFamily="34" charset="0"/>
              </a:rPr>
              <a:t>Year 4: </a:t>
            </a:r>
            <a:r>
              <a:rPr lang="en-US" sz="1200" b="1" dirty="0">
                <a:solidFill>
                  <a:schemeClr val="tx1"/>
                </a:solidFill>
                <a:latin typeface="Century Gothic" panose="020B0502020202020204" pitchFamily="34" charset="0"/>
              </a:rPr>
              <a:t>(4G5.6b)</a:t>
            </a:r>
            <a:r>
              <a:rPr lang="en-US" sz="1200" b="1" dirty="0">
                <a:latin typeface="Century Gothic" panose="020B0502020202020204" pitchFamily="34" charset="0"/>
              </a:rPr>
              <a:t> </a:t>
            </a:r>
            <a:r>
              <a:rPr lang="en-US" sz="1200" b="1" dirty="0">
                <a:latin typeface="Century Gothic" panose="020B0502020202020204" pitchFamily="34" charset="0"/>
                <a:hlinkClick r:id="rId3"/>
              </a:rPr>
              <a:t>Fronted adverbials [for example, Later that day, I heard the bad news.]</a:t>
            </a:r>
            <a:r>
              <a:rPr lang="en-US" sz="1200" b="1" dirty="0">
                <a:latin typeface="Century Gothic" panose="020B0502020202020204" pitchFamily="34" charset="0"/>
              </a:rPr>
              <a:t> </a:t>
            </a:r>
          </a:p>
          <a:p>
            <a:pPr marL="0" lvl="1" fontAlgn="base">
              <a:lnSpc>
                <a:spcPct val="100000"/>
              </a:lnSpc>
              <a:spcAft>
                <a:spcPts val="0"/>
              </a:spcAft>
            </a:pPr>
            <a:r>
              <a:rPr lang="en-GB" sz="1200" b="1" dirty="0">
                <a:solidFill>
                  <a:prstClr val="black"/>
                </a:solidFill>
                <a:latin typeface="Century Gothic" panose="020B0502020202020204" pitchFamily="34" charset="0"/>
              </a:rPr>
              <a:t>English Year </a:t>
            </a:r>
            <a:r>
              <a:rPr lang="en-GB" sz="1200" b="1" dirty="0">
                <a:solidFill>
                  <a:schemeClr val="tx1"/>
                </a:solidFill>
                <a:latin typeface="Century Gothic" panose="020B0502020202020204" pitchFamily="34" charset="0"/>
              </a:rPr>
              <a:t>4: </a:t>
            </a:r>
            <a:r>
              <a:rPr lang="en-US" sz="1200" b="1" dirty="0">
                <a:solidFill>
                  <a:schemeClr val="tx1"/>
                </a:solidFill>
                <a:latin typeface="Century Gothic" panose="020B0502020202020204" pitchFamily="34" charset="0"/>
              </a:rPr>
              <a:t>(4G5.6b)</a:t>
            </a:r>
            <a:r>
              <a:rPr lang="en-US" sz="1200" b="1" dirty="0">
                <a:latin typeface="Century Gothic" panose="020B0502020202020204" pitchFamily="34" charset="0"/>
              </a:rPr>
              <a:t> </a:t>
            </a:r>
            <a:r>
              <a:rPr lang="en-US" sz="1200" b="1" dirty="0">
                <a:latin typeface="Century Gothic" panose="020B0502020202020204" pitchFamily="34" charset="0"/>
                <a:hlinkClick r:id="rId3"/>
              </a:rPr>
              <a:t>Using commas after fronted adverbials</a:t>
            </a:r>
            <a:r>
              <a:rPr lang="en-US" sz="1200" b="1" dirty="0">
                <a:latin typeface="Century Gothic" panose="020B0502020202020204" pitchFamily="34" charset="0"/>
              </a:rPr>
              <a:t> </a:t>
            </a: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grpSp>
        <p:nvGrpSpPr>
          <p:cNvPr id="6" name="Group 5">
            <a:extLst>
              <a:ext uri="{FF2B5EF4-FFF2-40B4-BE49-F238E27FC236}">
                <a16:creationId xmlns:a16="http://schemas.microsoft.com/office/drawing/2014/main" id="{5ED8F752-33AC-4D09-B27F-949314CDFA2B}"/>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340D30C1-2702-4F0A-BFDF-8D1862848F1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DF2E0EBC-DAC5-4048-B4A4-0ABBE61D046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Jenny has written a sentence using a descriptive fronted adverbial.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Anxiously, Ella threw the red tennis ball as far as she could so that her dog could chase after it.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Has she used it correctly? </a:t>
            </a:r>
          </a:p>
          <a:p>
            <a:r>
              <a:rPr lang="en-GB" sz="2000" b="1" dirty="0">
                <a:solidFill>
                  <a:schemeClr val="tx1"/>
                </a:solidFill>
                <a:latin typeface="Century Gothic" panose="020B0502020202020204" pitchFamily="34" charset="0"/>
              </a:rPr>
              <a:t>Explain how you know.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No, she has not used it correctly because…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CE318795-592C-4267-9FB5-6F68A28A4632}"/>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877DF996-211B-4D79-88BB-A2B617DEC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2525BCAF-F036-47EC-91A9-5C4CA5AFFD1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1829879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Jenny has written a sentence using a descriptive fronted adverbial.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Anxiously, Ella threw the red tennis ball as far as she could so that her dog could chase after it.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Has she used it correctly? </a:t>
            </a:r>
          </a:p>
          <a:p>
            <a:r>
              <a:rPr lang="en-GB" sz="2000" b="1" dirty="0">
                <a:solidFill>
                  <a:schemeClr val="tx1"/>
                </a:solidFill>
                <a:latin typeface="Century Gothic" panose="020B0502020202020204" pitchFamily="34" charset="0"/>
              </a:rPr>
              <a:t>Explain how you know.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No, she has not used it correctly because ‘anxiously’ does not make sense in this context. Better examples of adverbs to use in the sentence are ‘excitedly’ or ‘enthusiastically’.</a:t>
            </a: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CE318795-592C-4267-9FB5-6F68A28A4632}"/>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877DF996-211B-4D79-88BB-A2B617DEC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2525BCAF-F036-47EC-91A9-5C4CA5AFFD1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2872922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lvl="0" fontAlgn="base"/>
            <a:endParaRPr lang="en-US" sz="1200" b="1" dirty="0">
              <a:solidFill>
                <a:prstClr val="black"/>
              </a:solidFill>
              <a:latin typeface="Century Gothic" panose="020B0502020202020204" pitchFamily="34" charset="0"/>
            </a:endParaRP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This step focuses on fronted adverbials that tell us </a:t>
            </a:r>
            <a:r>
              <a:rPr lang="en-US" sz="1200" b="1" i="1" dirty="0">
                <a:solidFill>
                  <a:prstClr val="black"/>
                </a:solidFill>
                <a:latin typeface="Century Gothic" panose="020B0502020202020204" pitchFamily="34" charset="0"/>
              </a:rPr>
              <a:t>how </a:t>
            </a:r>
            <a:r>
              <a:rPr lang="en-US" sz="1200" b="1" dirty="0">
                <a:solidFill>
                  <a:prstClr val="black"/>
                </a:solidFill>
                <a:latin typeface="Century Gothic" panose="020B0502020202020204" pitchFamily="34" charset="0"/>
              </a:rPr>
              <a:t>the main clause takes place.</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This step will cover fronted adverbials that describe the manner and degree of the action in the main clause. </a:t>
            </a:r>
          </a:p>
          <a:p>
            <a:pPr lvl="0" fontAlgn="base"/>
            <a:endParaRPr lang="en-US" sz="1200" b="1" dirty="0">
              <a:solidFill>
                <a:prstClr val="black"/>
              </a:solidFill>
              <a:latin typeface="Century Gothic" panose="020B0502020202020204" pitchFamily="34" charset="0"/>
            </a:endParaRPr>
          </a:p>
          <a:p>
            <a:pPr lvl="0" fontAlgn="base"/>
            <a:endParaRPr lang="en-US" sz="1200" b="1" dirty="0">
              <a:solidFill>
                <a:prstClr val="black"/>
              </a:solidFill>
              <a:latin typeface="Century Gothic" panose="020B0502020202020204" pitchFamily="34" charset="0"/>
            </a:endParaRPr>
          </a:p>
          <a:p>
            <a:pPr lvl="0" fontAlgn="base"/>
            <a:r>
              <a:rPr lang="en-US" sz="1600" b="1" dirty="0">
                <a:solidFill>
                  <a:prstClr val="black"/>
                </a:solidFill>
                <a:latin typeface="Century Gothic" panose="020B0502020202020204" pitchFamily="34" charset="0"/>
              </a:rPr>
              <a:t>Focused Questions</a:t>
            </a:r>
          </a:p>
          <a:p>
            <a:pPr marL="355600" lvl="0" indent="-188913" fontAlgn="base"/>
            <a:endParaRPr lang="en-US" sz="1200" b="1" dirty="0">
              <a:solidFill>
                <a:prstClr val="black"/>
              </a:solidFill>
              <a:latin typeface="Century Gothic" panose="020B0502020202020204" pitchFamily="34" charset="0"/>
            </a:endParaRP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What does this fronted adverbial tell us?</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What does the fronted adverbial tell us about the manner in which the action takes place?</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How can you change the meaning of the sentence using a different fronted adverbial?</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77F27418-C365-4B05-A218-C64EF5E76CC9}"/>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D1B1541A-E59C-4561-AE30-6A163CD26D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FA8F7628-0BFB-4A41-A3F4-3EE925957A3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1204372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Autumn Block 3 – Fronted Adverbials</a:t>
            </a:r>
          </a:p>
          <a:p>
            <a:pPr lvl="0" algn="ct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5: Descriptive Fronted Adverbials</a:t>
            </a:r>
            <a:endParaRPr lang="en-GB" sz="1200" b="1" dirty="0">
              <a:solidFill>
                <a:schemeClr val="bg2">
                  <a:lumMod val="25000"/>
                </a:schemeClr>
              </a:solidFill>
              <a:latin typeface="Century Gothic" panose="020B0502020202020204" pitchFamily="34" charset="0"/>
            </a:endParaRPr>
          </a:p>
        </p:txBody>
      </p:sp>
      <p:grpSp>
        <p:nvGrpSpPr>
          <p:cNvPr id="6" name="Group 5">
            <a:extLst>
              <a:ext uri="{FF2B5EF4-FFF2-40B4-BE49-F238E27FC236}">
                <a16:creationId xmlns:a16="http://schemas.microsoft.com/office/drawing/2014/main" id="{BAA4D1D2-BE21-4F20-9A50-8FD2513650AB}"/>
              </a:ext>
            </a:extLst>
          </p:cNvPr>
          <p:cNvGrpSpPr/>
          <p:nvPr/>
        </p:nvGrpSpPr>
        <p:grpSpPr>
          <a:xfrm>
            <a:off x="27814" y="6454317"/>
            <a:ext cx="1231337" cy="403587"/>
            <a:chOff x="27814" y="6454317"/>
            <a:chExt cx="1231337" cy="403587"/>
          </a:xfrm>
        </p:grpSpPr>
        <p:pic>
          <p:nvPicPr>
            <p:cNvPr id="8" name="Picture 7" descr="A close up of a sign&#10;&#10;Description generated with high confidence">
              <a:extLst>
                <a:ext uri="{FF2B5EF4-FFF2-40B4-BE49-F238E27FC236}">
                  <a16:creationId xmlns:a16="http://schemas.microsoft.com/office/drawing/2014/main" id="{FE333E38-63A5-4892-8058-E646731277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29E9F79E-82F4-4AE1-A326-6E0F2632D4AE}"/>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Sort the fronted adverbials into the table.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rgbClr val="FF0000"/>
              </a:solidFill>
              <a:latin typeface="Century Gothic" panose="020B0502020202020204" pitchFamily="34" charset="0"/>
            </a:endParaRPr>
          </a:p>
          <a:p>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aphicFrame>
        <p:nvGraphicFramePr>
          <p:cNvPr id="6" name="Table 5">
            <a:extLst>
              <a:ext uri="{FF2B5EF4-FFF2-40B4-BE49-F238E27FC236}">
                <a16:creationId xmlns:a16="http://schemas.microsoft.com/office/drawing/2014/main" id="{0D2FF24E-DECC-43A8-8767-1241E3652AA2}"/>
              </a:ext>
            </a:extLst>
          </p:cNvPr>
          <p:cNvGraphicFramePr>
            <a:graphicFrameLocks noGrp="1"/>
          </p:cNvGraphicFramePr>
          <p:nvPr>
            <p:extLst>
              <p:ext uri="{D42A27DB-BD31-4B8C-83A1-F6EECF244321}">
                <p14:modId xmlns:p14="http://schemas.microsoft.com/office/powerpoint/2010/main" val="2809885533"/>
              </p:ext>
            </p:extLst>
          </p:nvPr>
        </p:nvGraphicFramePr>
        <p:xfrm>
          <a:off x="1225068" y="1380498"/>
          <a:ext cx="6693864" cy="2736000"/>
        </p:xfrm>
        <a:graphic>
          <a:graphicData uri="http://schemas.openxmlformats.org/drawingml/2006/table">
            <a:tbl>
              <a:tblPr firstRow="1" bandRow="1">
                <a:tableStyleId>{5940675A-B579-460E-94D1-54222C63F5DA}</a:tableStyleId>
              </a:tblPr>
              <a:tblGrid>
                <a:gridCol w="2231288">
                  <a:extLst>
                    <a:ext uri="{9D8B030D-6E8A-4147-A177-3AD203B41FA5}">
                      <a16:colId xmlns:a16="http://schemas.microsoft.com/office/drawing/2014/main" val="645269948"/>
                    </a:ext>
                  </a:extLst>
                </a:gridCol>
                <a:gridCol w="2231288">
                  <a:extLst>
                    <a:ext uri="{9D8B030D-6E8A-4147-A177-3AD203B41FA5}">
                      <a16:colId xmlns:a16="http://schemas.microsoft.com/office/drawing/2014/main" val="3002244946"/>
                    </a:ext>
                  </a:extLst>
                </a:gridCol>
                <a:gridCol w="2231288">
                  <a:extLst>
                    <a:ext uri="{9D8B030D-6E8A-4147-A177-3AD203B41FA5}">
                      <a16:colId xmlns:a16="http://schemas.microsoft.com/office/drawing/2014/main" val="424468687"/>
                    </a:ext>
                  </a:extLst>
                </a:gridCol>
              </a:tblGrid>
              <a:tr h="576000">
                <a:tc>
                  <a:txBody>
                    <a:bodyPr/>
                    <a:lstStyle/>
                    <a:p>
                      <a:pPr algn="ctr"/>
                      <a:r>
                        <a:rPr lang="en-GB" sz="2400" b="1" dirty="0">
                          <a:latin typeface="Century Gothic" panose="020B0502020202020204" pitchFamily="34" charset="0"/>
                        </a:rPr>
                        <a:t>When</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GB" sz="2400" b="1" dirty="0">
                          <a:latin typeface="Century Gothic" panose="020B0502020202020204" pitchFamily="34" charset="0"/>
                        </a:rPr>
                        <a:t>Where </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GB" sz="2400" b="1" dirty="0">
                          <a:latin typeface="Century Gothic" panose="020B0502020202020204" pitchFamily="34" charset="0"/>
                        </a:rPr>
                        <a:t>How often </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79066064"/>
                  </a:ext>
                </a:extLst>
              </a:tr>
              <a:tr h="2160000">
                <a:tc>
                  <a:txBody>
                    <a:bodyPr/>
                    <a:lstStyle/>
                    <a:p>
                      <a:endParaRPr lang="en-GB" sz="2400" dirty="0"/>
                    </a:p>
                  </a:txBody>
                  <a:tcPr marL="133877" marR="133877" marT="60853" marB="6085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sz="2400" dirty="0"/>
                    </a:p>
                  </a:txBody>
                  <a:tcPr marL="133877" marR="133877" marT="60853" marB="6085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endParaRPr lang="en-GB" sz="2400" dirty="0"/>
                    </a:p>
                  </a:txBody>
                  <a:tcPr marL="133877" marR="133877" marT="60853" marB="60853">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5690850"/>
                  </a:ext>
                </a:extLst>
              </a:tr>
            </a:tbl>
          </a:graphicData>
        </a:graphic>
      </p:graphicFrame>
      <p:graphicFrame>
        <p:nvGraphicFramePr>
          <p:cNvPr id="2" name="Table 2">
            <a:extLst>
              <a:ext uri="{FF2B5EF4-FFF2-40B4-BE49-F238E27FC236}">
                <a16:creationId xmlns:a16="http://schemas.microsoft.com/office/drawing/2014/main" id="{B948965C-D09F-4577-81AB-E35417C0B006}"/>
              </a:ext>
            </a:extLst>
          </p:cNvPr>
          <p:cNvGraphicFramePr>
            <a:graphicFrameLocks noGrp="1"/>
          </p:cNvGraphicFramePr>
          <p:nvPr>
            <p:extLst>
              <p:ext uri="{D42A27DB-BD31-4B8C-83A1-F6EECF244321}">
                <p14:modId xmlns:p14="http://schemas.microsoft.com/office/powerpoint/2010/main" val="17122376"/>
              </p:ext>
            </p:extLst>
          </p:nvPr>
        </p:nvGraphicFramePr>
        <p:xfrm>
          <a:off x="1524000" y="4747144"/>
          <a:ext cx="6096000" cy="8640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393360636"/>
                    </a:ext>
                  </a:extLst>
                </a:gridCol>
                <a:gridCol w="2032000">
                  <a:extLst>
                    <a:ext uri="{9D8B030D-6E8A-4147-A177-3AD203B41FA5}">
                      <a16:colId xmlns:a16="http://schemas.microsoft.com/office/drawing/2014/main" val="4018042656"/>
                    </a:ext>
                  </a:extLst>
                </a:gridCol>
                <a:gridCol w="2032000">
                  <a:extLst>
                    <a:ext uri="{9D8B030D-6E8A-4147-A177-3AD203B41FA5}">
                      <a16:colId xmlns:a16="http://schemas.microsoft.com/office/drawing/2014/main" val="1048662962"/>
                    </a:ext>
                  </a:extLst>
                </a:gridCol>
              </a:tblGrid>
              <a:tr h="432000">
                <a:tc>
                  <a:txBody>
                    <a:bodyPr/>
                    <a:lstStyle/>
                    <a:p>
                      <a:pPr algn="ctr"/>
                      <a:r>
                        <a:rPr lang="en-GB" sz="2000" b="1" dirty="0">
                          <a:solidFill>
                            <a:schemeClr val="tx1"/>
                          </a:solidFill>
                          <a:latin typeface="Century Gothic" panose="020B0502020202020204" pitchFamily="34" charset="0"/>
                        </a:rPr>
                        <a:t>On Tuesday</a:t>
                      </a:r>
                    </a:p>
                  </a:txBody>
                  <a:tcPr marL="45720" marR="45720"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After a while</a:t>
                      </a:r>
                    </a:p>
                  </a:txBody>
                  <a:tcPr marL="45720" marR="4572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Above the bed</a:t>
                      </a:r>
                    </a:p>
                  </a:txBody>
                  <a:tcPr marL="45720" marR="45720"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4735470"/>
                  </a:ext>
                </a:extLst>
              </a:tr>
              <a:tr h="432000">
                <a:tc>
                  <a:txBody>
                    <a:bodyPr/>
                    <a:lstStyle/>
                    <a:p>
                      <a:pPr algn="ctr"/>
                      <a:r>
                        <a:rPr lang="en-GB" sz="2000" b="1" dirty="0">
                          <a:solidFill>
                            <a:schemeClr val="tx1"/>
                          </a:solidFill>
                          <a:latin typeface="Century Gothic" panose="020B0502020202020204" pitchFamily="34" charset="0"/>
                        </a:rPr>
                        <a:t>Daily</a:t>
                      </a:r>
                    </a:p>
                  </a:txBody>
                  <a:tcPr marL="45720" marR="45720"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Over there</a:t>
                      </a:r>
                    </a:p>
                  </a:txBody>
                  <a:tcPr marL="45720" marR="4572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Next year</a:t>
                      </a:r>
                    </a:p>
                  </a:txBody>
                  <a:tcPr marL="45720" marR="45720"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40304867"/>
                  </a:ext>
                </a:extLst>
              </a:tr>
            </a:tbl>
          </a:graphicData>
        </a:graphic>
      </p:graphicFrame>
      <p:grpSp>
        <p:nvGrpSpPr>
          <p:cNvPr id="8" name="Group 7">
            <a:extLst>
              <a:ext uri="{FF2B5EF4-FFF2-40B4-BE49-F238E27FC236}">
                <a16:creationId xmlns:a16="http://schemas.microsoft.com/office/drawing/2014/main" id="{3A8C6EF5-7722-4525-951B-E99B00300F61}"/>
              </a:ext>
            </a:extLst>
          </p:cNvPr>
          <p:cNvGrpSpPr/>
          <p:nvPr/>
        </p:nvGrpSpPr>
        <p:grpSpPr>
          <a:xfrm>
            <a:off x="27814" y="6454317"/>
            <a:ext cx="1231337" cy="403587"/>
            <a:chOff x="27814" y="6454317"/>
            <a:chExt cx="1231337" cy="403587"/>
          </a:xfrm>
        </p:grpSpPr>
        <p:pic>
          <p:nvPicPr>
            <p:cNvPr id="9" name="Picture 8" descr="A close up of a sign&#10;&#10;Description generated with high confidence">
              <a:extLst>
                <a:ext uri="{FF2B5EF4-FFF2-40B4-BE49-F238E27FC236}">
                  <a16:creationId xmlns:a16="http://schemas.microsoft.com/office/drawing/2014/main" id="{998ACF82-07EA-43E0-B07E-7150CBFAC1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549CECAA-4AE9-42DF-9F97-62AB9C54564F}"/>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1518955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Sort the fronted adverbials into the table.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rgbClr val="FF0000"/>
              </a:solidFill>
              <a:latin typeface="Century Gothic" panose="020B0502020202020204" pitchFamily="34" charset="0"/>
            </a:endParaRPr>
          </a:p>
          <a:p>
            <a:endParaRPr lang="en-GB" sz="2000" b="1" dirty="0">
              <a:solidFill>
                <a:srgbClr val="FF0000"/>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graphicFrame>
        <p:nvGraphicFramePr>
          <p:cNvPr id="6" name="Table 5">
            <a:extLst>
              <a:ext uri="{FF2B5EF4-FFF2-40B4-BE49-F238E27FC236}">
                <a16:creationId xmlns:a16="http://schemas.microsoft.com/office/drawing/2014/main" id="{0D2FF24E-DECC-43A8-8767-1241E3652AA2}"/>
              </a:ext>
            </a:extLst>
          </p:cNvPr>
          <p:cNvGraphicFramePr>
            <a:graphicFrameLocks noGrp="1"/>
          </p:cNvGraphicFramePr>
          <p:nvPr>
            <p:extLst>
              <p:ext uri="{D42A27DB-BD31-4B8C-83A1-F6EECF244321}">
                <p14:modId xmlns:p14="http://schemas.microsoft.com/office/powerpoint/2010/main" val="2924333286"/>
              </p:ext>
            </p:extLst>
          </p:nvPr>
        </p:nvGraphicFramePr>
        <p:xfrm>
          <a:off x="1225068" y="1380498"/>
          <a:ext cx="6693864" cy="2736000"/>
        </p:xfrm>
        <a:graphic>
          <a:graphicData uri="http://schemas.openxmlformats.org/drawingml/2006/table">
            <a:tbl>
              <a:tblPr firstRow="1" bandRow="1">
                <a:tableStyleId>{5940675A-B579-460E-94D1-54222C63F5DA}</a:tableStyleId>
              </a:tblPr>
              <a:tblGrid>
                <a:gridCol w="2231288">
                  <a:extLst>
                    <a:ext uri="{9D8B030D-6E8A-4147-A177-3AD203B41FA5}">
                      <a16:colId xmlns:a16="http://schemas.microsoft.com/office/drawing/2014/main" val="645269948"/>
                    </a:ext>
                  </a:extLst>
                </a:gridCol>
                <a:gridCol w="2231288">
                  <a:extLst>
                    <a:ext uri="{9D8B030D-6E8A-4147-A177-3AD203B41FA5}">
                      <a16:colId xmlns:a16="http://schemas.microsoft.com/office/drawing/2014/main" val="3002244946"/>
                    </a:ext>
                  </a:extLst>
                </a:gridCol>
                <a:gridCol w="2231288">
                  <a:extLst>
                    <a:ext uri="{9D8B030D-6E8A-4147-A177-3AD203B41FA5}">
                      <a16:colId xmlns:a16="http://schemas.microsoft.com/office/drawing/2014/main" val="424468687"/>
                    </a:ext>
                  </a:extLst>
                </a:gridCol>
              </a:tblGrid>
              <a:tr h="576000">
                <a:tc>
                  <a:txBody>
                    <a:bodyPr/>
                    <a:lstStyle/>
                    <a:p>
                      <a:pPr algn="ctr"/>
                      <a:r>
                        <a:rPr lang="en-GB" sz="2400" b="1" dirty="0">
                          <a:latin typeface="Century Gothic" panose="020B0502020202020204" pitchFamily="34" charset="0"/>
                        </a:rPr>
                        <a:t>When</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GB" sz="2400" b="1" dirty="0">
                          <a:latin typeface="Century Gothic" panose="020B0502020202020204" pitchFamily="34" charset="0"/>
                        </a:rPr>
                        <a:t>Where </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GB" sz="2400" b="1" dirty="0">
                          <a:latin typeface="Century Gothic" panose="020B0502020202020204" pitchFamily="34" charset="0"/>
                        </a:rPr>
                        <a:t>How often </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79066064"/>
                  </a:ext>
                </a:extLst>
              </a:tr>
              <a:tr h="2160000">
                <a:tc>
                  <a:txBody>
                    <a:bodyPr/>
                    <a:lstStyle/>
                    <a:p>
                      <a:pPr algn="ctr"/>
                      <a:r>
                        <a:rPr lang="en-GB" sz="2000" b="1" dirty="0">
                          <a:solidFill>
                            <a:srgbClr val="FF0000"/>
                          </a:solidFill>
                          <a:latin typeface="Century Gothic" panose="020B0502020202020204" pitchFamily="34" charset="0"/>
                        </a:rPr>
                        <a:t>On Tuesday</a:t>
                      </a:r>
                    </a:p>
                    <a:p>
                      <a:pPr algn="ctr"/>
                      <a:r>
                        <a:rPr lang="en-GB" sz="2000" b="1" dirty="0">
                          <a:solidFill>
                            <a:srgbClr val="FF0000"/>
                          </a:solidFill>
                          <a:latin typeface="Century Gothic" panose="020B0502020202020204" pitchFamily="34" charset="0"/>
                        </a:rPr>
                        <a:t>Next year</a:t>
                      </a:r>
                    </a:p>
                    <a:p>
                      <a:pPr algn="ctr"/>
                      <a:r>
                        <a:rPr lang="en-GB" sz="2000" b="1" dirty="0">
                          <a:solidFill>
                            <a:srgbClr val="FF0000"/>
                          </a:solidFill>
                          <a:latin typeface="Century Gothic" panose="020B0502020202020204" pitchFamily="34" charset="0"/>
                        </a:rPr>
                        <a:t>After a while</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Over there</a:t>
                      </a:r>
                    </a:p>
                    <a:p>
                      <a:pPr algn="ctr"/>
                      <a:r>
                        <a:rPr lang="en-GB" sz="2000" b="1" dirty="0">
                          <a:solidFill>
                            <a:srgbClr val="FF0000"/>
                          </a:solidFill>
                          <a:latin typeface="Century Gothic" panose="020B0502020202020204" pitchFamily="34" charset="0"/>
                        </a:rPr>
                        <a:t>Above the bed</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tc>
                  <a:txBody>
                    <a:bodyPr/>
                    <a:lstStyle/>
                    <a:p>
                      <a:pPr algn="ctr"/>
                      <a:r>
                        <a:rPr lang="en-GB" sz="2000" b="1" dirty="0">
                          <a:solidFill>
                            <a:srgbClr val="FF0000"/>
                          </a:solidFill>
                          <a:latin typeface="Century Gothic" panose="020B0502020202020204" pitchFamily="34" charset="0"/>
                        </a:rPr>
                        <a:t>Daily</a:t>
                      </a:r>
                    </a:p>
                  </a:txBody>
                  <a:tcPr marL="133877" marR="133877" marT="60853" marB="60853"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55690850"/>
                  </a:ext>
                </a:extLst>
              </a:tr>
            </a:tbl>
          </a:graphicData>
        </a:graphic>
      </p:graphicFrame>
      <p:graphicFrame>
        <p:nvGraphicFramePr>
          <p:cNvPr id="2" name="Table 2">
            <a:extLst>
              <a:ext uri="{FF2B5EF4-FFF2-40B4-BE49-F238E27FC236}">
                <a16:creationId xmlns:a16="http://schemas.microsoft.com/office/drawing/2014/main" id="{B948965C-D09F-4577-81AB-E35417C0B006}"/>
              </a:ext>
            </a:extLst>
          </p:cNvPr>
          <p:cNvGraphicFramePr>
            <a:graphicFrameLocks noGrp="1"/>
          </p:cNvGraphicFramePr>
          <p:nvPr/>
        </p:nvGraphicFramePr>
        <p:xfrm>
          <a:off x="1524000" y="4747144"/>
          <a:ext cx="6096000" cy="8640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1393360636"/>
                    </a:ext>
                  </a:extLst>
                </a:gridCol>
                <a:gridCol w="2032000">
                  <a:extLst>
                    <a:ext uri="{9D8B030D-6E8A-4147-A177-3AD203B41FA5}">
                      <a16:colId xmlns:a16="http://schemas.microsoft.com/office/drawing/2014/main" val="4018042656"/>
                    </a:ext>
                  </a:extLst>
                </a:gridCol>
                <a:gridCol w="2032000">
                  <a:extLst>
                    <a:ext uri="{9D8B030D-6E8A-4147-A177-3AD203B41FA5}">
                      <a16:colId xmlns:a16="http://schemas.microsoft.com/office/drawing/2014/main" val="1048662962"/>
                    </a:ext>
                  </a:extLst>
                </a:gridCol>
              </a:tblGrid>
              <a:tr h="432000">
                <a:tc>
                  <a:txBody>
                    <a:bodyPr/>
                    <a:lstStyle/>
                    <a:p>
                      <a:pPr algn="ctr"/>
                      <a:r>
                        <a:rPr lang="en-GB" sz="2000" b="1" dirty="0">
                          <a:solidFill>
                            <a:schemeClr val="tx1"/>
                          </a:solidFill>
                          <a:latin typeface="Century Gothic" panose="020B0502020202020204" pitchFamily="34" charset="0"/>
                        </a:rPr>
                        <a:t>On Tuesday</a:t>
                      </a:r>
                    </a:p>
                  </a:txBody>
                  <a:tcPr marL="45720" marR="45720"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After a while</a:t>
                      </a:r>
                    </a:p>
                  </a:txBody>
                  <a:tcPr marL="45720" marR="4572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Above the bed</a:t>
                      </a:r>
                    </a:p>
                  </a:txBody>
                  <a:tcPr marL="45720" marR="45720"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4735470"/>
                  </a:ext>
                </a:extLst>
              </a:tr>
              <a:tr h="432000">
                <a:tc>
                  <a:txBody>
                    <a:bodyPr/>
                    <a:lstStyle/>
                    <a:p>
                      <a:pPr algn="ctr"/>
                      <a:r>
                        <a:rPr lang="en-GB" sz="2000" b="1" dirty="0">
                          <a:solidFill>
                            <a:schemeClr val="tx1"/>
                          </a:solidFill>
                          <a:latin typeface="Century Gothic" panose="020B0502020202020204" pitchFamily="34" charset="0"/>
                        </a:rPr>
                        <a:t>Daily</a:t>
                      </a:r>
                    </a:p>
                  </a:txBody>
                  <a:tcPr marL="45720" marR="45720" anchor="ctr">
                    <a:lnL w="28575"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Over there</a:t>
                      </a:r>
                    </a:p>
                  </a:txBody>
                  <a:tcPr marL="45720" marR="4572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000" b="1" dirty="0">
                          <a:solidFill>
                            <a:schemeClr val="tx1"/>
                          </a:solidFill>
                          <a:latin typeface="Century Gothic" panose="020B0502020202020204" pitchFamily="34" charset="0"/>
                        </a:rPr>
                        <a:t>Next year</a:t>
                      </a:r>
                    </a:p>
                  </a:txBody>
                  <a:tcPr marL="45720" marR="45720" anchor="ctr">
                    <a:lnL w="28575" cap="flat" cmpd="sng" algn="ctr">
                      <a:no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40304867"/>
                  </a:ext>
                </a:extLst>
              </a:tr>
            </a:tbl>
          </a:graphicData>
        </a:graphic>
      </p:graphicFrame>
      <p:grpSp>
        <p:nvGrpSpPr>
          <p:cNvPr id="8" name="Group 7">
            <a:extLst>
              <a:ext uri="{FF2B5EF4-FFF2-40B4-BE49-F238E27FC236}">
                <a16:creationId xmlns:a16="http://schemas.microsoft.com/office/drawing/2014/main" id="{6E8FAB34-EBD9-41FB-99F4-B5F80559B771}"/>
              </a:ext>
            </a:extLst>
          </p:cNvPr>
          <p:cNvGrpSpPr/>
          <p:nvPr/>
        </p:nvGrpSpPr>
        <p:grpSpPr>
          <a:xfrm>
            <a:off x="27814" y="6454317"/>
            <a:ext cx="1231337" cy="403587"/>
            <a:chOff x="27814" y="6454317"/>
            <a:chExt cx="1231337" cy="403587"/>
          </a:xfrm>
        </p:grpSpPr>
        <p:pic>
          <p:nvPicPr>
            <p:cNvPr id="9" name="Picture 8" descr="A close up of a sign&#10;&#10;Description generated with high confidence">
              <a:extLst>
                <a:ext uri="{FF2B5EF4-FFF2-40B4-BE49-F238E27FC236}">
                  <a16:creationId xmlns:a16="http://schemas.microsoft.com/office/drawing/2014/main" id="{A11FADFE-6F88-4DA4-AE35-A5DB00902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8">
              <a:extLst>
                <a:ext uri="{FF2B5EF4-FFF2-40B4-BE49-F238E27FC236}">
                  <a16:creationId xmlns:a16="http://schemas.microsoft.com/office/drawing/2014/main" id="{22AA4B21-D287-4F13-97D2-B443B87141C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1746445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fronted adverbial that tells us how something happened.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Courageously, the firefighter re-entered the burning building to check for any other people inside.</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On Tuesday, the firefighter re-entered the burning building to check for any other people inside.</a:t>
            </a:r>
          </a:p>
          <a:p>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04CFD486-B6D9-45FA-992B-90A4FC129F24}"/>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5195E382-77EB-4167-9C87-527AAB43CE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34575EB3-6927-400F-9C3A-07CA632EFE6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fronted adverbial that tells us how something happened.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u="sng" dirty="0">
                <a:solidFill>
                  <a:srgbClr val="FF0000"/>
                </a:solidFill>
                <a:latin typeface="Century Gothic" panose="020B0502020202020204" pitchFamily="34" charset="0"/>
              </a:rPr>
              <a:t>Courageously</a:t>
            </a:r>
            <a:r>
              <a:rPr lang="en-GB" sz="2400" b="1" dirty="0">
                <a:solidFill>
                  <a:schemeClr val="tx1"/>
                </a:solidFill>
                <a:latin typeface="Century Gothic" panose="020B0502020202020204" pitchFamily="34" charset="0"/>
              </a:rPr>
              <a:t>, the firefighter re-entered the burning building to check for any other people inside.</a:t>
            </a:r>
          </a:p>
          <a:p>
            <a:endParaRPr lang="en-GB" sz="2400" b="1" dirty="0">
              <a:solidFill>
                <a:schemeClr val="tx1"/>
              </a:solidFill>
              <a:latin typeface="Century Gothic" panose="020B0502020202020204" pitchFamily="34" charset="0"/>
            </a:endParaRPr>
          </a:p>
          <a:p>
            <a:r>
              <a:rPr lang="en-GB" sz="2400" b="1" dirty="0">
                <a:solidFill>
                  <a:schemeClr val="bg1">
                    <a:lumMod val="50000"/>
                  </a:schemeClr>
                </a:solidFill>
                <a:latin typeface="Century Gothic" panose="020B0502020202020204" pitchFamily="34" charset="0"/>
              </a:rPr>
              <a:t>On Tuesday, the firefighter re-entered the burning building to check for any other people inside.</a:t>
            </a:r>
          </a:p>
          <a:p>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85D1E1F5-33E0-4087-8E9F-63035E16DC68}"/>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C62C80BF-30BB-44CE-B4D5-9DA2A8AC3E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27FF78E2-7A79-4921-AF47-6CDD375AE27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2725612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prstClr val="black"/>
                </a:solidFill>
                <a:latin typeface="Century Gothic" panose="020B0502020202020204" pitchFamily="34" charset="0"/>
              </a:rPr>
              <a:t>Replace the underlined fronted adverbial using an antonym.  </a:t>
            </a:r>
          </a:p>
          <a:p>
            <a:pPr lvl="0" defTabSz="685800">
              <a:defRPr/>
            </a:pPr>
            <a:endParaRPr lang="en-GB" sz="2000" b="1" dirty="0">
              <a:solidFill>
                <a:prstClr val="black"/>
              </a:solidFill>
              <a:latin typeface="Century Gothic" panose="020B0502020202020204" pitchFamily="34" charset="0"/>
            </a:endParaRPr>
          </a:p>
          <a:p>
            <a:pPr lvl="0" defTabSz="685800">
              <a:defRPr/>
            </a:pPr>
            <a:endParaRPr lang="en-GB" sz="2000" b="1" dirty="0">
              <a:solidFill>
                <a:prstClr val="black"/>
              </a:solidFill>
              <a:latin typeface="Century Gothic" panose="020B0502020202020204" pitchFamily="34" charset="0"/>
            </a:endParaRPr>
          </a:p>
          <a:p>
            <a:pPr lvl="0" defTabSz="685800">
              <a:defRPr/>
            </a:pPr>
            <a:r>
              <a:rPr lang="en-GB" sz="2400" b="1" u="sng" dirty="0">
                <a:solidFill>
                  <a:prstClr val="black"/>
                </a:solidFill>
                <a:latin typeface="Century Gothic" panose="020B0502020202020204" pitchFamily="34" charset="0"/>
              </a:rPr>
              <a:t>Neatly</a:t>
            </a:r>
            <a:r>
              <a:rPr lang="en-GB" sz="2400" b="1" dirty="0">
                <a:solidFill>
                  <a:prstClr val="black"/>
                </a:solidFill>
                <a:latin typeface="Century Gothic" panose="020B0502020202020204" pitchFamily="34" charset="0"/>
              </a:rPr>
              <a:t>, Isabel finished her sewing and folded it up on the table.</a:t>
            </a:r>
          </a:p>
          <a:p>
            <a:pPr lvl="0" defTabSz="685800">
              <a:defRPr/>
            </a:pPr>
            <a:endParaRPr lang="en-GB" sz="2400" b="1" dirty="0">
              <a:solidFill>
                <a:prstClr val="black"/>
              </a:solidFill>
              <a:latin typeface="Century Gothic" panose="020B0502020202020204" pitchFamily="34" charset="0"/>
            </a:endParaRPr>
          </a:p>
          <a:p>
            <a:pPr lvl="0" defTabSz="685800">
              <a:defRPr/>
            </a:pPr>
            <a:endParaRPr lang="en-GB" sz="2400" b="1" dirty="0">
              <a:solidFill>
                <a:prstClr val="black"/>
              </a:solidFill>
              <a:latin typeface="Century Gothic" panose="020B0502020202020204" pitchFamily="34" charset="0"/>
            </a:endParaRPr>
          </a:p>
        </p:txBody>
      </p:sp>
      <p:grpSp>
        <p:nvGrpSpPr>
          <p:cNvPr id="6" name="Group 5">
            <a:extLst>
              <a:ext uri="{FF2B5EF4-FFF2-40B4-BE49-F238E27FC236}">
                <a16:creationId xmlns:a16="http://schemas.microsoft.com/office/drawing/2014/main" id="{D5DDAF80-14CB-42ED-90E9-C439FA74FA7B}"/>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928A1045-79A6-4D5C-BCCC-AAEA7EDDE5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8">
              <a:extLst>
                <a:ext uri="{FF2B5EF4-FFF2-40B4-BE49-F238E27FC236}">
                  <a16:creationId xmlns:a16="http://schemas.microsoft.com/office/drawing/2014/main" id="{BE63FC38-C34B-4C4F-ADCF-3D3A288DFD00}"/>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GB" altLang="en-US" sz="500" b="1" i="0" u="none" strike="noStrike" kern="1200" cap="none" spc="0" normalizeH="0" baseline="0" noProof="0" dirty="0">
                  <a:ln>
                    <a:noFill/>
                  </a:ln>
                  <a:solidFill>
                    <a:prstClr val="black"/>
                  </a:solidFill>
                  <a:effectLst/>
                  <a:uLnTx/>
                  <a:uFillTx/>
                  <a:latin typeface="Century Gothic" panose="020B0502020202020204" pitchFamily="34" charset="0"/>
                  <a:ea typeface="+mn-ea"/>
                  <a:cs typeface="Arial" charset="0"/>
                </a:rPr>
                <a:t>© Classroom Secrets Limited 2018</a:t>
              </a:r>
            </a:p>
          </p:txBody>
        </p:sp>
      </p:grpSp>
    </p:spTree>
    <p:extLst>
      <p:ext uri="{BB962C8B-B14F-4D97-AF65-F5344CB8AC3E}">
        <p14:creationId xmlns:p14="http://schemas.microsoft.com/office/powerpoint/2010/main" val="34417720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5D0ECA-1413-4641-A899-D937C61B52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F8F11D-A449-4684-B8E0-461263A2E192}">
  <ds:schemaRefs>
    <ds:schemaRef ds:uri="http://schemas.microsoft.com/office/2006/documentManagement/types"/>
    <ds:schemaRef ds:uri="86144f90-c7b6-48d0-aae5-f5e9e48cc3df"/>
    <ds:schemaRef ds:uri="http://purl.org/dc/elements/1.1/"/>
    <ds:schemaRef ds:uri="http://schemas.microsoft.com/office/2006/metadata/properties"/>
    <ds:schemaRef ds:uri="http://schemas.microsoft.com/office/infopath/2007/PartnerControls"/>
    <ds:schemaRef ds:uri="http://schemas.microsoft.com/sharepoint/v3"/>
    <ds:schemaRef ds:uri="http://purl.org/dc/terms/"/>
    <ds:schemaRef ds:uri="http://schemas.openxmlformats.org/package/2006/metadata/core-properties"/>
    <ds:schemaRef ds:uri="0f0ae0ff-29c4-4766-b250-c1a9bee8d430"/>
    <ds:schemaRef ds:uri="http://www.w3.org/XML/1998/namespace"/>
    <ds:schemaRef ds:uri="http://purl.org/dc/dcmitype/"/>
  </ds:schemaRefs>
</ds:datastoreItem>
</file>

<file path=customXml/itemProps3.xml><?xml version="1.0" encoding="utf-8"?>
<ds:datastoreItem xmlns:ds="http://schemas.openxmlformats.org/officeDocument/2006/customXml" ds:itemID="{8BE7001C-4FE1-4FF1-8D32-419BDEA7C0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825</TotalTime>
  <Words>1192</Words>
  <Application>Microsoft Office PowerPoint</Application>
  <PresentationFormat>On-screen Show (4:3)</PresentationFormat>
  <Paragraphs>332</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Tidswell-Brown</cp:lastModifiedBy>
  <cp:revision>2</cp:revision>
  <dcterms:created xsi:type="dcterms:W3CDTF">2018-03-17T10:08:43Z</dcterms:created>
  <dcterms:modified xsi:type="dcterms:W3CDTF">2019-11-04T15:11:48Z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