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27" r:id="rId5"/>
    <p:sldId id="256" r:id="rId6"/>
    <p:sldId id="301" r:id="rId7"/>
    <p:sldId id="364" r:id="rId8"/>
    <p:sldId id="365" r:id="rId9"/>
    <p:sldId id="360" r:id="rId10"/>
    <p:sldId id="430" r:id="rId11"/>
    <p:sldId id="367" r:id="rId12"/>
    <p:sldId id="379" r:id="rId13"/>
    <p:sldId id="369" r:id="rId14"/>
    <p:sldId id="380" r:id="rId15"/>
    <p:sldId id="371" r:id="rId16"/>
    <p:sldId id="372" r:id="rId17"/>
    <p:sldId id="355" r:id="rId18"/>
    <p:sldId id="429" r:id="rId19"/>
    <p:sldId id="314" r:id="rId20"/>
    <p:sldId id="375" r:id="rId21"/>
    <p:sldId id="376" r:id="rId22"/>
    <p:sldId id="377"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FF"/>
    <a:srgbClr val="FF3399"/>
    <a:srgbClr val="FF6699"/>
    <a:srgbClr val="CC66FF"/>
    <a:srgbClr val="FF6600"/>
    <a:srgbClr val="FFD757"/>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954D88-D6EA-4FC3-A2C8-007C3D7326B9}" v="51" dt="2019-05-07T14:45:48.8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6" d="100"/>
          <a:sy n="66" d="100"/>
        </p:scale>
        <p:origin x="142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na Szilvasy" userId="59fb472d-eed4-4f11-9686-c2c8db02a2cd" providerId="ADAL" clId="{26954D88-D6EA-4FC3-A2C8-007C3D7326B9}"/>
    <pc:docChg chg="custSel addSld delSld modSld">
      <pc:chgData name="Davina Szilvasy" userId="59fb472d-eed4-4f11-9686-c2c8db02a2cd" providerId="ADAL" clId="{26954D88-D6EA-4FC3-A2C8-007C3D7326B9}" dt="2019-05-07T14:45:48.883" v="164" actId="20577"/>
      <pc:docMkLst>
        <pc:docMk/>
      </pc:docMkLst>
      <pc:sldChg chg="modSp">
        <pc:chgData name="Davina Szilvasy" userId="59fb472d-eed4-4f11-9686-c2c8db02a2cd" providerId="ADAL" clId="{26954D88-D6EA-4FC3-A2C8-007C3D7326B9}" dt="2019-05-07T12:06:55.269" v="0"/>
        <pc:sldMkLst>
          <pc:docMk/>
          <pc:sldMk cId="2637481266" sldId="256"/>
        </pc:sldMkLst>
        <pc:spChg chg="mod">
          <ac:chgData name="Davina Szilvasy" userId="59fb472d-eed4-4f11-9686-c2c8db02a2cd" providerId="ADAL" clId="{26954D88-D6EA-4FC3-A2C8-007C3D7326B9}" dt="2019-05-07T12:06:55.269" v="0"/>
          <ac:spMkLst>
            <pc:docMk/>
            <pc:sldMk cId="2637481266" sldId="256"/>
            <ac:spMk id="9" creationId="{ADFDD430-EE9F-4AF2-9509-0EAD7E7372C5}"/>
          </ac:spMkLst>
        </pc:spChg>
      </pc:sldChg>
      <pc:sldChg chg="modSp">
        <pc:chgData name="Davina Szilvasy" userId="59fb472d-eed4-4f11-9686-c2c8db02a2cd" providerId="ADAL" clId="{26954D88-D6EA-4FC3-A2C8-007C3D7326B9}" dt="2019-05-07T12:07:01.583" v="1" actId="20577"/>
        <pc:sldMkLst>
          <pc:docMk/>
          <pc:sldMk cId="3855900595" sldId="301"/>
        </pc:sldMkLst>
        <pc:spChg chg="mod">
          <ac:chgData name="Davina Szilvasy" userId="59fb472d-eed4-4f11-9686-c2c8db02a2cd" providerId="ADAL" clId="{26954D88-D6EA-4FC3-A2C8-007C3D7326B9}" dt="2019-05-07T12:06:55.269" v="0"/>
          <ac:spMkLst>
            <pc:docMk/>
            <pc:sldMk cId="3855900595" sldId="301"/>
            <ac:spMk id="9" creationId="{E28A36F1-BE58-44CC-985E-DC76A8D7E6E7}"/>
          </ac:spMkLst>
        </pc:spChg>
        <pc:spChg chg="mod">
          <ac:chgData name="Davina Szilvasy" userId="59fb472d-eed4-4f11-9686-c2c8db02a2cd" providerId="ADAL" clId="{26954D88-D6EA-4FC3-A2C8-007C3D7326B9}" dt="2019-05-07T12:07:01.583" v="1" actId="20577"/>
          <ac:spMkLst>
            <pc:docMk/>
            <pc:sldMk cId="3855900595" sldId="301"/>
            <ac:spMk id="19" creationId="{5252A847-DE45-4FA3-A1F8-EEBEB845FF8E}"/>
          </ac:spMkLst>
        </pc:spChg>
      </pc:sldChg>
      <pc:sldChg chg="modSp">
        <pc:chgData name="Davina Szilvasy" userId="59fb472d-eed4-4f11-9686-c2c8db02a2cd" providerId="ADAL" clId="{26954D88-D6EA-4FC3-A2C8-007C3D7326B9}" dt="2019-05-07T12:06:55.269" v="0"/>
        <pc:sldMkLst>
          <pc:docMk/>
          <pc:sldMk cId="636014570" sldId="314"/>
        </pc:sldMkLst>
        <pc:spChg chg="mod">
          <ac:chgData name="Davina Szilvasy" userId="59fb472d-eed4-4f11-9686-c2c8db02a2cd" providerId="ADAL" clId="{26954D88-D6EA-4FC3-A2C8-007C3D7326B9}" dt="2019-05-07T12:06:55.269" v="0"/>
          <ac:spMkLst>
            <pc:docMk/>
            <pc:sldMk cId="636014570" sldId="314"/>
            <ac:spMk id="34" creationId="{1CEEA4E2-3DA5-4663-A4EE-07BF751B900B}"/>
          </ac:spMkLst>
        </pc:spChg>
      </pc:sldChg>
      <pc:sldChg chg="modSp">
        <pc:chgData name="Davina Szilvasy" userId="59fb472d-eed4-4f11-9686-c2c8db02a2cd" providerId="ADAL" clId="{26954D88-D6EA-4FC3-A2C8-007C3D7326B9}" dt="2019-05-07T12:28:59.557" v="130" actId="20577"/>
        <pc:sldMkLst>
          <pc:docMk/>
          <pc:sldMk cId="1071900124" sldId="355"/>
        </pc:sldMkLst>
        <pc:spChg chg="mod">
          <ac:chgData name="Davina Szilvasy" userId="59fb472d-eed4-4f11-9686-c2c8db02a2cd" providerId="ADAL" clId="{26954D88-D6EA-4FC3-A2C8-007C3D7326B9}" dt="2019-05-07T12:27:22.603" v="117" actId="6549"/>
          <ac:spMkLst>
            <pc:docMk/>
            <pc:sldMk cId="1071900124" sldId="355"/>
            <ac:spMk id="9" creationId="{729296CC-4263-4DC6-A4E2-25DF62306C2B}"/>
          </ac:spMkLst>
        </pc:spChg>
        <pc:spChg chg="mod">
          <ac:chgData name="Davina Szilvasy" userId="59fb472d-eed4-4f11-9686-c2c8db02a2cd" providerId="ADAL" clId="{26954D88-D6EA-4FC3-A2C8-007C3D7326B9}" dt="2019-05-07T12:27:58.509" v="119" actId="6549"/>
          <ac:spMkLst>
            <pc:docMk/>
            <pc:sldMk cId="1071900124" sldId="355"/>
            <ac:spMk id="10" creationId="{2857D3B8-C429-4CC8-994C-5C1D6176DCFA}"/>
          </ac:spMkLst>
        </pc:spChg>
        <pc:spChg chg="mod">
          <ac:chgData name="Davina Szilvasy" userId="59fb472d-eed4-4f11-9686-c2c8db02a2cd" providerId="ADAL" clId="{26954D88-D6EA-4FC3-A2C8-007C3D7326B9}" dt="2019-05-07T12:28:06.727" v="120" actId="6549"/>
          <ac:spMkLst>
            <pc:docMk/>
            <pc:sldMk cId="1071900124" sldId="355"/>
            <ac:spMk id="11" creationId="{C9BEFDD9-068C-4ABF-A1D8-672C44357CD6}"/>
          </ac:spMkLst>
        </pc:spChg>
        <pc:spChg chg="mod">
          <ac:chgData name="Davina Szilvasy" userId="59fb472d-eed4-4f11-9686-c2c8db02a2cd" providerId="ADAL" clId="{26954D88-D6EA-4FC3-A2C8-007C3D7326B9}" dt="2019-05-07T12:28:59.557" v="130" actId="20577"/>
          <ac:spMkLst>
            <pc:docMk/>
            <pc:sldMk cId="1071900124" sldId="355"/>
            <ac:spMk id="12" creationId="{C6471C35-84CE-4FBF-93A9-80D43BF2AFAA}"/>
          </ac:spMkLst>
        </pc:spChg>
        <pc:spChg chg="mod">
          <ac:chgData name="Davina Szilvasy" userId="59fb472d-eed4-4f11-9686-c2c8db02a2cd" providerId="ADAL" clId="{26954D88-D6EA-4FC3-A2C8-007C3D7326B9}" dt="2019-05-07T12:28:53.469" v="127" actId="20577"/>
          <ac:spMkLst>
            <pc:docMk/>
            <pc:sldMk cId="1071900124" sldId="355"/>
            <ac:spMk id="13" creationId="{8E1F1DF7-7475-4AE0-B8CA-1F44013C67BC}"/>
          </ac:spMkLst>
        </pc:spChg>
        <pc:spChg chg="mod">
          <ac:chgData name="Davina Szilvasy" userId="59fb472d-eed4-4f11-9686-c2c8db02a2cd" providerId="ADAL" clId="{26954D88-D6EA-4FC3-A2C8-007C3D7326B9}" dt="2019-05-07T12:28:45.781" v="124" actId="20577"/>
          <ac:spMkLst>
            <pc:docMk/>
            <pc:sldMk cId="1071900124" sldId="355"/>
            <ac:spMk id="14" creationId="{A0B9BA14-67A2-46B1-A09E-11E948D5BB36}"/>
          </ac:spMkLst>
        </pc:spChg>
        <pc:spChg chg="mod">
          <ac:chgData name="Davina Szilvasy" userId="59fb472d-eed4-4f11-9686-c2c8db02a2cd" providerId="ADAL" clId="{26954D88-D6EA-4FC3-A2C8-007C3D7326B9}" dt="2019-05-07T12:06:55.269" v="0"/>
          <ac:spMkLst>
            <pc:docMk/>
            <pc:sldMk cId="1071900124" sldId="355"/>
            <ac:spMk id="20" creationId="{F338BC4D-C95E-487C-BA21-0136D30999F5}"/>
          </ac:spMkLst>
        </pc:spChg>
        <pc:grpChg chg="mod">
          <ac:chgData name="Davina Szilvasy" userId="59fb472d-eed4-4f11-9686-c2c8db02a2cd" providerId="ADAL" clId="{26954D88-D6EA-4FC3-A2C8-007C3D7326B9}" dt="2019-05-07T12:23:05.873" v="98" actId="207"/>
          <ac:grpSpMkLst>
            <pc:docMk/>
            <pc:sldMk cId="1071900124" sldId="355"/>
            <ac:grpSpMk id="7" creationId="{4865710A-92E5-4B3A-A410-6E9438018078}"/>
          </ac:grpSpMkLst>
        </pc:grpChg>
      </pc:sldChg>
      <pc:sldChg chg="modSp">
        <pc:chgData name="Davina Szilvasy" userId="59fb472d-eed4-4f11-9686-c2c8db02a2cd" providerId="ADAL" clId="{26954D88-D6EA-4FC3-A2C8-007C3D7326B9}" dt="2019-05-07T12:21:54.027" v="93" actId="1036"/>
        <pc:sldMkLst>
          <pc:docMk/>
          <pc:sldMk cId="36917022" sldId="360"/>
        </pc:sldMkLst>
        <pc:spChg chg="mod">
          <ac:chgData name="Davina Szilvasy" userId="59fb472d-eed4-4f11-9686-c2c8db02a2cd" providerId="ADAL" clId="{26954D88-D6EA-4FC3-A2C8-007C3D7326B9}" dt="2019-05-07T12:16:03.823" v="44" actId="208"/>
          <ac:spMkLst>
            <pc:docMk/>
            <pc:sldMk cId="36917022" sldId="360"/>
            <ac:spMk id="14" creationId="{D50D48CD-B8A4-47AC-99C7-CC6B6B8A5D49}"/>
          </ac:spMkLst>
        </pc:spChg>
        <pc:spChg chg="mod">
          <ac:chgData name="Davina Szilvasy" userId="59fb472d-eed4-4f11-9686-c2c8db02a2cd" providerId="ADAL" clId="{26954D88-D6EA-4FC3-A2C8-007C3D7326B9}" dt="2019-05-07T12:16:40.529" v="50" actId="14100"/>
          <ac:spMkLst>
            <pc:docMk/>
            <pc:sldMk cId="36917022" sldId="360"/>
            <ac:spMk id="15" creationId="{C9464D0C-D495-4489-AF51-91FDFB371415}"/>
          </ac:spMkLst>
        </pc:spChg>
        <pc:spChg chg="mod">
          <ac:chgData name="Davina Szilvasy" userId="59fb472d-eed4-4f11-9686-c2c8db02a2cd" providerId="ADAL" clId="{26954D88-D6EA-4FC3-A2C8-007C3D7326B9}" dt="2019-05-07T12:16:23.746" v="49" actId="208"/>
          <ac:spMkLst>
            <pc:docMk/>
            <pc:sldMk cId="36917022" sldId="360"/>
            <ac:spMk id="20" creationId="{189B3778-FD9A-4054-926D-E290BCC67AAE}"/>
          </ac:spMkLst>
        </pc:spChg>
        <pc:spChg chg="mod">
          <ac:chgData name="Davina Szilvasy" userId="59fb472d-eed4-4f11-9686-c2c8db02a2cd" providerId="ADAL" clId="{26954D88-D6EA-4FC3-A2C8-007C3D7326B9}" dt="2019-05-07T12:14:26.014" v="35" actId="208"/>
          <ac:spMkLst>
            <pc:docMk/>
            <pc:sldMk cId="36917022" sldId="360"/>
            <ac:spMk id="22" creationId="{24A58650-68AE-442A-9C0A-C6B1B325E4A1}"/>
          </ac:spMkLst>
        </pc:spChg>
        <pc:spChg chg="mod">
          <ac:chgData name="Davina Szilvasy" userId="59fb472d-eed4-4f11-9686-c2c8db02a2cd" providerId="ADAL" clId="{26954D88-D6EA-4FC3-A2C8-007C3D7326B9}" dt="2019-05-07T12:06:55.269" v="0"/>
          <ac:spMkLst>
            <pc:docMk/>
            <pc:sldMk cId="36917022" sldId="360"/>
            <ac:spMk id="26" creationId="{82968F52-05D6-458E-A595-156E31184A62}"/>
          </ac:spMkLst>
        </pc:spChg>
        <pc:spChg chg="mod">
          <ac:chgData name="Davina Szilvasy" userId="59fb472d-eed4-4f11-9686-c2c8db02a2cd" providerId="ADAL" clId="{26954D88-D6EA-4FC3-A2C8-007C3D7326B9}" dt="2019-05-07T12:21:54.027" v="93" actId="1036"/>
          <ac:spMkLst>
            <pc:docMk/>
            <pc:sldMk cId="36917022" sldId="360"/>
            <ac:spMk id="35" creationId="{C758D6EA-EF51-49E3-B957-B09126E34AA4}"/>
          </ac:spMkLst>
        </pc:spChg>
        <pc:cxnChg chg="mod">
          <ac:chgData name="Davina Szilvasy" userId="59fb472d-eed4-4f11-9686-c2c8db02a2cd" providerId="ADAL" clId="{26954D88-D6EA-4FC3-A2C8-007C3D7326B9}" dt="2019-05-07T12:17:07.229" v="52" actId="1076"/>
          <ac:cxnSpMkLst>
            <pc:docMk/>
            <pc:sldMk cId="36917022" sldId="360"/>
            <ac:cxnSpMk id="23" creationId="{1B2DB9B6-ABDE-4E4F-A931-F2A4CC697282}"/>
          </ac:cxnSpMkLst>
        </pc:cxnChg>
        <pc:cxnChg chg="mod">
          <ac:chgData name="Davina Szilvasy" userId="59fb472d-eed4-4f11-9686-c2c8db02a2cd" providerId="ADAL" clId="{26954D88-D6EA-4FC3-A2C8-007C3D7326B9}" dt="2019-05-07T12:16:23.746" v="49" actId="208"/>
          <ac:cxnSpMkLst>
            <pc:docMk/>
            <pc:sldMk cId="36917022" sldId="360"/>
            <ac:cxnSpMk id="24" creationId="{9EEE945A-D7C8-47CD-BAEE-E833D2149A0C}"/>
          </ac:cxnSpMkLst>
        </pc:cxnChg>
        <pc:cxnChg chg="mod">
          <ac:chgData name="Davina Szilvasy" userId="59fb472d-eed4-4f11-9686-c2c8db02a2cd" providerId="ADAL" clId="{26954D88-D6EA-4FC3-A2C8-007C3D7326B9}" dt="2019-05-07T12:16:57.235" v="51" actId="1076"/>
          <ac:cxnSpMkLst>
            <pc:docMk/>
            <pc:sldMk cId="36917022" sldId="360"/>
            <ac:cxnSpMk id="27" creationId="{923E7AED-1077-472A-BDE0-C5D24D03F291}"/>
          </ac:cxnSpMkLst>
        </pc:cxnChg>
        <pc:cxnChg chg="mod">
          <ac:chgData name="Davina Szilvasy" userId="59fb472d-eed4-4f11-9686-c2c8db02a2cd" providerId="ADAL" clId="{26954D88-D6EA-4FC3-A2C8-007C3D7326B9}" dt="2019-05-07T12:16:00.718" v="43" actId="692"/>
          <ac:cxnSpMkLst>
            <pc:docMk/>
            <pc:sldMk cId="36917022" sldId="360"/>
            <ac:cxnSpMk id="28" creationId="{5B634375-B547-4B71-ADAF-EDF0DF2CA148}"/>
          </ac:cxnSpMkLst>
        </pc:cxnChg>
        <pc:cxnChg chg="mod">
          <ac:chgData name="Davina Szilvasy" userId="59fb472d-eed4-4f11-9686-c2c8db02a2cd" providerId="ADAL" clId="{26954D88-D6EA-4FC3-A2C8-007C3D7326B9}" dt="2019-05-07T12:15:36.553" v="38" actId="692"/>
          <ac:cxnSpMkLst>
            <pc:docMk/>
            <pc:sldMk cId="36917022" sldId="360"/>
            <ac:cxnSpMk id="29" creationId="{49D5B451-8E9E-485C-8AD2-6631311C71E8}"/>
          </ac:cxnSpMkLst>
        </pc:cxnChg>
        <pc:cxnChg chg="mod">
          <ac:chgData name="Davina Szilvasy" userId="59fb472d-eed4-4f11-9686-c2c8db02a2cd" providerId="ADAL" clId="{26954D88-D6EA-4FC3-A2C8-007C3D7326B9}" dt="2019-05-07T12:15:36.553" v="38" actId="692"/>
          <ac:cxnSpMkLst>
            <pc:docMk/>
            <pc:sldMk cId="36917022" sldId="360"/>
            <ac:cxnSpMk id="30" creationId="{6C1BC092-11EE-48AF-8EFF-A3A079093B17}"/>
          </ac:cxnSpMkLst>
        </pc:cxnChg>
        <pc:cxnChg chg="mod">
          <ac:chgData name="Davina Szilvasy" userId="59fb472d-eed4-4f11-9686-c2c8db02a2cd" providerId="ADAL" clId="{26954D88-D6EA-4FC3-A2C8-007C3D7326B9}" dt="2019-05-07T12:18:26.506" v="66" actId="692"/>
          <ac:cxnSpMkLst>
            <pc:docMk/>
            <pc:sldMk cId="36917022" sldId="360"/>
            <ac:cxnSpMk id="31" creationId="{BC80E99A-5654-4AE9-92B0-40A781CB354E}"/>
          </ac:cxnSpMkLst>
        </pc:cxnChg>
        <pc:cxnChg chg="mod">
          <ac:chgData name="Davina Szilvasy" userId="59fb472d-eed4-4f11-9686-c2c8db02a2cd" providerId="ADAL" clId="{26954D88-D6EA-4FC3-A2C8-007C3D7326B9}" dt="2019-05-07T12:18:26.506" v="66" actId="692"/>
          <ac:cxnSpMkLst>
            <pc:docMk/>
            <pc:sldMk cId="36917022" sldId="360"/>
            <ac:cxnSpMk id="32" creationId="{73793296-0B54-4F5E-8FCC-6F4311B86EEF}"/>
          </ac:cxnSpMkLst>
        </pc:cxnChg>
        <pc:cxnChg chg="mod">
          <ac:chgData name="Davina Szilvasy" userId="59fb472d-eed4-4f11-9686-c2c8db02a2cd" providerId="ADAL" clId="{26954D88-D6EA-4FC3-A2C8-007C3D7326B9}" dt="2019-05-07T12:21:16.932" v="85" actId="555"/>
          <ac:cxnSpMkLst>
            <pc:docMk/>
            <pc:sldMk cId="36917022" sldId="360"/>
            <ac:cxnSpMk id="33" creationId="{89937291-E2B3-4068-8F28-1C01F832D79F}"/>
          </ac:cxnSpMkLst>
        </pc:cxnChg>
        <pc:cxnChg chg="mod">
          <ac:chgData name="Davina Szilvasy" userId="59fb472d-eed4-4f11-9686-c2c8db02a2cd" providerId="ADAL" clId="{26954D88-D6EA-4FC3-A2C8-007C3D7326B9}" dt="2019-05-07T12:21:28.760" v="91" actId="1038"/>
          <ac:cxnSpMkLst>
            <pc:docMk/>
            <pc:sldMk cId="36917022" sldId="360"/>
            <ac:cxnSpMk id="34" creationId="{3B12999D-746B-42D0-9370-4ACA5B2EACF6}"/>
          </ac:cxnSpMkLst>
        </pc:cxnChg>
      </pc:sldChg>
      <pc:sldChg chg="modSp">
        <pc:chgData name="Davina Szilvasy" userId="59fb472d-eed4-4f11-9686-c2c8db02a2cd" providerId="ADAL" clId="{26954D88-D6EA-4FC3-A2C8-007C3D7326B9}" dt="2019-05-07T12:11:38.450" v="2" actId="207"/>
        <pc:sldMkLst>
          <pc:docMk/>
          <pc:sldMk cId="35913413" sldId="364"/>
        </pc:sldMkLst>
        <pc:spChg chg="mod">
          <ac:chgData name="Davina Szilvasy" userId="59fb472d-eed4-4f11-9686-c2c8db02a2cd" providerId="ADAL" clId="{26954D88-D6EA-4FC3-A2C8-007C3D7326B9}" dt="2019-05-07T12:11:38.450" v="2" actId="207"/>
          <ac:spMkLst>
            <pc:docMk/>
            <pc:sldMk cId="35913413" sldId="364"/>
            <ac:spMk id="19" creationId="{5252A847-DE45-4FA3-A1F8-EEBEB845FF8E}"/>
          </ac:spMkLst>
        </pc:spChg>
        <pc:spChg chg="mod">
          <ac:chgData name="Davina Szilvasy" userId="59fb472d-eed4-4f11-9686-c2c8db02a2cd" providerId="ADAL" clId="{26954D88-D6EA-4FC3-A2C8-007C3D7326B9}" dt="2019-05-07T12:06:55.269" v="0"/>
          <ac:spMkLst>
            <pc:docMk/>
            <pc:sldMk cId="35913413" sldId="364"/>
            <ac:spMk id="35" creationId="{A9FE9E41-39D1-4FCC-9453-F730EC5E9A5F}"/>
          </ac:spMkLst>
        </pc:spChg>
      </pc:sldChg>
      <pc:sldChg chg="modSp">
        <pc:chgData name="Davina Szilvasy" userId="59fb472d-eed4-4f11-9686-c2c8db02a2cd" providerId="ADAL" clId="{26954D88-D6EA-4FC3-A2C8-007C3D7326B9}" dt="2019-05-07T12:11:45.097" v="3" actId="207"/>
        <pc:sldMkLst>
          <pc:docMk/>
          <pc:sldMk cId="895055387" sldId="365"/>
        </pc:sldMkLst>
        <pc:spChg chg="mod">
          <ac:chgData name="Davina Szilvasy" userId="59fb472d-eed4-4f11-9686-c2c8db02a2cd" providerId="ADAL" clId="{26954D88-D6EA-4FC3-A2C8-007C3D7326B9}" dt="2019-05-07T12:11:45.097" v="3" actId="207"/>
          <ac:spMkLst>
            <pc:docMk/>
            <pc:sldMk cId="895055387" sldId="365"/>
            <ac:spMk id="19" creationId="{5252A847-DE45-4FA3-A1F8-EEBEB845FF8E}"/>
          </ac:spMkLst>
        </pc:spChg>
        <pc:spChg chg="mod">
          <ac:chgData name="Davina Szilvasy" userId="59fb472d-eed4-4f11-9686-c2c8db02a2cd" providerId="ADAL" clId="{26954D88-D6EA-4FC3-A2C8-007C3D7326B9}" dt="2019-05-07T12:06:55.269" v="0"/>
          <ac:spMkLst>
            <pc:docMk/>
            <pc:sldMk cId="895055387" sldId="365"/>
            <ac:spMk id="38" creationId="{488681D5-4834-4B49-90C8-AF29045FFED4}"/>
          </ac:spMkLst>
        </pc:spChg>
      </pc:sldChg>
      <pc:sldChg chg="modSp">
        <pc:chgData name="Davina Szilvasy" userId="59fb472d-eed4-4f11-9686-c2c8db02a2cd" providerId="ADAL" clId="{26954D88-D6EA-4FC3-A2C8-007C3D7326B9}" dt="2019-05-07T12:25:16.127" v="108" actId="20577"/>
        <pc:sldMkLst>
          <pc:docMk/>
          <pc:sldMk cId="3107981527" sldId="367"/>
        </pc:sldMkLst>
        <pc:spChg chg="mod">
          <ac:chgData name="Davina Szilvasy" userId="59fb472d-eed4-4f11-9686-c2c8db02a2cd" providerId="ADAL" clId="{26954D88-D6EA-4FC3-A2C8-007C3D7326B9}" dt="2019-05-07T12:06:55.269" v="0"/>
          <ac:spMkLst>
            <pc:docMk/>
            <pc:sldMk cId="3107981527" sldId="367"/>
            <ac:spMk id="14" creationId="{1CBA4607-4C60-4811-BF56-A26890A37AC6}"/>
          </ac:spMkLst>
        </pc:spChg>
        <pc:spChg chg="mod">
          <ac:chgData name="Davina Szilvasy" userId="59fb472d-eed4-4f11-9686-c2c8db02a2cd" providerId="ADAL" clId="{26954D88-D6EA-4FC3-A2C8-007C3D7326B9}" dt="2019-05-07T12:25:16.127" v="108" actId="20577"/>
          <ac:spMkLst>
            <pc:docMk/>
            <pc:sldMk cId="3107981527" sldId="367"/>
            <ac:spMk id="39" creationId="{74505AE6-4D1F-4B10-AD5F-1C1545D3650E}"/>
          </ac:spMkLst>
        </pc:spChg>
      </pc:sldChg>
      <pc:sldChg chg="modSp">
        <pc:chgData name="Davina Szilvasy" userId="59fb472d-eed4-4f11-9686-c2c8db02a2cd" providerId="ADAL" clId="{26954D88-D6EA-4FC3-A2C8-007C3D7326B9}" dt="2019-05-07T12:06:55.269" v="0"/>
        <pc:sldMkLst>
          <pc:docMk/>
          <pc:sldMk cId="2600763485" sldId="369"/>
        </pc:sldMkLst>
        <pc:spChg chg="mod">
          <ac:chgData name="Davina Szilvasy" userId="59fb472d-eed4-4f11-9686-c2c8db02a2cd" providerId="ADAL" clId="{26954D88-D6EA-4FC3-A2C8-007C3D7326B9}" dt="2019-05-07T12:06:55.269" v="0"/>
          <ac:spMkLst>
            <pc:docMk/>
            <pc:sldMk cId="2600763485" sldId="369"/>
            <ac:spMk id="13" creationId="{6D280C60-EA27-49C2-B330-BAA9BCA20B4C}"/>
          </ac:spMkLst>
        </pc:spChg>
      </pc:sldChg>
      <pc:sldChg chg="modSp">
        <pc:chgData name="Davina Szilvasy" userId="59fb472d-eed4-4f11-9686-c2c8db02a2cd" providerId="ADAL" clId="{26954D88-D6EA-4FC3-A2C8-007C3D7326B9}" dt="2019-05-07T14:45:48.883" v="164" actId="20577"/>
        <pc:sldMkLst>
          <pc:docMk/>
          <pc:sldMk cId="1954809595" sldId="371"/>
        </pc:sldMkLst>
        <pc:spChg chg="mod">
          <ac:chgData name="Davina Szilvasy" userId="59fb472d-eed4-4f11-9686-c2c8db02a2cd" providerId="ADAL" clId="{26954D88-D6EA-4FC3-A2C8-007C3D7326B9}" dt="2019-05-07T12:06:55.269" v="0"/>
          <ac:spMkLst>
            <pc:docMk/>
            <pc:sldMk cId="1954809595" sldId="371"/>
            <ac:spMk id="10" creationId="{6D47F548-F920-49BC-AB13-83B58523E76D}"/>
          </ac:spMkLst>
        </pc:spChg>
        <pc:spChg chg="mod">
          <ac:chgData name="Davina Szilvasy" userId="59fb472d-eed4-4f11-9686-c2c8db02a2cd" providerId="ADAL" clId="{26954D88-D6EA-4FC3-A2C8-007C3D7326B9}" dt="2019-05-07T14:45:48.883" v="164" actId="20577"/>
          <ac:spMkLst>
            <pc:docMk/>
            <pc:sldMk cId="1954809595" sldId="371"/>
            <ac:spMk id="19" creationId="{5252A847-DE45-4FA3-A1F8-EEBEB845FF8E}"/>
          </ac:spMkLst>
        </pc:spChg>
      </pc:sldChg>
      <pc:sldChg chg="delSp modSp">
        <pc:chgData name="Davina Szilvasy" userId="59fb472d-eed4-4f11-9686-c2c8db02a2cd" providerId="ADAL" clId="{26954D88-D6EA-4FC3-A2C8-007C3D7326B9}" dt="2019-05-07T14:45:39.730" v="163" actId="478"/>
        <pc:sldMkLst>
          <pc:docMk/>
          <pc:sldMk cId="445308015" sldId="372"/>
        </pc:sldMkLst>
        <pc:spChg chg="del mod">
          <ac:chgData name="Davina Szilvasy" userId="59fb472d-eed4-4f11-9686-c2c8db02a2cd" providerId="ADAL" clId="{26954D88-D6EA-4FC3-A2C8-007C3D7326B9}" dt="2019-05-07T14:45:24.681" v="161" actId="478"/>
          <ac:spMkLst>
            <pc:docMk/>
            <pc:sldMk cId="445308015" sldId="372"/>
            <ac:spMk id="6" creationId="{81DB7422-92D6-405C-B139-401AB8772303}"/>
          </ac:spMkLst>
        </pc:spChg>
        <pc:spChg chg="mod">
          <ac:chgData name="Davina Szilvasy" userId="59fb472d-eed4-4f11-9686-c2c8db02a2cd" providerId="ADAL" clId="{26954D88-D6EA-4FC3-A2C8-007C3D7326B9}" dt="2019-05-07T14:45:09.117" v="160" actId="20577"/>
          <ac:spMkLst>
            <pc:docMk/>
            <pc:sldMk cId="445308015" sldId="372"/>
            <ac:spMk id="19" creationId="{5252A847-DE45-4FA3-A1F8-EEBEB845FF8E}"/>
          </ac:spMkLst>
        </pc:spChg>
        <pc:spChg chg="del">
          <ac:chgData name="Davina Szilvasy" userId="59fb472d-eed4-4f11-9686-c2c8db02a2cd" providerId="ADAL" clId="{26954D88-D6EA-4FC3-A2C8-007C3D7326B9}" dt="2019-05-07T14:45:39.730" v="163" actId="478"/>
          <ac:spMkLst>
            <pc:docMk/>
            <pc:sldMk cId="445308015" sldId="372"/>
            <ac:spMk id="20" creationId="{B1E213C7-9252-402A-BD19-06C6F6E70D71}"/>
          </ac:spMkLst>
        </pc:spChg>
        <pc:spChg chg="del mod">
          <ac:chgData name="Davina Szilvasy" userId="59fb472d-eed4-4f11-9686-c2c8db02a2cd" providerId="ADAL" clId="{26954D88-D6EA-4FC3-A2C8-007C3D7326B9}" dt="2019-05-07T14:45:24.681" v="161" actId="478"/>
          <ac:spMkLst>
            <pc:docMk/>
            <pc:sldMk cId="445308015" sldId="372"/>
            <ac:spMk id="21" creationId="{8E013202-92A0-4AD5-B17F-149C7286B634}"/>
          </ac:spMkLst>
        </pc:spChg>
        <pc:spChg chg="mod">
          <ac:chgData name="Davina Szilvasy" userId="59fb472d-eed4-4f11-9686-c2c8db02a2cd" providerId="ADAL" clId="{26954D88-D6EA-4FC3-A2C8-007C3D7326B9}" dt="2019-05-07T12:06:55.269" v="0"/>
          <ac:spMkLst>
            <pc:docMk/>
            <pc:sldMk cId="445308015" sldId="372"/>
            <ac:spMk id="23" creationId="{39E273F6-D886-43A5-9552-0ED2B03C4145}"/>
          </ac:spMkLst>
        </pc:spChg>
        <pc:cxnChg chg="del">
          <ac:chgData name="Davina Szilvasy" userId="59fb472d-eed4-4f11-9686-c2c8db02a2cd" providerId="ADAL" clId="{26954D88-D6EA-4FC3-A2C8-007C3D7326B9}" dt="2019-05-07T14:45:37.118" v="162" actId="478"/>
          <ac:cxnSpMkLst>
            <pc:docMk/>
            <pc:sldMk cId="445308015" sldId="372"/>
            <ac:cxnSpMk id="15" creationId="{58B332DB-F249-4670-8AD0-5F2D51E8CC93}"/>
          </ac:cxnSpMkLst>
        </pc:cxnChg>
      </pc:sldChg>
      <pc:sldChg chg="modSp del">
        <pc:chgData name="Davina Szilvasy" userId="59fb472d-eed4-4f11-9686-c2c8db02a2cd" providerId="ADAL" clId="{26954D88-D6EA-4FC3-A2C8-007C3D7326B9}" dt="2019-05-07T12:29:14.182" v="133" actId="2696"/>
        <pc:sldMkLst>
          <pc:docMk/>
          <pc:sldMk cId="305811220" sldId="374"/>
        </pc:sldMkLst>
        <pc:spChg chg="mod">
          <ac:chgData name="Davina Szilvasy" userId="59fb472d-eed4-4f11-9686-c2c8db02a2cd" providerId="ADAL" clId="{26954D88-D6EA-4FC3-A2C8-007C3D7326B9}" dt="2019-05-07T12:23:11.326" v="99" actId="113"/>
          <ac:spMkLst>
            <pc:docMk/>
            <pc:sldMk cId="305811220" sldId="374"/>
            <ac:spMk id="9" creationId="{729296CC-4263-4DC6-A4E2-25DF62306C2B}"/>
          </ac:spMkLst>
        </pc:spChg>
        <pc:spChg chg="mod">
          <ac:chgData name="Davina Szilvasy" userId="59fb472d-eed4-4f11-9686-c2c8db02a2cd" providerId="ADAL" clId="{26954D88-D6EA-4FC3-A2C8-007C3D7326B9}" dt="2019-05-07T12:23:11.326" v="99" actId="113"/>
          <ac:spMkLst>
            <pc:docMk/>
            <pc:sldMk cId="305811220" sldId="374"/>
            <ac:spMk id="10" creationId="{2857D3B8-C429-4CC8-994C-5C1D6176DCFA}"/>
          </ac:spMkLst>
        </pc:spChg>
        <pc:spChg chg="mod">
          <ac:chgData name="Davina Szilvasy" userId="59fb472d-eed4-4f11-9686-c2c8db02a2cd" providerId="ADAL" clId="{26954D88-D6EA-4FC3-A2C8-007C3D7326B9}" dt="2019-05-07T12:23:11.326" v="99" actId="113"/>
          <ac:spMkLst>
            <pc:docMk/>
            <pc:sldMk cId="305811220" sldId="374"/>
            <ac:spMk id="11" creationId="{C9BEFDD9-068C-4ABF-A1D8-672C44357CD6}"/>
          </ac:spMkLst>
        </pc:spChg>
        <pc:spChg chg="mod">
          <ac:chgData name="Davina Szilvasy" userId="59fb472d-eed4-4f11-9686-c2c8db02a2cd" providerId="ADAL" clId="{26954D88-D6EA-4FC3-A2C8-007C3D7326B9}" dt="2019-05-07T12:23:11.326" v="99" actId="113"/>
          <ac:spMkLst>
            <pc:docMk/>
            <pc:sldMk cId="305811220" sldId="374"/>
            <ac:spMk id="12" creationId="{C6471C35-84CE-4FBF-93A9-80D43BF2AFAA}"/>
          </ac:spMkLst>
        </pc:spChg>
        <pc:spChg chg="mod">
          <ac:chgData name="Davina Szilvasy" userId="59fb472d-eed4-4f11-9686-c2c8db02a2cd" providerId="ADAL" clId="{26954D88-D6EA-4FC3-A2C8-007C3D7326B9}" dt="2019-05-07T12:23:11.326" v="99" actId="113"/>
          <ac:spMkLst>
            <pc:docMk/>
            <pc:sldMk cId="305811220" sldId="374"/>
            <ac:spMk id="13" creationId="{8E1F1DF7-7475-4AE0-B8CA-1F44013C67BC}"/>
          </ac:spMkLst>
        </pc:spChg>
        <pc:spChg chg="mod">
          <ac:chgData name="Davina Szilvasy" userId="59fb472d-eed4-4f11-9686-c2c8db02a2cd" providerId="ADAL" clId="{26954D88-D6EA-4FC3-A2C8-007C3D7326B9}" dt="2019-05-07T12:23:11.326" v="99" actId="113"/>
          <ac:spMkLst>
            <pc:docMk/>
            <pc:sldMk cId="305811220" sldId="374"/>
            <ac:spMk id="14" creationId="{A0B9BA14-67A2-46B1-A09E-11E948D5BB36}"/>
          </ac:spMkLst>
        </pc:spChg>
        <pc:spChg chg="mod">
          <ac:chgData name="Davina Szilvasy" userId="59fb472d-eed4-4f11-9686-c2c8db02a2cd" providerId="ADAL" clId="{26954D88-D6EA-4FC3-A2C8-007C3D7326B9}" dt="2019-05-07T12:06:55.269" v="0"/>
          <ac:spMkLst>
            <pc:docMk/>
            <pc:sldMk cId="305811220" sldId="374"/>
            <ac:spMk id="21" creationId="{A921C358-F01F-467B-A283-CF8BF6D206FC}"/>
          </ac:spMkLst>
        </pc:spChg>
        <pc:grpChg chg="mod">
          <ac:chgData name="Davina Szilvasy" userId="59fb472d-eed4-4f11-9686-c2c8db02a2cd" providerId="ADAL" clId="{26954D88-D6EA-4FC3-A2C8-007C3D7326B9}" dt="2019-05-07T12:23:12.701" v="100" actId="207"/>
          <ac:grpSpMkLst>
            <pc:docMk/>
            <pc:sldMk cId="305811220" sldId="374"/>
            <ac:grpSpMk id="7" creationId="{4865710A-92E5-4B3A-A410-6E9438018078}"/>
          </ac:grpSpMkLst>
        </pc:grpChg>
        <pc:cxnChg chg="mod">
          <ac:chgData name="Davina Szilvasy" userId="59fb472d-eed4-4f11-9686-c2c8db02a2cd" providerId="ADAL" clId="{26954D88-D6EA-4FC3-A2C8-007C3D7326B9}" dt="2019-05-07T12:23:12.701" v="100" actId="207"/>
          <ac:cxnSpMkLst>
            <pc:docMk/>
            <pc:sldMk cId="305811220" sldId="374"/>
            <ac:cxnSpMk id="3" creationId="{C586DBBA-B43A-4C0E-9A71-CAEB8691321F}"/>
          </ac:cxnSpMkLst>
        </pc:cxnChg>
        <pc:cxnChg chg="mod">
          <ac:chgData name="Davina Szilvasy" userId="59fb472d-eed4-4f11-9686-c2c8db02a2cd" providerId="ADAL" clId="{26954D88-D6EA-4FC3-A2C8-007C3D7326B9}" dt="2019-05-07T12:23:12.701" v="100" actId="207"/>
          <ac:cxnSpMkLst>
            <pc:docMk/>
            <pc:sldMk cId="305811220" sldId="374"/>
            <ac:cxnSpMk id="24" creationId="{2ABBB30E-405A-471A-A622-19EE6563C4A1}"/>
          </ac:cxnSpMkLst>
        </pc:cxnChg>
        <pc:cxnChg chg="mod">
          <ac:chgData name="Davina Szilvasy" userId="59fb472d-eed4-4f11-9686-c2c8db02a2cd" providerId="ADAL" clId="{26954D88-D6EA-4FC3-A2C8-007C3D7326B9}" dt="2019-05-07T12:23:12.701" v="100" actId="207"/>
          <ac:cxnSpMkLst>
            <pc:docMk/>
            <pc:sldMk cId="305811220" sldId="374"/>
            <ac:cxnSpMk id="26" creationId="{402DDCB0-6813-4B42-A2CA-FC781728C429}"/>
          </ac:cxnSpMkLst>
        </pc:cxnChg>
      </pc:sldChg>
      <pc:sldChg chg="modSp">
        <pc:chgData name="Davina Szilvasy" userId="59fb472d-eed4-4f11-9686-c2c8db02a2cd" providerId="ADAL" clId="{26954D88-D6EA-4FC3-A2C8-007C3D7326B9}" dt="2019-05-07T12:06:55.269" v="0"/>
        <pc:sldMkLst>
          <pc:docMk/>
          <pc:sldMk cId="1374550734" sldId="375"/>
        </pc:sldMkLst>
        <pc:spChg chg="mod">
          <ac:chgData name="Davina Szilvasy" userId="59fb472d-eed4-4f11-9686-c2c8db02a2cd" providerId="ADAL" clId="{26954D88-D6EA-4FC3-A2C8-007C3D7326B9}" dt="2019-05-07T12:06:55.269" v="0"/>
          <ac:spMkLst>
            <pc:docMk/>
            <pc:sldMk cId="1374550734" sldId="375"/>
            <ac:spMk id="35" creationId="{9011ACB5-9E1B-4BD3-A392-0FFB1E5A78D9}"/>
          </ac:spMkLst>
        </pc:spChg>
      </pc:sldChg>
      <pc:sldChg chg="modSp">
        <pc:chgData name="Davina Szilvasy" userId="59fb472d-eed4-4f11-9686-c2c8db02a2cd" providerId="ADAL" clId="{26954D88-D6EA-4FC3-A2C8-007C3D7326B9}" dt="2019-05-07T12:23:22.544" v="103" actId="113"/>
        <pc:sldMkLst>
          <pc:docMk/>
          <pc:sldMk cId="1431246639" sldId="376"/>
        </pc:sldMkLst>
        <pc:spChg chg="mod">
          <ac:chgData name="Davina Szilvasy" userId="59fb472d-eed4-4f11-9686-c2c8db02a2cd" providerId="ADAL" clId="{26954D88-D6EA-4FC3-A2C8-007C3D7326B9}" dt="2019-05-07T12:06:55.269" v="0"/>
          <ac:spMkLst>
            <pc:docMk/>
            <pc:sldMk cId="1431246639" sldId="376"/>
            <ac:spMk id="13" creationId="{5CCD60B0-865A-4C24-B77C-58563179B246}"/>
          </ac:spMkLst>
        </pc:spChg>
        <pc:spChg chg="mod">
          <ac:chgData name="Davina Szilvasy" userId="59fb472d-eed4-4f11-9686-c2c8db02a2cd" providerId="ADAL" clId="{26954D88-D6EA-4FC3-A2C8-007C3D7326B9}" dt="2019-05-07T12:23:22.544" v="103" actId="113"/>
          <ac:spMkLst>
            <pc:docMk/>
            <pc:sldMk cId="1431246639" sldId="376"/>
            <ac:spMk id="21" creationId="{224649FA-2141-49E0-B35D-55ECED6277E3}"/>
          </ac:spMkLst>
        </pc:spChg>
        <pc:spChg chg="mod">
          <ac:chgData name="Davina Szilvasy" userId="59fb472d-eed4-4f11-9686-c2c8db02a2cd" providerId="ADAL" clId="{26954D88-D6EA-4FC3-A2C8-007C3D7326B9}" dt="2019-05-07T12:23:22.544" v="103" actId="113"/>
          <ac:spMkLst>
            <pc:docMk/>
            <pc:sldMk cId="1431246639" sldId="376"/>
            <ac:spMk id="22" creationId="{54A538BB-6B1F-4264-8266-C405F9CC044F}"/>
          </ac:spMkLst>
        </pc:spChg>
        <pc:spChg chg="mod">
          <ac:chgData name="Davina Szilvasy" userId="59fb472d-eed4-4f11-9686-c2c8db02a2cd" providerId="ADAL" clId="{26954D88-D6EA-4FC3-A2C8-007C3D7326B9}" dt="2019-05-07T12:23:22.544" v="103" actId="113"/>
          <ac:spMkLst>
            <pc:docMk/>
            <pc:sldMk cId="1431246639" sldId="376"/>
            <ac:spMk id="23" creationId="{947BD150-DDC9-4D39-A02C-8DCE0C72381B}"/>
          </ac:spMkLst>
        </pc:spChg>
        <pc:spChg chg="mod">
          <ac:chgData name="Davina Szilvasy" userId="59fb472d-eed4-4f11-9686-c2c8db02a2cd" providerId="ADAL" clId="{26954D88-D6EA-4FC3-A2C8-007C3D7326B9}" dt="2019-05-07T12:23:22.544" v="103" actId="113"/>
          <ac:spMkLst>
            <pc:docMk/>
            <pc:sldMk cId="1431246639" sldId="376"/>
            <ac:spMk id="25" creationId="{A02141AD-7A98-49D0-91E4-D449F09D0638}"/>
          </ac:spMkLst>
        </pc:spChg>
        <pc:grpChg chg="mod">
          <ac:chgData name="Davina Szilvasy" userId="59fb472d-eed4-4f11-9686-c2c8db02a2cd" providerId="ADAL" clId="{26954D88-D6EA-4FC3-A2C8-007C3D7326B9}" dt="2019-05-07T12:23:19.607" v="101" actId="207"/>
          <ac:grpSpMkLst>
            <pc:docMk/>
            <pc:sldMk cId="1431246639" sldId="376"/>
            <ac:grpSpMk id="20" creationId="{356F9896-792C-4EBD-BFE7-4D9EDE1A3AD0}"/>
          </ac:grpSpMkLst>
        </pc:grpChg>
      </pc:sldChg>
      <pc:sldChg chg="modSp">
        <pc:chgData name="Davina Szilvasy" userId="59fb472d-eed4-4f11-9686-c2c8db02a2cd" providerId="ADAL" clId="{26954D88-D6EA-4FC3-A2C8-007C3D7326B9}" dt="2019-05-07T13:17:23.618" v="159" actId="20577"/>
        <pc:sldMkLst>
          <pc:docMk/>
          <pc:sldMk cId="2654316108" sldId="377"/>
        </pc:sldMkLst>
        <pc:spChg chg="mod">
          <ac:chgData name="Davina Szilvasy" userId="59fb472d-eed4-4f11-9686-c2c8db02a2cd" providerId="ADAL" clId="{26954D88-D6EA-4FC3-A2C8-007C3D7326B9}" dt="2019-05-07T12:06:55.269" v="0"/>
          <ac:spMkLst>
            <pc:docMk/>
            <pc:sldMk cId="2654316108" sldId="377"/>
            <ac:spMk id="13" creationId="{0B9916B7-A41D-4CED-8F9C-E47F19733AFB}"/>
          </ac:spMkLst>
        </pc:spChg>
        <pc:spChg chg="mod">
          <ac:chgData name="Davina Szilvasy" userId="59fb472d-eed4-4f11-9686-c2c8db02a2cd" providerId="ADAL" clId="{26954D88-D6EA-4FC3-A2C8-007C3D7326B9}" dt="2019-05-07T13:17:23.618" v="159" actId="20577"/>
          <ac:spMkLst>
            <pc:docMk/>
            <pc:sldMk cId="2654316108" sldId="377"/>
            <ac:spMk id="19" creationId="{5252A847-DE45-4FA3-A1F8-EEBEB845FF8E}"/>
          </ac:spMkLst>
        </pc:spChg>
        <pc:spChg chg="mod">
          <ac:chgData name="Davina Szilvasy" userId="59fb472d-eed4-4f11-9686-c2c8db02a2cd" providerId="ADAL" clId="{26954D88-D6EA-4FC3-A2C8-007C3D7326B9}" dt="2019-05-07T12:23:35.851" v="107" actId="113"/>
          <ac:spMkLst>
            <pc:docMk/>
            <pc:sldMk cId="2654316108" sldId="377"/>
            <ac:spMk id="21" creationId="{224649FA-2141-49E0-B35D-55ECED6277E3}"/>
          </ac:spMkLst>
        </pc:spChg>
        <pc:spChg chg="mod">
          <ac:chgData name="Davina Szilvasy" userId="59fb472d-eed4-4f11-9686-c2c8db02a2cd" providerId="ADAL" clId="{26954D88-D6EA-4FC3-A2C8-007C3D7326B9}" dt="2019-05-07T12:23:35.851" v="107" actId="113"/>
          <ac:spMkLst>
            <pc:docMk/>
            <pc:sldMk cId="2654316108" sldId="377"/>
            <ac:spMk id="22" creationId="{54A538BB-6B1F-4264-8266-C405F9CC044F}"/>
          </ac:spMkLst>
        </pc:spChg>
        <pc:spChg chg="mod">
          <ac:chgData name="Davina Szilvasy" userId="59fb472d-eed4-4f11-9686-c2c8db02a2cd" providerId="ADAL" clId="{26954D88-D6EA-4FC3-A2C8-007C3D7326B9}" dt="2019-05-07T12:23:35.851" v="107" actId="113"/>
          <ac:spMkLst>
            <pc:docMk/>
            <pc:sldMk cId="2654316108" sldId="377"/>
            <ac:spMk id="23" creationId="{947BD150-DDC9-4D39-A02C-8DCE0C72381B}"/>
          </ac:spMkLst>
        </pc:spChg>
        <pc:spChg chg="mod">
          <ac:chgData name="Davina Szilvasy" userId="59fb472d-eed4-4f11-9686-c2c8db02a2cd" providerId="ADAL" clId="{26954D88-D6EA-4FC3-A2C8-007C3D7326B9}" dt="2019-05-07T12:23:35.851" v="107" actId="113"/>
          <ac:spMkLst>
            <pc:docMk/>
            <pc:sldMk cId="2654316108" sldId="377"/>
            <ac:spMk id="25" creationId="{A02141AD-7A98-49D0-91E4-D449F09D0638}"/>
          </ac:spMkLst>
        </pc:spChg>
        <pc:grpChg chg="mod">
          <ac:chgData name="Davina Szilvasy" userId="59fb472d-eed4-4f11-9686-c2c8db02a2cd" providerId="ADAL" clId="{26954D88-D6EA-4FC3-A2C8-007C3D7326B9}" dt="2019-05-07T12:23:33.761" v="105" actId="207"/>
          <ac:grpSpMkLst>
            <pc:docMk/>
            <pc:sldMk cId="2654316108" sldId="377"/>
            <ac:grpSpMk id="20" creationId="{356F9896-792C-4EBD-BFE7-4D9EDE1A3AD0}"/>
          </ac:grpSpMkLst>
        </pc:grpChg>
      </pc:sldChg>
      <pc:sldChg chg="modSp del">
        <pc:chgData name="Davina Szilvasy" userId="59fb472d-eed4-4f11-9686-c2c8db02a2cd" providerId="ADAL" clId="{26954D88-D6EA-4FC3-A2C8-007C3D7326B9}" dt="2019-05-07T12:22:20.670" v="97" actId="2696"/>
        <pc:sldMkLst>
          <pc:docMk/>
          <pc:sldMk cId="1465608942" sldId="378"/>
        </pc:sldMkLst>
        <pc:spChg chg="mod">
          <ac:chgData name="Davina Szilvasy" userId="59fb472d-eed4-4f11-9686-c2c8db02a2cd" providerId="ADAL" clId="{26954D88-D6EA-4FC3-A2C8-007C3D7326B9}" dt="2019-05-07T12:06:55.269" v="0"/>
          <ac:spMkLst>
            <pc:docMk/>
            <pc:sldMk cId="1465608942" sldId="378"/>
            <ac:spMk id="37" creationId="{5D7C4BE5-CE8E-4112-A33F-68D1DB193CD1}"/>
          </ac:spMkLst>
        </pc:spChg>
      </pc:sldChg>
      <pc:sldChg chg="modSp">
        <pc:chgData name="Davina Szilvasy" userId="59fb472d-eed4-4f11-9686-c2c8db02a2cd" providerId="ADAL" clId="{26954D88-D6EA-4FC3-A2C8-007C3D7326B9}" dt="2019-05-07T12:25:29.429" v="109" actId="20577"/>
        <pc:sldMkLst>
          <pc:docMk/>
          <pc:sldMk cId="3054626230" sldId="379"/>
        </pc:sldMkLst>
        <pc:spChg chg="mod">
          <ac:chgData name="Davina Szilvasy" userId="59fb472d-eed4-4f11-9686-c2c8db02a2cd" providerId="ADAL" clId="{26954D88-D6EA-4FC3-A2C8-007C3D7326B9}" dt="2019-05-07T12:06:55.269" v="0"/>
          <ac:spMkLst>
            <pc:docMk/>
            <pc:sldMk cId="3054626230" sldId="379"/>
            <ac:spMk id="15" creationId="{56720A61-3D69-4C05-A621-9ECAA0C3E5C6}"/>
          </ac:spMkLst>
        </pc:spChg>
        <pc:spChg chg="mod">
          <ac:chgData name="Davina Szilvasy" userId="59fb472d-eed4-4f11-9686-c2c8db02a2cd" providerId="ADAL" clId="{26954D88-D6EA-4FC3-A2C8-007C3D7326B9}" dt="2019-05-07T12:25:29.429" v="109" actId="20577"/>
          <ac:spMkLst>
            <pc:docMk/>
            <pc:sldMk cId="3054626230" sldId="379"/>
            <ac:spMk id="39" creationId="{74505AE6-4D1F-4B10-AD5F-1C1545D3650E}"/>
          </ac:spMkLst>
        </pc:spChg>
      </pc:sldChg>
      <pc:sldChg chg="modSp">
        <pc:chgData name="Davina Szilvasy" userId="59fb472d-eed4-4f11-9686-c2c8db02a2cd" providerId="ADAL" clId="{26954D88-D6EA-4FC3-A2C8-007C3D7326B9}" dt="2019-05-07T12:06:55.269" v="0"/>
        <pc:sldMkLst>
          <pc:docMk/>
          <pc:sldMk cId="2249927600" sldId="380"/>
        </pc:sldMkLst>
        <pc:spChg chg="mod">
          <ac:chgData name="Davina Szilvasy" userId="59fb472d-eed4-4f11-9686-c2c8db02a2cd" providerId="ADAL" clId="{26954D88-D6EA-4FC3-A2C8-007C3D7326B9}" dt="2019-05-07T12:06:55.269" v="0"/>
          <ac:spMkLst>
            <pc:docMk/>
            <pc:sldMk cId="2249927600" sldId="380"/>
            <ac:spMk id="14" creationId="{234DE02D-7247-4E7C-ABDC-383AB4430387}"/>
          </ac:spMkLst>
        </pc:spChg>
      </pc:sldChg>
      <pc:sldChg chg="modSp">
        <pc:chgData name="Davina Szilvasy" userId="59fb472d-eed4-4f11-9686-c2c8db02a2cd" providerId="ADAL" clId="{26954D88-D6EA-4FC3-A2C8-007C3D7326B9}" dt="2019-05-07T12:06:55.269" v="0"/>
        <pc:sldMkLst>
          <pc:docMk/>
          <pc:sldMk cId="3126577480" sldId="427"/>
        </pc:sldMkLst>
        <pc:spChg chg="mod">
          <ac:chgData name="Davina Szilvasy" userId="59fb472d-eed4-4f11-9686-c2c8db02a2cd" providerId="ADAL" clId="{26954D88-D6EA-4FC3-A2C8-007C3D7326B9}" dt="2019-05-07T12:06:55.269" v="0"/>
          <ac:spMkLst>
            <pc:docMk/>
            <pc:sldMk cId="3126577480" sldId="427"/>
            <ac:spMk id="9" creationId="{10E77A65-F53C-4B80-A94D-B47FD494B866}"/>
          </ac:spMkLst>
        </pc:spChg>
      </pc:sldChg>
      <pc:sldChg chg="addSp delSp modSp add">
        <pc:chgData name="Davina Szilvasy" userId="59fb472d-eed4-4f11-9686-c2c8db02a2cd" providerId="ADAL" clId="{26954D88-D6EA-4FC3-A2C8-007C3D7326B9}" dt="2019-05-07T12:22:11.952" v="96" actId="208"/>
        <pc:sldMkLst>
          <pc:docMk/>
          <pc:sldMk cId="3486074690" sldId="428"/>
        </pc:sldMkLst>
        <pc:spChg chg="mod">
          <ac:chgData name="Davina Szilvasy" userId="59fb472d-eed4-4f11-9686-c2c8db02a2cd" providerId="ADAL" clId="{26954D88-D6EA-4FC3-A2C8-007C3D7326B9}" dt="2019-05-07T12:20:19.977" v="81" actId="208"/>
          <ac:spMkLst>
            <pc:docMk/>
            <pc:sldMk cId="3486074690" sldId="428"/>
            <ac:spMk id="15" creationId="{C9464D0C-D495-4489-AF51-91FDFB371415}"/>
          </ac:spMkLst>
        </pc:spChg>
        <pc:spChg chg="mod">
          <ac:chgData name="Davina Szilvasy" userId="59fb472d-eed4-4f11-9686-c2c8db02a2cd" providerId="ADAL" clId="{26954D88-D6EA-4FC3-A2C8-007C3D7326B9}" dt="2019-05-07T12:20:16.999" v="80" actId="208"/>
          <ac:spMkLst>
            <pc:docMk/>
            <pc:sldMk cId="3486074690" sldId="428"/>
            <ac:spMk id="22" creationId="{24A58650-68AE-442A-9C0A-C6B1B325E4A1}"/>
          </ac:spMkLst>
        </pc:spChg>
        <pc:spChg chg="del mod">
          <ac:chgData name="Davina Szilvasy" userId="59fb472d-eed4-4f11-9686-c2c8db02a2cd" providerId="ADAL" clId="{26954D88-D6EA-4FC3-A2C8-007C3D7326B9}" dt="2019-05-07T12:22:08.217" v="94" actId="478"/>
          <ac:spMkLst>
            <pc:docMk/>
            <pc:sldMk cId="3486074690" sldId="428"/>
            <ac:spMk id="35" creationId="{C758D6EA-EF51-49E3-B957-B09126E34AA4}"/>
          </ac:spMkLst>
        </pc:spChg>
        <pc:spChg chg="add">
          <ac:chgData name="Davina Szilvasy" userId="59fb472d-eed4-4f11-9686-c2c8db02a2cd" providerId="ADAL" clId="{26954D88-D6EA-4FC3-A2C8-007C3D7326B9}" dt="2019-05-07T12:19:35.653" v="76"/>
          <ac:spMkLst>
            <pc:docMk/>
            <pc:sldMk cId="3486074690" sldId="428"/>
            <ac:spMk id="37" creationId="{CF2DB138-9FD7-410E-8D39-D24F2C0E1260}"/>
          </ac:spMkLst>
        </pc:spChg>
        <pc:spChg chg="add mod">
          <ac:chgData name="Davina Szilvasy" userId="59fb472d-eed4-4f11-9686-c2c8db02a2cd" providerId="ADAL" clId="{26954D88-D6EA-4FC3-A2C8-007C3D7326B9}" dt="2019-05-07T12:19:53.887" v="79" actId="14100"/>
          <ac:spMkLst>
            <pc:docMk/>
            <pc:sldMk cId="3486074690" sldId="428"/>
            <ac:spMk id="38" creationId="{81B81B15-BCD3-421F-BE6E-0F73F12E2438}"/>
          </ac:spMkLst>
        </pc:spChg>
        <pc:spChg chg="add mod">
          <ac:chgData name="Davina Szilvasy" userId="59fb472d-eed4-4f11-9686-c2c8db02a2cd" providerId="ADAL" clId="{26954D88-D6EA-4FC3-A2C8-007C3D7326B9}" dt="2019-05-07T12:22:11.952" v="96" actId="208"/>
          <ac:spMkLst>
            <pc:docMk/>
            <pc:sldMk cId="3486074690" sldId="428"/>
            <ac:spMk id="41" creationId="{338237D1-89A4-4F96-BBC1-03B605A85562}"/>
          </ac:spMkLst>
        </pc:spChg>
        <pc:cxnChg chg="mod">
          <ac:chgData name="Davina Szilvasy" userId="59fb472d-eed4-4f11-9686-c2c8db02a2cd" providerId="ADAL" clId="{26954D88-D6EA-4FC3-A2C8-007C3D7326B9}" dt="2019-05-07T12:20:16.999" v="80" actId="208"/>
          <ac:cxnSpMkLst>
            <pc:docMk/>
            <pc:sldMk cId="3486074690" sldId="428"/>
            <ac:cxnSpMk id="29" creationId="{49D5B451-8E9E-485C-8AD2-6631311C71E8}"/>
          </ac:cxnSpMkLst>
        </pc:cxnChg>
        <pc:cxnChg chg="mod">
          <ac:chgData name="Davina Szilvasy" userId="59fb472d-eed4-4f11-9686-c2c8db02a2cd" providerId="ADAL" clId="{26954D88-D6EA-4FC3-A2C8-007C3D7326B9}" dt="2019-05-07T12:20:16.999" v="80" actId="208"/>
          <ac:cxnSpMkLst>
            <pc:docMk/>
            <pc:sldMk cId="3486074690" sldId="428"/>
            <ac:cxnSpMk id="30" creationId="{6C1BC092-11EE-48AF-8EFF-A3A079093B17}"/>
          </ac:cxnSpMkLst>
        </pc:cxnChg>
        <pc:cxnChg chg="mod">
          <ac:chgData name="Davina Szilvasy" userId="59fb472d-eed4-4f11-9686-c2c8db02a2cd" providerId="ADAL" clId="{26954D88-D6EA-4FC3-A2C8-007C3D7326B9}" dt="2019-05-07T12:20:16.999" v="80" actId="208"/>
          <ac:cxnSpMkLst>
            <pc:docMk/>
            <pc:sldMk cId="3486074690" sldId="428"/>
            <ac:cxnSpMk id="31" creationId="{BC80E99A-5654-4AE9-92B0-40A781CB354E}"/>
          </ac:cxnSpMkLst>
        </pc:cxnChg>
        <pc:cxnChg chg="mod">
          <ac:chgData name="Davina Szilvasy" userId="59fb472d-eed4-4f11-9686-c2c8db02a2cd" providerId="ADAL" clId="{26954D88-D6EA-4FC3-A2C8-007C3D7326B9}" dt="2019-05-07T12:20:16.999" v="80" actId="208"/>
          <ac:cxnSpMkLst>
            <pc:docMk/>
            <pc:sldMk cId="3486074690" sldId="428"/>
            <ac:cxnSpMk id="32" creationId="{73793296-0B54-4F5E-8FCC-6F4311B86EEF}"/>
          </ac:cxnSpMkLst>
        </pc:cxnChg>
        <pc:cxnChg chg="del mod">
          <ac:chgData name="Davina Szilvasy" userId="59fb472d-eed4-4f11-9686-c2c8db02a2cd" providerId="ADAL" clId="{26954D88-D6EA-4FC3-A2C8-007C3D7326B9}" dt="2019-05-07T12:22:08.217" v="94" actId="478"/>
          <ac:cxnSpMkLst>
            <pc:docMk/>
            <pc:sldMk cId="3486074690" sldId="428"/>
            <ac:cxnSpMk id="33" creationId="{89937291-E2B3-4068-8F28-1C01F832D79F}"/>
          </ac:cxnSpMkLst>
        </pc:cxnChg>
        <pc:cxnChg chg="del mod">
          <ac:chgData name="Davina Szilvasy" userId="59fb472d-eed4-4f11-9686-c2c8db02a2cd" providerId="ADAL" clId="{26954D88-D6EA-4FC3-A2C8-007C3D7326B9}" dt="2019-05-07T12:22:08.217" v="94" actId="478"/>
          <ac:cxnSpMkLst>
            <pc:docMk/>
            <pc:sldMk cId="3486074690" sldId="428"/>
            <ac:cxnSpMk id="34" creationId="{3B12999D-746B-42D0-9370-4ACA5B2EACF6}"/>
          </ac:cxnSpMkLst>
        </pc:cxnChg>
        <pc:cxnChg chg="add mod">
          <ac:chgData name="Davina Szilvasy" userId="59fb472d-eed4-4f11-9686-c2c8db02a2cd" providerId="ADAL" clId="{26954D88-D6EA-4FC3-A2C8-007C3D7326B9}" dt="2019-05-07T12:22:11.952" v="96" actId="208"/>
          <ac:cxnSpMkLst>
            <pc:docMk/>
            <pc:sldMk cId="3486074690" sldId="428"/>
            <ac:cxnSpMk id="39" creationId="{A0956AD2-EA5F-4EF5-85D4-6FF5C5D804FF}"/>
          </ac:cxnSpMkLst>
        </pc:cxnChg>
        <pc:cxnChg chg="add mod">
          <ac:chgData name="Davina Szilvasy" userId="59fb472d-eed4-4f11-9686-c2c8db02a2cd" providerId="ADAL" clId="{26954D88-D6EA-4FC3-A2C8-007C3D7326B9}" dt="2019-05-07T12:22:11.952" v="96" actId="208"/>
          <ac:cxnSpMkLst>
            <pc:docMk/>
            <pc:sldMk cId="3486074690" sldId="428"/>
            <ac:cxnSpMk id="40" creationId="{AA3820E4-F322-4E4F-B97D-9966E5CBE346}"/>
          </ac:cxnSpMkLst>
        </pc:cxnChg>
      </pc:sldChg>
      <pc:sldChg chg="addSp add">
        <pc:chgData name="Davina Szilvasy" userId="59fb472d-eed4-4f11-9686-c2c8db02a2cd" providerId="ADAL" clId="{26954D88-D6EA-4FC3-A2C8-007C3D7326B9}" dt="2019-05-07T12:29:11.807" v="132"/>
        <pc:sldMkLst>
          <pc:docMk/>
          <pc:sldMk cId="1475485706" sldId="429"/>
        </pc:sldMkLst>
        <pc:cxnChg chg="add">
          <ac:chgData name="Davina Szilvasy" userId="59fb472d-eed4-4f11-9686-c2c8db02a2cd" providerId="ADAL" clId="{26954D88-D6EA-4FC3-A2C8-007C3D7326B9}" dt="2019-05-07T12:29:11.807" v="132"/>
          <ac:cxnSpMkLst>
            <pc:docMk/>
            <pc:sldMk cId="1475485706" sldId="429"/>
            <ac:cxnSpMk id="16" creationId="{AB8B1EFF-016C-4313-9C28-3F7AE4F7E160}"/>
          </ac:cxnSpMkLst>
        </pc:cxnChg>
        <pc:cxnChg chg="add">
          <ac:chgData name="Davina Szilvasy" userId="59fb472d-eed4-4f11-9686-c2c8db02a2cd" providerId="ADAL" clId="{26954D88-D6EA-4FC3-A2C8-007C3D7326B9}" dt="2019-05-07T12:29:11.807" v="132"/>
          <ac:cxnSpMkLst>
            <pc:docMk/>
            <pc:sldMk cId="1475485706" sldId="429"/>
            <ac:cxnSpMk id="17" creationId="{2720CE5F-ED33-440A-AC9F-8B09491681B9}"/>
          </ac:cxnSpMkLst>
        </pc:cxnChg>
        <pc:cxnChg chg="add">
          <ac:chgData name="Davina Szilvasy" userId="59fb472d-eed4-4f11-9686-c2c8db02a2cd" providerId="ADAL" clId="{26954D88-D6EA-4FC3-A2C8-007C3D7326B9}" dt="2019-05-07T12:29:11.807" v="132"/>
          <ac:cxnSpMkLst>
            <pc:docMk/>
            <pc:sldMk cId="1475485706" sldId="429"/>
            <ac:cxnSpMk id="18" creationId="{8E10992F-9446-421D-8D85-2789A75DE80F}"/>
          </ac:cxnSpMkLst>
        </pc:cxnChg>
      </pc:sldChg>
    </pc:docChg>
  </pc:docChgLst>
  <pc:docChgLst>
    <pc:chgData name="Becky Crouch" userId="c8246cc5-0a21-4bf3-8f37-70937c159b77" providerId="ADAL" clId="{306D5578-756E-43E6-AD36-E4ED06FD5B39}"/>
  </pc:docChgLst>
  <pc:docChgLst>
    <pc:chgData name="Kyle Tidswell-Brown" userId="3518c4a0-5c99-4880-b127-cb60ccf11a39" providerId="ADAL" clId="{73FECAE3-74D4-464A-B029-F03D853B23B2}"/>
    <pc:docChg chg="custSel modSld">
      <pc:chgData name="Kyle Tidswell-Brown" userId="3518c4a0-5c99-4880-b127-cb60ccf11a39" providerId="ADAL" clId="{73FECAE3-74D4-464A-B029-F03D853B23B2}" dt="2019-05-07T14:06:40.419" v="54" actId="166"/>
      <pc:docMkLst>
        <pc:docMk/>
      </pc:docMkLst>
      <pc:sldChg chg="modSp">
        <pc:chgData name="Kyle Tidswell-Brown" userId="3518c4a0-5c99-4880-b127-cb60ccf11a39" providerId="ADAL" clId="{73FECAE3-74D4-464A-B029-F03D853B23B2}" dt="2019-05-07T13:59:49.565" v="1" actId="20577"/>
        <pc:sldMkLst>
          <pc:docMk/>
          <pc:sldMk cId="2637481266" sldId="256"/>
        </pc:sldMkLst>
        <pc:spChg chg="mod">
          <ac:chgData name="Kyle Tidswell-Brown" userId="3518c4a0-5c99-4880-b127-cb60ccf11a39" providerId="ADAL" clId="{73FECAE3-74D4-464A-B029-F03D853B23B2}" dt="2019-05-07T13:59:49.565" v="1" actId="20577"/>
          <ac:spMkLst>
            <pc:docMk/>
            <pc:sldMk cId="2637481266" sldId="256"/>
            <ac:spMk id="19" creationId="{5252A847-DE45-4FA3-A1F8-EEBEB845FF8E}"/>
          </ac:spMkLst>
        </pc:spChg>
      </pc:sldChg>
      <pc:sldChg chg="modSp">
        <pc:chgData name="Kyle Tidswell-Brown" userId="3518c4a0-5c99-4880-b127-cb60ccf11a39" providerId="ADAL" clId="{73FECAE3-74D4-464A-B029-F03D853B23B2}" dt="2019-05-07T14:03:32.695" v="50" actId="122"/>
        <pc:sldMkLst>
          <pc:docMk/>
          <pc:sldMk cId="636014570" sldId="314"/>
        </pc:sldMkLst>
        <pc:spChg chg="mod">
          <ac:chgData name="Kyle Tidswell-Brown" userId="3518c4a0-5c99-4880-b127-cb60ccf11a39" providerId="ADAL" clId="{73FECAE3-74D4-464A-B029-F03D853B23B2}" dt="2019-05-07T14:03:32.695" v="50" actId="122"/>
          <ac:spMkLst>
            <pc:docMk/>
            <pc:sldMk cId="636014570" sldId="314"/>
            <ac:spMk id="19" creationId="{5252A847-DE45-4FA3-A1F8-EEBEB845FF8E}"/>
          </ac:spMkLst>
        </pc:spChg>
      </pc:sldChg>
      <pc:sldChg chg="delSp modSp">
        <pc:chgData name="Kyle Tidswell-Brown" userId="3518c4a0-5c99-4880-b127-cb60ccf11a39" providerId="ADAL" clId="{73FECAE3-74D4-464A-B029-F03D853B23B2}" dt="2019-05-07T14:00:49.153" v="28" actId="20577"/>
        <pc:sldMkLst>
          <pc:docMk/>
          <pc:sldMk cId="3107981527" sldId="367"/>
        </pc:sldMkLst>
        <pc:spChg chg="del">
          <ac:chgData name="Kyle Tidswell-Brown" userId="3518c4a0-5c99-4880-b127-cb60ccf11a39" providerId="ADAL" clId="{73FECAE3-74D4-464A-B029-F03D853B23B2}" dt="2019-05-07T14:00:39.581" v="8" actId="478"/>
          <ac:spMkLst>
            <pc:docMk/>
            <pc:sldMk cId="3107981527" sldId="367"/>
            <ac:spMk id="3" creationId="{81DD3909-AF03-4A43-89F9-BDDC2485E697}"/>
          </ac:spMkLst>
        </pc:spChg>
        <pc:spChg chg="mod">
          <ac:chgData name="Kyle Tidswell-Brown" userId="3518c4a0-5c99-4880-b127-cb60ccf11a39" providerId="ADAL" clId="{73FECAE3-74D4-464A-B029-F03D853B23B2}" dt="2019-05-07T14:00:49.153" v="28" actId="20577"/>
          <ac:spMkLst>
            <pc:docMk/>
            <pc:sldMk cId="3107981527" sldId="367"/>
            <ac:spMk id="19" creationId="{5252A847-DE45-4FA3-A1F8-EEBEB845FF8E}"/>
          </ac:spMkLst>
        </pc:spChg>
        <pc:spChg chg="del">
          <ac:chgData name="Kyle Tidswell-Brown" userId="3518c4a0-5c99-4880-b127-cb60ccf11a39" providerId="ADAL" clId="{73FECAE3-74D4-464A-B029-F03D853B23B2}" dt="2019-05-07T14:00:37.817" v="7" actId="478"/>
          <ac:spMkLst>
            <pc:docMk/>
            <pc:sldMk cId="3107981527" sldId="367"/>
            <ac:spMk id="26" creationId="{6710ED25-A9C4-4808-8B54-9ADB7D46196E}"/>
          </ac:spMkLst>
        </pc:spChg>
      </pc:sldChg>
      <pc:sldChg chg="modSp">
        <pc:chgData name="Kyle Tidswell-Brown" userId="3518c4a0-5c99-4880-b127-cb60ccf11a39" providerId="ADAL" clId="{73FECAE3-74D4-464A-B029-F03D853B23B2}" dt="2019-05-07T14:01:16.451" v="48" actId="403"/>
        <pc:sldMkLst>
          <pc:docMk/>
          <pc:sldMk cId="2600763485" sldId="369"/>
        </pc:sldMkLst>
        <pc:spChg chg="mod">
          <ac:chgData name="Kyle Tidswell-Brown" userId="3518c4a0-5c99-4880-b127-cb60ccf11a39" providerId="ADAL" clId="{73FECAE3-74D4-464A-B029-F03D853B23B2}" dt="2019-05-07T14:01:16.451" v="48" actId="403"/>
          <ac:spMkLst>
            <pc:docMk/>
            <pc:sldMk cId="2600763485" sldId="369"/>
            <ac:spMk id="19" creationId="{5252A847-DE45-4FA3-A1F8-EEBEB845FF8E}"/>
          </ac:spMkLst>
        </pc:spChg>
      </pc:sldChg>
      <pc:sldChg chg="modSp">
        <pc:chgData name="Kyle Tidswell-Brown" userId="3518c4a0-5c99-4880-b127-cb60ccf11a39" providerId="ADAL" clId="{73FECAE3-74D4-464A-B029-F03D853B23B2}" dt="2019-05-07T14:03:39.073" v="52" actId="208"/>
        <pc:sldMkLst>
          <pc:docMk/>
          <pc:sldMk cId="1374550734" sldId="375"/>
        </pc:sldMkLst>
        <pc:spChg chg="mod">
          <ac:chgData name="Kyle Tidswell-Brown" userId="3518c4a0-5c99-4880-b127-cb60ccf11a39" providerId="ADAL" clId="{73FECAE3-74D4-464A-B029-F03D853B23B2}" dt="2019-05-07T14:03:39.073" v="52" actId="208"/>
          <ac:spMkLst>
            <pc:docMk/>
            <pc:sldMk cId="1374550734" sldId="375"/>
            <ac:spMk id="11" creationId="{E572F1BC-95DB-4E9D-B8CC-91E5EDE08344}"/>
          </ac:spMkLst>
        </pc:spChg>
        <pc:spChg chg="mod">
          <ac:chgData name="Kyle Tidswell-Brown" userId="3518c4a0-5c99-4880-b127-cb60ccf11a39" providerId="ADAL" clId="{73FECAE3-74D4-464A-B029-F03D853B23B2}" dt="2019-05-07T14:03:35.652" v="51" actId="122"/>
          <ac:spMkLst>
            <pc:docMk/>
            <pc:sldMk cId="1374550734" sldId="375"/>
            <ac:spMk id="19" creationId="{5252A847-DE45-4FA3-A1F8-EEBEB845FF8E}"/>
          </ac:spMkLst>
        </pc:spChg>
        <pc:cxnChg chg="mod">
          <ac:chgData name="Kyle Tidswell-Brown" userId="3518c4a0-5c99-4880-b127-cb60ccf11a39" providerId="ADAL" clId="{73FECAE3-74D4-464A-B029-F03D853B23B2}" dt="2019-05-07T14:03:39.073" v="52" actId="208"/>
          <ac:cxnSpMkLst>
            <pc:docMk/>
            <pc:sldMk cId="1374550734" sldId="375"/>
            <ac:cxnSpMk id="12" creationId="{A341C176-CEA2-4521-85AE-03DA68702CC7}"/>
          </ac:cxnSpMkLst>
        </pc:cxnChg>
        <pc:cxnChg chg="mod">
          <ac:chgData name="Kyle Tidswell-Brown" userId="3518c4a0-5c99-4880-b127-cb60ccf11a39" providerId="ADAL" clId="{73FECAE3-74D4-464A-B029-F03D853B23B2}" dt="2019-05-07T14:03:39.073" v="52" actId="208"/>
          <ac:cxnSpMkLst>
            <pc:docMk/>
            <pc:sldMk cId="1374550734" sldId="375"/>
            <ac:cxnSpMk id="13" creationId="{80DBCE30-3EAF-4729-892B-D5124D95ED9E}"/>
          </ac:cxnSpMkLst>
        </pc:cxnChg>
      </pc:sldChg>
      <pc:sldChg chg="delSp modSp">
        <pc:chgData name="Kyle Tidswell-Brown" userId="3518c4a0-5c99-4880-b127-cb60ccf11a39" providerId="ADAL" clId="{73FECAE3-74D4-464A-B029-F03D853B23B2}" dt="2019-05-07T14:01:05.419" v="47" actId="20577"/>
        <pc:sldMkLst>
          <pc:docMk/>
          <pc:sldMk cId="3054626230" sldId="379"/>
        </pc:sldMkLst>
        <pc:spChg chg="del">
          <ac:chgData name="Kyle Tidswell-Brown" userId="3518c4a0-5c99-4880-b127-cb60ccf11a39" providerId="ADAL" clId="{73FECAE3-74D4-464A-B029-F03D853B23B2}" dt="2019-05-07T14:00:57.149" v="29" actId="478"/>
          <ac:spMkLst>
            <pc:docMk/>
            <pc:sldMk cId="3054626230" sldId="379"/>
            <ac:spMk id="3" creationId="{81DD3909-AF03-4A43-89F9-BDDC2485E697}"/>
          </ac:spMkLst>
        </pc:spChg>
        <pc:spChg chg="mod">
          <ac:chgData name="Kyle Tidswell-Brown" userId="3518c4a0-5c99-4880-b127-cb60ccf11a39" providerId="ADAL" clId="{73FECAE3-74D4-464A-B029-F03D853B23B2}" dt="2019-05-07T14:01:05.419" v="47" actId="20577"/>
          <ac:spMkLst>
            <pc:docMk/>
            <pc:sldMk cId="3054626230" sldId="379"/>
            <ac:spMk id="19" creationId="{5252A847-DE45-4FA3-A1F8-EEBEB845FF8E}"/>
          </ac:spMkLst>
        </pc:spChg>
        <pc:spChg chg="del">
          <ac:chgData name="Kyle Tidswell-Brown" userId="3518c4a0-5c99-4880-b127-cb60ccf11a39" providerId="ADAL" clId="{73FECAE3-74D4-464A-B029-F03D853B23B2}" dt="2019-05-07T14:00:57.149" v="29" actId="478"/>
          <ac:spMkLst>
            <pc:docMk/>
            <pc:sldMk cId="3054626230" sldId="379"/>
            <ac:spMk id="26" creationId="{6710ED25-A9C4-4808-8B54-9ADB7D46196E}"/>
          </ac:spMkLst>
        </pc:spChg>
      </pc:sldChg>
      <pc:sldChg chg="modSp">
        <pc:chgData name="Kyle Tidswell-Brown" userId="3518c4a0-5c99-4880-b127-cb60ccf11a39" providerId="ADAL" clId="{73FECAE3-74D4-464A-B029-F03D853B23B2}" dt="2019-05-07T14:06:40.419" v="54" actId="166"/>
        <pc:sldMkLst>
          <pc:docMk/>
          <pc:sldMk cId="2249927600" sldId="380"/>
        </pc:sldMkLst>
        <pc:spChg chg="mod">
          <ac:chgData name="Kyle Tidswell-Brown" userId="3518c4a0-5c99-4880-b127-cb60ccf11a39" providerId="ADAL" clId="{73FECAE3-74D4-464A-B029-F03D853B23B2}" dt="2019-05-07T14:01:19.339" v="49" actId="403"/>
          <ac:spMkLst>
            <pc:docMk/>
            <pc:sldMk cId="2249927600" sldId="380"/>
            <ac:spMk id="19" creationId="{5252A847-DE45-4FA3-A1F8-EEBEB845FF8E}"/>
          </ac:spMkLst>
        </pc:spChg>
        <pc:spChg chg="ord">
          <ac:chgData name="Kyle Tidswell-Brown" userId="3518c4a0-5c99-4880-b127-cb60ccf11a39" providerId="ADAL" clId="{73FECAE3-74D4-464A-B029-F03D853B23B2}" dt="2019-05-07T14:06:40.419" v="54" actId="166"/>
          <ac:spMkLst>
            <pc:docMk/>
            <pc:sldMk cId="2249927600" sldId="380"/>
            <ac:spMk id="20" creationId="{BC450AAE-F3C7-4B2F-B741-240C25D325FE}"/>
          </ac:spMkLst>
        </pc:spChg>
      </pc:sldChg>
      <pc:sldChg chg="modSp">
        <pc:chgData name="Kyle Tidswell-Brown" userId="3518c4a0-5c99-4880-b127-cb60ccf11a39" providerId="ADAL" clId="{73FECAE3-74D4-464A-B029-F03D853B23B2}" dt="2019-05-07T14:00:25.384" v="6" actId="208"/>
        <pc:sldMkLst>
          <pc:docMk/>
          <pc:sldMk cId="3486074690" sldId="428"/>
        </pc:sldMkLst>
        <pc:spChg chg="mod">
          <ac:chgData name="Kyle Tidswell-Brown" userId="3518c4a0-5c99-4880-b127-cb60ccf11a39" providerId="ADAL" clId="{73FECAE3-74D4-464A-B029-F03D853B23B2}" dt="2019-05-07T14:00:16.269" v="3" actId="208"/>
          <ac:spMkLst>
            <pc:docMk/>
            <pc:sldMk cId="3486074690" sldId="428"/>
            <ac:spMk id="14" creationId="{D50D48CD-B8A4-47AC-99C7-CC6B6B8A5D49}"/>
          </ac:spMkLst>
        </pc:spChg>
        <pc:spChg chg="mod">
          <ac:chgData name="Kyle Tidswell-Brown" userId="3518c4a0-5c99-4880-b127-cb60ccf11a39" providerId="ADAL" clId="{73FECAE3-74D4-464A-B029-F03D853B23B2}" dt="2019-05-07T14:00:25.384" v="6" actId="208"/>
          <ac:spMkLst>
            <pc:docMk/>
            <pc:sldMk cId="3486074690" sldId="428"/>
            <ac:spMk id="20" creationId="{189B3778-FD9A-4054-926D-E290BCC67AAE}"/>
          </ac:spMkLst>
        </pc:spChg>
        <pc:cxnChg chg="mod">
          <ac:chgData name="Kyle Tidswell-Brown" userId="3518c4a0-5c99-4880-b127-cb60ccf11a39" providerId="ADAL" clId="{73FECAE3-74D4-464A-B029-F03D853B23B2}" dt="2019-05-07T14:00:21.253" v="5" actId="208"/>
          <ac:cxnSpMkLst>
            <pc:docMk/>
            <pc:sldMk cId="3486074690" sldId="428"/>
            <ac:cxnSpMk id="23" creationId="{1B2DB9B6-ABDE-4E4F-A931-F2A4CC697282}"/>
          </ac:cxnSpMkLst>
        </pc:cxnChg>
        <pc:cxnChg chg="mod">
          <ac:chgData name="Kyle Tidswell-Brown" userId="3518c4a0-5c99-4880-b127-cb60ccf11a39" providerId="ADAL" clId="{73FECAE3-74D4-464A-B029-F03D853B23B2}" dt="2019-05-07T14:00:18.747" v="4" actId="208"/>
          <ac:cxnSpMkLst>
            <pc:docMk/>
            <pc:sldMk cId="3486074690" sldId="428"/>
            <ac:cxnSpMk id="24" creationId="{9EEE945A-D7C8-47CD-BAEE-E833D2149A0C}"/>
          </ac:cxnSpMkLst>
        </pc:cxnChg>
        <pc:cxnChg chg="mod">
          <ac:chgData name="Kyle Tidswell-Brown" userId="3518c4a0-5c99-4880-b127-cb60ccf11a39" providerId="ADAL" clId="{73FECAE3-74D4-464A-B029-F03D853B23B2}" dt="2019-05-07T14:00:14.250" v="2" actId="208"/>
          <ac:cxnSpMkLst>
            <pc:docMk/>
            <pc:sldMk cId="3486074690" sldId="428"/>
            <ac:cxnSpMk id="27" creationId="{923E7AED-1077-472A-BDE0-C5D24D03F291}"/>
          </ac:cxnSpMkLst>
        </pc:cxnChg>
        <pc:cxnChg chg="mod">
          <ac:chgData name="Kyle Tidswell-Brown" userId="3518c4a0-5c99-4880-b127-cb60ccf11a39" providerId="ADAL" clId="{73FECAE3-74D4-464A-B029-F03D853B23B2}" dt="2019-05-07T14:00:14.250" v="2" actId="208"/>
          <ac:cxnSpMkLst>
            <pc:docMk/>
            <pc:sldMk cId="3486074690" sldId="428"/>
            <ac:cxnSpMk id="28" creationId="{5B634375-B547-4B71-ADAF-EDF0DF2CA148}"/>
          </ac:cxnSpMkLst>
        </pc:cxnChg>
      </pc:sldChg>
      <pc:sldChg chg="modSp">
        <pc:chgData name="Kyle Tidswell-Brown" userId="3518c4a0-5c99-4880-b127-cb60ccf11a39" providerId="ADAL" clId="{73FECAE3-74D4-464A-B029-F03D853B23B2}" dt="2019-05-07T14:06:29.196" v="53" actId="166"/>
        <pc:sldMkLst>
          <pc:docMk/>
          <pc:sldMk cId="1475485706" sldId="429"/>
        </pc:sldMkLst>
        <pc:grpChg chg="ord">
          <ac:chgData name="Kyle Tidswell-Brown" userId="3518c4a0-5c99-4880-b127-cb60ccf11a39" providerId="ADAL" clId="{73FECAE3-74D4-464A-B029-F03D853B23B2}" dt="2019-05-07T14:06:29.196" v="53" actId="166"/>
          <ac:grpSpMkLst>
            <pc:docMk/>
            <pc:sldMk cId="1475485706" sldId="429"/>
            <ac:grpSpMk id="7" creationId="{4865710A-92E5-4B3A-A410-6E9438018078}"/>
          </ac:grpSpMkLst>
        </pc:grpChg>
      </pc:sldChg>
    </pc:docChg>
  </pc:docChgLst>
  <pc:docChgLst>
    <pc:chgData name="Sian Stebbings" userId="e14ea2a2-07d0-4302-97b9-16dc822a37cc" providerId="ADAL" clId="{0D9F13C4-BACF-4BFC-996F-39A6D0686A84}"/>
  </pc:docChgLst>
  <pc:docChgLst>
    <pc:chgData name="Ashley Poulter" userId="2ad35c1e-57a3-4868-92fc-5cc1808bdca3" providerId="ADAL" clId="{2F6C2D7B-1BBE-4950-A2B9-8BB40C6320D2}"/>
    <pc:docChg chg="undo custSel addSld delSld modSld sldOrd">
      <pc:chgData name="Ashley Poulter" userId="2ad35c1e-57a3-4868-92fc-5cc1808bdca3" providerId="ADAL" clId="{2F6C2D7B-1BBE-4950-A2B9-8BB40C6320D2}" dt="2019-04-18T14:03:31.250" v="205" actId="255"/>
      <pc:docMkLst>
        <pc:docMk/>
      </pc:docMkLst>
      <pc:sldChg chg="addSp delSp modSp">
        <pc:chgData name="Ashley Poulter" userId="2ad35c1e-57a3-4868-92fc-5cc1808bdca3" providerId="ADAL" clId="{2F6C2D7B-1BBE-4950-A2B9-8BB40C6320D2}" dt="2019-04-18T14:01:44.298" v="168"/>
        <pc:sldMkLst>
          <pc:docMk/>
          <pc:sldMk cId="2637481266" sldId="256"/>
        </pc:sldMkLst>
        <pc:spChg chg="mod">
          <ac:chgData name="Ashley Poulter" userId="2ad35c1e-57a3-4868-92fc-5cc1808bdca3" providerId="ADAL" clId="{2F6C2D7B-1BBE-4950-A2B9-8BB40C6320D2}" dt="2019-04-18T13:45:44.175" v="2" actId="113"/>
          <ac:spMkLst>
            <pc:docMk/>
            <pc:sldMk cId="2637481266" sldId="256"/>
            <ac:spMk id="19" creationId="{5252A847-DE45-4FA3-A1F8-EEBEB845FF8E}"/>
          </ac:spMkLst>
        </pc:spChg>
        <pc:grpChg chg="add">
          <ac:chgData name="Ashley Poulter" userId="2ad35c1e-57a3-4868-92fc-5cc1808bdca3" providerId="ADAL" clId="{2F6C2D7B-1BBE-4950-A2B9-8BB40C6320D2}" dt="2019-04-18T14:01:44.298" v="168"/>
          <ac:grpSpMkLst>
            <pc:docMk/>
            <pc:sldMk cId="2637481266" sldId="256"/>
            <ac:grpSpMk id="7" creationId="{F48DDE4C-4DD0-4250-AE38-0F540DF79D04}"/>
          </ac:grpSpMkLst>
        </pc:grpChg>
        <pc:grpChg chg="del">
          <ac:chgData name="Ashley Poulter" userId="2ad35c1e-57a3-4868-92fc-5cc1808bdca3" providerId="ADAL" clId="{2F6C2D7B-1BBE-4950-A2B9-8BB40C6320D2}" dt="2019-04-18T14:01:43.940" v="167" actId="478"/>
          <ac:grpSpMkLst>
            <pc:docMk/>
            <pc:sldMk cId="2637481266" sldId="256"/>
            <ac:grpSpMk id="16" creationId="{B31300A9-E3C5-4701-8EF1-45ED088A04DD}"/>
          </ac:grpSpMkLst>
        </pc:grpChg>
      </pc:sldChg>
      <pc:sldChg chg="addSp delSp modSp">
        <pc:chgData name="Ashley Poulter" userId="2ad35c1e-57a3-4868-92fc-5cc1808bdca3" providerId="ADAL" clId="{2F6C2D7B-1BBE-4950-A2B9-8BB40C6320D2}" dt="2019-04-18T14:01:48.473" v="170"/>
        <pc:sldMkLst>
          <pc:docMk/>
          <pc:sldMk cId="3855900595" sldId="301"/>
        </pc:sldMkLst>
        <pc:spChg chg="mod">
          <ac:chgData name="Ashley Poulter" userId="2ad35c1e-57a3-4868-92fc-5cc1808bdca3" providerId="ADAL" clId="{2F6C2D7B-1BBE-4950-A2B9-8BB40C6320D2}" dt="2019-04-18T13:46:09.405" v="6" actId="404"/>
          <ac:spMkLst>
            <pc:docMk/>
            <pc:sldMk cId="3855900595" sldId="301"/>
            <ac:spMk id="19" creationId="{5252A847-DE45-4FA3-A1F8-EEBEB845FF8E}"/>
          </ac:spMkLst>
        </pc:spChg>
        <pc:grpChg chg="add">
          <ac:chgData name="Ashley Poulter" userId="2ad35c1e-57a3-4868-92fc-5cc1808bdca3" providerId="ADAL" clId="{2F6C2D7B-1BBE-4950-A2B9-8BB40C6320D2}" dt="2019-04-18T14:01:48.473" v="170"/>
          <ac:grpSpMkLst>
            <pc:docMk/>
            <pc:sldMk cId="3855900595" sldId="301"/>
            <ac:grpSpMk id="7" creationId="{B58FB674-DDE6-44EC-B255-7DF481FBDC8A}"/>
          </ac:grpSpMkLst>
        </pc:grpChg>
        <pc:grpChg chg="del">
          <ac:chgData name="Ashley Poulter" userId="2ad35c1e-57a3-4868-92fc-5cc1808bdca3" providerId="ADAL" clId="{2F6C2D7B-1BBE-4950-A2B9-8BB40C6320D2}" dt="2019-04-18T14:01:48.111" v="169" actId="478"/>
          <ac:grpSpMkLst>
            <pc:docMk/>
            <pc:sldMk cId="3855900595" sldId="301"/>
            <ac:grpSpMk id="16" creationId="{B31300A9-E3C5-4701-8EF1-45ED088A04DD}"/>
          </ac:grpSpMkLst>
        </pc:grpChg>
      </pc:sldChg>
      <pc:sldChg chg="addSp delSp modSp">
        <pc:chgData name="Ashley Poulter" userId="2ad35c1e-57a3-4868-92fc-5cc1808bdca3" providerId="ADAL" clId="{2F6C2D7B-1BBE-4950-A2B9-8BB40C6320D2}" dt="2019-04-18T14:02:46.436" v="194"/>
        <pc:sldMkLst>
          <pc:docMk/>
          <pc:sldMk cId="636014570" sldId="314"/>
        </pc:sldMkLst>
        <pc:spChg chg="mod">
          <ac:chgData name="Ashley Poulter" userId="2ad35c1e-57a3-4868-92fc-5cc1808bdca3" providerId="ADAL" clId="{2F6C2D7B-1BBE-4950-A2B9-8BB40C6320D2}" dt="2019-04-18T13:56:39.876" v="112" actId="20577"/>
          <ac:spMkLst>
            <pc:docMk/>
            <pc:sldMk cId="636014570" sldId="314"/>
            <ac:spMk id="19" creationId="{5252A847-DE45-4FA3-A1F8-EEBEB845FF8E}"/>
          </ac:spMkLst>
        </pc:spChg>
        <pc:grpChg chg="del">
          <ac:chgData name="Ashley Poulter" userId="2ad35c1e-57a3-4868-92fc-5cc1808bdca3" providerId="ADAL" clId="{2F6C2D7B-1BBE-4950-A2B9-8BB40C6320D2}" dt="2019-04-18T14:02:46.130" v="193" actId="478"/>
          <ac:grpSpMkLst>
            <pc:docMk/>
            <pc:sldMk cId="636014570" sldId="314"/>
            <ac:grpSpMk id="16" creationId="{B31300A9-E3C5-4701-8EF1-45ED088A04DD}"/>
          </ac:grpSpMkLst>
        </pc:grpChg>
        <pc:grpChg chg="add">
          <ac:chgData name="Ashley Poulter" userId="2ad35c1e-57a3-4868-92fc-5cc1808bdca3" providerId="ADAL" clId="{2F6C2D7B-1BBE-4950-A2B9-8BB40C6320D2}" dt="2019-04-18T14:02:46.436" v="194"/>
          <ac:grpSpMkLst>
            <pc:docMk/>
            <pc:sldMk cId="636014570" sldId="314"/>
            <ac:grpSpMk id="33" creationId="{529DCBDF-F038-4BE6-A3F6-E79C795787FE}"/>
          </ac:grpSpMkLst>
        </pc:grpChg>
      </pc:sldChg>
      <pc:sldChg chg="addSp delSp modSp">
        <pc:chgData name="Ashley Poulter" userId="2ad35c1e-57a3-4868-92fc-5cc1808bdca3" providerId="ADAL" clId="{2F6C2D7B-1BBE-4950-A2B9-8BB40C6320D2}" dt="2019-04-18T14:02:54.383" v="198"/>
        <pc:sldMkLst>
          <pc:docMk/>
          <pc:sldMk cId="1071900124" sldId="355"/>
        </pc:sldMkLst>
        <pc:spChg chg="mod">
          <ac:chgData name="Ashley Poulter" userId="2ad35c1e-57a3-4868-92fc-5cc1808bdca3" providerId="ADAL" clId="{2F6C2D7B-1BBE-4950-A2B9-8BB40C6320D2}" dt="2019-04-18T13:57:56.502" v="130" actId="113"/>
          <ac:spMkLst>
            <pc:docMk/>
            <pc:sldMk cId="1071900124" sldId="355"/>
            <ac:spMk id="9" creationId="{729296CC-4263-4DC6-A4E2-25DF62306C2B}"/>
          </ac:spMkLst>
        </pc:spChg>
        <pc:spChg chg="mod">
          <ac:chgData name="Ashley Poulter" userId="2ad35c1e-57a3-4868-92fc-5cc1808bdca3" providerId="ADAL" clId="{2F6C2D7B-1BBE-4950-A2B9-8BB40C6320D2}" dt="2019-04-18T13:57:56.502" v="130" actId="113"/>
          <ac:spMkLst>
            <pc:docMk/>
            <pc:sldMk cId="1071900124" sldId="355"/>
            <ac:spMk id="10" creationId="{2857D3B8-C429-4CC8-994C-5C1D6176DCFA}"/>
          </ac:spMkLst>
        </pc:spChg>
        <pc:spChg chg="mod">
          <ac:chgData name="Ashley Poulter" userId="2ad35c1e-57a3-4868-92fc-5cc1808bdca3" providerId="ADAL" clId="{2F6C2D7B-1BBE-4950-A2B9-8BB40C6320D2}" dt="2019-04-18T13:57:56.502" v="130" actId="113"/>
          <ac:spMkLst>
            <pc:docMk/>
            <pc:sldMk cId="1071900124" sldId="355"/>
            <ac:spMk id="11" creationId="{C9BEFDD9-068C-4ABF-A1D8-672C44357CD6}"/>
          </ac:spMkLst>
        </pc:spChg>
        <pc:spChg chg="mod">
          <ac:chgData name="Ashley Poulter" userId="2ad35c1e-57a3-4868-92fc-5cc1808bdca3" providerId="ADAL" clId="{2F6C2D7B-1BBE-4950-A2B9-8BB40C6320D2}" dt="2019-04-18T13:57:56.502" v="130" actId="113"/>
          <ac:spMkLst>
            <pc:docMk/>
            <pc:sldMk cId="1071900124" sldId="355"/>
            <ac:spMk id="12" creationId="{C6471C35-84CE-4FBF-93A9-80D43BF2AFAA}"/>
          </ac:spMkLst>
        </pc:spChg>
        <pc:spChg chg="mod">
          <ac:chgData name="Ashley Poulter" userId="2ad35c1e-57a3-4868-92fc-5cc1808bdca3" providerId="ADAL" clId="{2F6C2D7B-1BBE-4950-A2B9-8BB40C6320D2}" dt="2019-04-18T13:57:56.502" v="130" actId="113"/>
          <ac:spMkLst>
            <pc:docMk/>
            <pc:sldMk cId="1071900124" sldId="355"/>
            <ac:spMk id="13" creationId="{8E1F1DF7-7475-4AE0-B8CA-1F44013C67BC}"/>
          </ac:spMkLst>
        </pc:spChg>
        <pc:spChg chg="mod">
          <ac:chgData name="Ashley Poulter" userId="2ad35c1e-57a3-4868-92fc-5cc1808bdca3" providerId="ADAL" clId="{2F6C2D7B-1BBE-4950-A2B9-8BB40C6320D2}" dt="2019-04-18T13:57:56.502" v="130" actId="113"/>
          <ac:spMkLst>
            <pc:docMk/>
            <pc:sldMk cId="1071900124" sldId="355"/>
            <ac:spMk id="14" creationId="{A0B9BA14-67A2-46B1-A09E-11E948D5BB36}"/>
          </ac:spMkLst>
        </pc:spChg>
        <pc:spChg chg="mod">
          <ac:chgData name="Ashley Poulter" userId="2ad35c1e-57a3-4868-92fc-5cc1808bdca3" providerId="ADAL" clId="{2F6C2D7B-1BBE-4950-A2B9-8BB40C6320D2}" dt="2019-04-18T13:57:48.891" v="128" actId="404"/>
          <ac:spMkLst>
            <pc:docMk/>
            <pc:sldMk cId="1071900124" sldId="355"/>
            <ac:spMk id="19" creationId="{5252A847-DE45-4FA3-A1F8-EEBEB845FF8E}"/>
          </ac:spMkLst>
        </pc:spChg>
        <pc:grpChg chg="add">
          <ac:chgData name="Ashley Poulter" userId="2ad35c1e-57a3-4868-92fc-5cc1808bdca3" providerId="ADAL" clId="{2F6C2D7B-1BBE-4950-A2B9-8BB40C6320D2}" dt="2019-04-18T14:02:54.383" v="198"/>
          <ac:grpSpMkLst>
            <pc:docMk/>
            <pc:sldMk cId="1071900124" sldId="355"/>
            <ac:grpSpMk id="15" creationId="{67CBB9FF-41C9-4623-9F05-A1D0562F1AB7}"/>
          </ac:grpSpMkLst>
        </pc:grpChg>
        <pc:grpChg chg="del">
          <ac:chgData name="Ashley Poulter" userId="2ad35c1e-57a3-4868-92fc-5cc1808bdca3" providerId="ADAL" clId="{2F6C2D7B-1BBE-4950-A2B9-8BB40C6320D2}" dt="2019-04-18T14:02:54.131" v="197" actId="478"/>
          <ac:grpSpMkLst>
            <pc:docMk/>
            <pc:sldMk cId="1071900124" sldId="355"/>
            <ac:grpSpMk id="16" creationId="{B31300A9-E3C5-4701-8EF1-45ED088A04DD}"/>
          </ac:grpSpMkLst>
        </pc:grpChg>
      </pc:sldChg>
      <pc:sldChg chg="addSp delSp modSp">
        <pc:chgData name="Ashley Poulter" userId="2ad35c1e-57a3-4868-92fc-5cc1808bdca3" providerId="ADAL" clId="{2F6C2D7B-1BBE-4950-A2B9-8BB40C6320D2}" dt="2019-04-18T14:02:07.646" v="178"/>
        <pc:sldMkLst>
          <pc:docMk/>
          <pc:sldMk cId="36917022" sldId="360"/>
        </pc:sldMkLst>
        <pc:spChg chg="mod">
          <ac:chgData name="Ashley Poulter" userId="2ad35c1e-57a3-4868-92fc-5cc1808bdca3" providerId="ADAL" clId="{2F6C2D7B-1BBE-4950-A2B9-8BB40C6320D2}" dt="2019-04-18T13:49:39.400" v="36" actId="404"/>
          <ac:spMkLst>
            <pc:docMk/>
            <pc:sldMk cId="36917022" sldId="360"/>
            <ac:spMk id="19" creationId="{5252A847-DE45-4FA3-A1F8-EEBEB845FF8E}"/>
          </ac:spMkLst>
        </pc:spChg>
        <pc:grpChg chg="del">
          <ac:chgData name="Ashley Poulter" userId="2ad35c1e-57a3-4868-92fc-5cc1808bdca3" providerId="ADAL" clId="{2F6C2D7B-1BBE-4950-A2B9-8BB40C6320D2}" dt="2019-04-18T14:02:07.604" v="177" actId="478"/>
          <ac:grpSpMkLst>
            <pc:docMk/>
            <pc:sldMk cId="36917022" sldId="360"/>
            <ac:grpSpMk id="16" creationId="{B31300A9-E3C5-4701-8EF1-45ED088A04DD}"/>
          </ac:grpSpMkLst>
        </pc:grpChg>
        <pc:grpChg chg="add">
          <ac:chgData name="Ashley Poulter" userId="2ad35c1e-57a3-4868-92fc-5cc1808bdca3" providerId="ADAL" clId="{2F6C2D7B-1BBE-4950-A2B9-8BB40C6320D2}" dt="2019-04-18T14:02:07.646" v="178"/>
          <ac:grpSpMkLst>
            <pc:docMk/>
            <pc:sldMk cId="36917022" sldId="360"/>
            <ac:grpSpMk id="25" creationId="{4BA36C00-02F9-490B-AE2A-9668366FFDC8}"/>
          </ac:grpSpMkLst>
        </pc:grpChg>
      </pc:sldChg>
      <pc:sldChg chg="addSp delSp modSp">
        <pc:chgData name="Ashley Poulter" userId="2ad35c1e-57a3-4868-92fc-5cc1808bdca3" providerId="ADAL" clId="{2F6C2D7B-1BBE-4950-A2B9-8BB40C6320D2}" dt="2019-04-18T14:01:51.861" v="172"/>
        <pc:sldMkLst>
          <pc:docMk/>
          <pc:sldMk cId="35913413" sldId="364"/>
        </pc:sldMkLst>
        <pc:spChg chg="mod">
          <ac:chgData name="Ashley Poulter" userId="2ad35c1e-57a3-4868-92fc-5cc1808bdca3" providerId="ADAL" clId="{2F6C2D7B-1BBE-4950-A2B9-8BB40C6320D2}" dt="2019-04-18T13:46:39.780" v="15" actId="403"/>
          <ac:spMkLst>
            <pc:docMk/>
            <pc:sldMk cId="35913413" sldId="364"/>
            <ac:spMk id="19" creationId="{5252A847-DE45-4FA3-A1F8-EEBEB845FF8E}"/>
          </ac:spMkLst>
        </pc:spChg>
        <pc:grpChg chg="del">
          <ac:chgData name="Ashley Poulter" userId="2ad35c1e-57a3-4868-92fc-5cc1808bdca3" providerId="ADAL" clId="{2F6C2D7B-1BBE-4950-A2B9-8BB40C6320D2}" dt="2019-04-18T14:01:51.512" v="171" actId="478"/>
          <ac:grpSpMkLst>
            <pc:docMk/>
            <pc:sldMk cId="35913413" sldId="364"/>
            <ac:grpSpMk id="16" creationId="{B31300A9-E3C5-4701-8EF1-45ED088A04DD}"/>
          </ac:grpSpMkLst>
        </pc:grpChg>
        <pc:grpChg chg="add">
          <ac:chgData name="Ashley Poulter" userId="2ad35c1e-57a3-4868-92fc-5cc1808bdca3" providerId="ADAL" clId="{2F6C2D7B-1BBE-4950-A2B9-8BB40C6320D2}" dt="2019-04-18T14:01:51.861" v="172"/>
          <ac:grpSpMkLst>
            <pc:docMk/>
            <pc:sldMk cId="35913413" sldId="364"/>
            <ac:grpSpMk id="34" creationId="{6EEF0C53-4A27-4A3F-9667-DAAE1819AB78}"/>
          </ac:grpSpMkLst>
        </pc:grpChg>
        <pc:graphicFrameChg chg="modGraphic">
          <ac:chgData name="Ashley Poulter" userId="2ad35c1e-57a3-4868-92fc-5cc1808bdca3" providerId="ADAL" clId="{2F6C2D7B-1BBE-4950-A2B9-8BB40C6320D2}" dt="2019-04-18T13:46:50.072" v="18" actId="113"/>
          <ac:graphicFrameMkLst>
            <pc:docMk/>
            <pc:sldMk cId="35913413" sldId="364"/>
            <ac:graphicFrameMk id="75" creationId="{3DE668C8-4EA2-4982-AF83-B7C04DC2B9C0}"/>
          </ac:graphicFrameMkLst>
        </pc:graphicFrameChg>
      </pc:sldChg>
      <pc:sldChg chg="addSp delSp modSp">
        <pc:chgData name="Ashley Poulter" userId="2ad35c1e-57a3-4868-92fc-5cc1808bdca3" providerId="ADAL" clId="{2F6C2D7B-1BBE-4950-A2B9-8BB40C6320D2}" dt="2019-04-18T14:02:03.497" v="176"/>
        <pc:sldMkLst>
          <pc:docMk/>
          <pc:sldMk cId="895055387" sldId="365"/>
        </pc:sldMkLst>
        <pc:spChg chg="mod">
          <ac:chgData name="Ashley Poulter" userId="2ad35c1e-57a3-4868-92fc-5cc1808bdca3" providerId="ADAL" clId="{2F6C2D7B-1BBE-4950-A2B9-8BB40C6320D2}" dt="2019-04-18T13:48:49.908" v="25" actId="403"/>
          <ac:spMkLst>
            <pc:docMk/>
            <pc:sldMk cId="895055387" sldId="365"/>
            <ac:spMk id="19" creationId="{5252A847-DE45-4FA3-A1F8-EEBEB845FF8E}"/>
          </ac:spMkLst>
        </pc:spChg>
        <pc:grpChg chg="del">
          <ac:chgData name="Ashley Poulter" userId="2ad35c1e-57a3-4868-92fc-5cc1808bdca3" providerId="ADAL" clId="{2F6C2D7B-1BBE-4950-A2B9-8BB40C6320D2}" dt="2019-04-18T14:01:57.174" v="173" actId="478"/>
          <ac:grpSpMkLst>
            <pc:docMk/>
            <pc:sldMk cId="895055387" sldId="365"/>
            <ac:grpSpMk id="16" creationId="{B31300A9-E3C5-4701-8EF1-45ED088A04DD}"/>
          </ac:grpSpMkLst>
        </pc:grpChg>
        <pc:grpChg chg="add del">
          <ac:chgData name="Ashley Poulter" userId="2ad35c1e-57a3-4868-92fc-5cc1808bdca3" providerId="ADAL" clId="{2F6C2D7B-1BBE-4950-A2B9-8BB40C6320D2}" dt="2019-04-18T14:02:02.881" v="175" actId="478"/>
          <ac:grpSpMkLst>
            <pc:docMk/>
            <pc:sldMk cId="895055387" sldId="365"/>
            <ac:grpSpMk id="34" creationId="{84AC26D4-6F2B-4DD1-AA14-C9D6511EF576}"/>
          </ac:grpSpMkLst>
        </pc:grpChg>
        <pc:grpChg chg="add">
          <ac:chgData name="Ashley Poulter" userId="2ad35c1e-57a3-4868-92fc-5cc1808bdca3" providerId="ADAL" clId="{2F6C2D7B-1BBE-4950-A2B9-8BB40C6320D2}" dt="2019-04-18T14:02:03.497" v="176"/>
          <ac:grpSpMkLst>
            <pc:docMk/>
            <pc:sldMk cId="895055387" sldId="365"/>
            <ac:grpSpMk id="37" creationId="{221D4642-B225-46E4-B525-8AB62DEA2C24}"/>
          </ac:grpSpMkLst>
        </pc:grpChg>
        <pc:graphicFrameChg chg="modGraphic">
          <ac:chgData name="Ashley Poulter" userId="2ad35c1e-57a3-4868-92fc-5cc1808bdca3" providerId="ADAL" clId="{2F6C2D7B-1BBE-4950-A2B9-8BB40C6320D2}" dt="2019-04-18T13:48:57.048" v="27" actId="113"/>
          <ac:graphicFrameMkLst>
            <pc:docMk/>
            <pc:sldMk cId="895055387" sldId="365"/>
            <ac:graphicFrameMk id="75" creationId="{3DE668C8-4EA2-4982-AF83-B7C04DC2B9C0}"/>
          </ac:graphicFrameMkLst>
        </pc:graphicFrameChg>
      </pc:sldChg>
      <pc:sldChg chg="addSp delSp modSp">
        <pc:chgData name="Ashley Poulter" userId="2ad35c1e-57a3-4868-92fc-5cc1808bdca3" providerId="ADAL" clId="{2F6C2D7B-1BBE-4950-A2B9-8BB40C6320D2}" dt="2019-04-18T14:02:15.888" v="182"/>
        <pc:sldMkLst>
          <pc:docMk/>
          <pc:sldMk cId="3107981527" sldId="367"/>
        </pc:sldMkLst>
        <pc:spChg chg="mod">
          <ac:chgData name="Ashley Poulter" userId="2ad35c1e-57a3-4868-92fc-5cc1808bdca3" providerId="ADAL" clId="{2F6C2D7B-1BBE-4950-A2B9-8BB40C6320D2}" dt="2019-04-18T13:52:56.369" v="62" actId="1076"/>
          <ac:spMkLst>
            <pc:docMk/>
            <pc:sldMk cId="3107981527" sldId="367"/>
            <ac:spMk id="3" creationId="{81DD3909-AF03-4A43-89F9-BDDC2485E697}"/>
          </ac:spMkLst>
        </pc:spChg>
        <pc:spChg chg="mod">
          <ac:chgData name="Ashley Poulter" userId="2ad35c1e-57a3-4868-92fc-5cc1808bdca3" providerId="ADAL" clId="{2F6C2D7B-1BBE-4950-A2B9-8BB40C6320D2}" dt="2019-04-18T13:52:48.343" v="61" actId="20577"/>
          <ac:spMkLst>
            <pc:docMk/>
            <pc:sldMk cId="3107981527" sldId="367"/>
            <ac:spMk id="19" creationId="{5252A847-DE45-4FA3-A1F8-EEBEB845FF8E}"/>
          </ac:spMkLst>
        </pc:spChg>
        <pc:spChg chg="mod">
          <ac:chgData name="Ashley Poulter" userId="2ad35c1e-57a3-4868-92fc-5cc1808bdca3" providerId="ADAL" clId="{2F6C2D7B-1BBE-4950-A2B9-8BB40C6320D2}" dt="2019-04-18T13:53:05.357" v="64" actId="1038"/>
          <ac:spMkLst>
            <pc:docMk/>
            <pc:sldMk cId="3107981527" sldId="367"/>
            <ac:spMk id="26" creationId="{6710ED25-A9C4-4808-8B54-9ADB7D46196E}"/>
          </ac:spMkLst>
        </pc:spChg>
        <pc:spChg chg="mod">
          <ac:chgData name="Ashley Poulter" userId="2ad35c1e-57a3-4868-92fc-5cc1808bdca3" providerId="ADAL" clId="{2F6C2D7B-1BBE-4950-A2B9-8BB40C6320D2}" dt="2019-04-18T13:53:45.090" v="69" actId="404"/>
          <ac:spMkLst>
            <pc:docMk/>
            <pc:sldMk cId="3107981527" sldId="367"/>
            <ac:spMk id="38" creationId="{7D5ED528-C107-426A-A747-09CE03E4D29D}"/>
          </ac:spMkLst>
        </pc:spChg>
        <pc:spChg chg="mod">
          <ac:chgData name="Ashley Poulter" userId="2ad35c1e-57a3-4868-92fc-5cc1808bdca3" providerId="ADAL" clId="{2F6C2D7B-1BBE-4950-A2B9-8BB40C6320D2}" dt="2019-04-18T13:53:45.090" v="69" actId="404"/>
          <ac:spMkLst>
            <pc:docMk/>
            <pc:sldMk cId="3107981527" sldId="367"/>
            <ac:spMk id="39" creationId="{74505AE6-4D1F-4B10-AD5F-1C1545D3650E}"/>
          </ac:spMkLst>
        </pc:spChg>
        <pc:grpChg chg="add">
          <ac:chgData name="Ashley Poulter" userId="2ad35c1e-57a3-4868-92fc-5cc1808bdca3" providerId="ADAL" clId="{2F6C2D7B-1BBE-4950-A2B9-8BB40C6320D2}" dt="2019-04-18T14:02:15.888" v="182"/>
          <ac:grpSpMkLst>
            <pc:docMk/>
            <pc:sldMk cId="3107981527" sldId="367"/>
            <ac:grpSpMk id="13" creationId="{64086B77-DA86-4368-926A-5DCAFD9D8AB4}"/>
          </ac:grpSpMkLst>
        </pc:grpChg>
        <pc:grpChg chg="del">
          <ac:chgData name="Ashley Poulter" userId="2ad35c1e-57a3-4868-92fc-5cc1808bdca3" providerId="ADAL" clId="{2F6C2D7B-1BBE-4950-A2B9-8BB40C6320D2}" dt="2019-04-18T14:02:15.618" v="181" actId="478"/>
          <ac:grpSpMkLst>
            <pc:docMk/>
            <pc:sldMk cId="3107981527" sldId="367"/>
            <ac:grpSpMk id="16" creationId="{B31300A9-E3C5-4701-8EF1-45ED088A04DD}"/>
          </ac:grpSpMkLst>
        </pc:grpChg>
      </pc:sldChg>
      <pc:sldChg chg="addSp delSp modSp add del">
        <pc:chgData name="Ashley Poulter" userId="2ad35c1e-57a3-4868-92fc-5cc1808bdca3" providerId="ADAL" clId="{2F6C2D7B-1BBE-4950-A2B9-8BB40C6320D2}" dt="2019-04-18T14:02:24.121" v="186"/>
        <pc:sldMkLst>
          <pc:docMk/>
          <pc:sldMk cId="2600763485" sldId="369"/>
        </pc:sldMkLst>
        <pc:spChg chg="mod">
          <ac:chgData name="Ashley Poulter" userId="2ad35c1e-57a3-4868-92fc-5cc1808bdca3" providerId="ADAL" clId="{2F6C2D7B-1BBE-4950-A2B9-8BB40C6320D2}" dt="2019-04-18T13:54:47.721" v="82" actId="113"/>
          <ac:spMkLst>
            <pc:docMk/>
            <pc:sldMk cId="2600763485" sldId="369"/>
            <ac:spMk id="15" creationId="{0B0D4E77-DD9E-4E5D-A44C-E7A45FF30DAB}"/>
          </ac:spMkLst>
        </pc:spChg>
        <pc:spChg chg="mod">
          <ac:chgData name="Ashley Poulter" userId="2ad35c1e-57a3-4868-92fc-5cc1808bdca3" providerId="ADAL" clId="{2F6C2D7B-1BBE-4950-A2B9-8BB40C6320D2}" dt="2019-04-18T13:54:25.981" v="80" actId="404"/>
          <ac:spMkLst>
            <pc:docMk/>
            <pc:sldMk cId="2600763485" sldId="369"/>
            <ac:spMk id="19" creationId="{5252A847-DE45-4FA3-A1F8-EEBEB845FF8E}"/>
          </ac:spMkLst>
        </pc:spChg>
        <pc:spChg chg="mod">
          <ac:chgData name="Ashley Poulter" userId="2ad35c1e-57a3-4868-92fc-5cc1808bdca3" providerId="ADAL" clId="{2F6C2D7B-1BBE-4950-A2B9-8BB40C6320D2}" dt="2019-04-18T13:54:47.721" v="82" actId="113"/>
          <ac:spMkLst>
            <pc:docMk/>
            <pc:sldMk cId="2600763485" sldId="369"/>
            <ac:spMk id="20" creationId="{BC450AAE-F3C7-4B2F-B741-240C25D325FE}"/>
          </ac:spMkLst>
        </pc:spChg>
        <pc:grpChg chg="add">
          <ac:chgData name="Ashley Poulter" userId="2ad35c1e-57a3-4868-92fc-5cc1808bdca3" providerId="ADAL" clId="{2F6C2D7B-1BBE-4950-A2B9-8BB40C6320D2}" dt="2019-04-18T14:02:24.121" v="186"/>
          <ac:grpSpMkLst>
            <pc:docMk/>
            <pc:sldMk cId="2600763485" sldId="369"/>
            <ac:grpSpMk id="12" creationId="{8EE10B74-7E3E-40BF-ABF9-A3A13E29C3DB}"/>
          </ac:grpSpMkLst>
        </pc:grpChg>
        <pc:grpChg chg="del">
          <ac:chgData name="Ashley Poulter" userId="2ad35c1e-57a3-4868-92fc-5cc1808bdca3" providerId="ADAL" clId="{2F6C2D7B-1BBE-4950-A2B9-8BB40C6320D2}" dt="2019-04-18T14:02:23.748" v="185" actId="478"/>
          <ac:grpSpMkLst>
            <pc:docMk/>
            <pc:sldMk cId="2600763485" sldId="369"/>
            <ac:grpSpMk id="16" creationId="{B31300A9-E3C5-4701-8EF1-45ED088A04DD}"/>
          </ac:grpSpMkLst>
        </pc:grpChg>
      </pc:sldChg>
      <pc:sldChg chg="addSp delSp modSp">
        <pc:chgData name="Ashley Poulter" userId="2ad35c1e-57a3-4868-92fc-5cc1808bdca3" providerId="ADAL" clId="{2F6C2D7B-1BBE-4950-A2B9-8BB40C6320D2}" dt="2019-04-18T14:02:33.866" v="190"/>
        <pc:sldMkLst>
          <pc:docMk/>
          <pc:sldMk cId="1954809595" sldId="371"/>
        </pc:sldMkLst>
        <pc:spChg chg="mod">
          <ac:chgData name="Ashley Poulter" userId="2ad35c1e-57a3-4868-92fc-5cc1808bdca3" providerId="ADAL" clId="{2F6C2D7B-1BBE-4950-A2B9-8BB40C6320D2}" dt="2019-04-18T13:55:33.196" v="94" actId="403"/>
          <ac:spMkLst>
            <pc:docMk/>
            <pc:sldMk cId="1954809595" sldId="371"/>
            <ac:spMk id="19" creationId="{5252A847-DE45-4FA3-A1F8-EEBEB845FF8E}"/>
          </ac:spMkLst>
        </pc:spChg>
        <pc:grpChg chg="add">
          <ac:chgData name="Ashley Poulter" userId="2ad35c1e-57a3-4868-92fc-5cc1808bdca3" providerId="ADAL" clId="{2F6C2D7B-1BBE-4950-A2B9-8BB40C6320D2}" dt="2019-04-18T14:02:33.866" v="190"/>
          <ac:grpSpMkLst>
            <pc:docMk/>
            <pc:sldMk cId="1954809595" sldId="371"/>
            <ac:grpSpMk id="9" creationId="{7C312DC8-11BC-48C1-84C9-64B221299167}"/>
          </ac:grpSpMkLst>
        </pc:grpChg>
        <pc:grpChg chg="del">
          <ac:chgData name="Ashley Poulter" userId="2ad35c1e-57a3-4868-92fc-5cc1808bdca3" providerId="ADAL" clId="{2F6C2D7B-1BBE-4950-A2B9-8BB40C6320D2}" dt="2019-04-18T14:02:33.240" v="189" actId="478"/>
          <ac:grpSpMkLst>
            <pc:docMk/>
            <pc:sldMk cId="1954809595" sldId="371"/>
            <ac:grpSpMk id="16" creationId="{B31300A9-E3C5-4701-8EF1-45ED088A04DD}"/>
          </ac:grpSpMkLst>
        </pc:grpChg>
      </pc:sldChg>
      <pc:sldChg chg="addSp delSp modSp">
        <pc:chgData name="Ashley Poulter" userId="2ad35c1e-57a3-4868-92fc-5cc1808bdca3" providerId="ADAL" clId="{2F6C2D7B-1BBE-4950-A2B9-8BB40C6320D2}" dt="2019-04-18T14:03:31.250" v="205" actId="255"/>
        <pc:sldMkLst>
          <pc:docMk/>
          <pc:sldMk cId="445308015" sldId="372"/>
        </pc:sldMkLst>
        <pc:spChg chg="mod">
          <ac:chgData name="Ashley Poulter" userId="2ad35c1e-57a3-4868-92fc-5cc1808bdca3" providerId="ADAL" clId="{2F6C2D7B-1BBE-4950-A2B9-8BB40C6320D2}" dt="2019-04-18T14:03:31.250" v="205" actId="255"/>
          <ac:spMkLst>
            <pc:docMk/>
            <pc:sldMk cId="445308015" sldId="372"/>
            <ac:spMk id="19" creationId="{5252A847-DE45-4FA3-A1F8-EEBEB845FF8E}"/>
          </ac:spMkLst>
        </pc:spChg>
        <pc:grpChg chg="del">
          <ac:chgData name="Ashley Poulter" userId="2ad35c1e-57a3-4868-92fc-5cc1808bdca3" providerId="ADAL" clId="{2F6C2D7B-1BBE-4950-A2B9-8BB40C6320D2}" dt="2019-04-18T14:02:37.553" v="191" actId="478"/>
          <ac:grpSpMkLst>
            <pc:docMk/>
            <pc:sldMk cId="445308015" sldId="372"/>
            <ac:grpSpMk id="16" creationId="{B31300A9-E3C5-4701-8EF1-45ED088A04DD}"/>
          </ac:grpSpMkLst>
        </pc:grpChg>
        <pc:grpChg chg="add">
          <ac:chgData name="Ashley Poulter" userId="2ad35c1e-57a3-4868-92fc-5cc1808bdca3" providerId="ADAL" clId="{2F6C2D7B-1BBE-4950-A2B9-8BB40C6320D2}" dt="2019-04-18T14:02:38.132" v="192"/>
          <ac:grpSpMkLst>
            <pc:docMk/>
            <pc:sldMk cId="445308015" sldId="372"/>
            <ac:grpSpMk id="22" creationId="{C5842652-09D2-4910-A88F-C626AE9A7510}"/>
          </ac:grpSpMkLst>
        </pc:grpChg>
      </pc:sldChg>
      <pc:sldChg chg="addSp delSp modSp">
        <pc:chgData name="Ashley Poulter" userId="2ad35c1e-57a3-4868-92fc-5cc1808bdca3" providerId="ADAL" clId="{2F6C2D7B-1BBE-4950-A2B9-8BB40C6320D2}" dt="2019-04-18T14:02:50.538" v="196"/>
        <pc:sldMkLst>
          <pc:docMk/>
          <pc:sldMk cId="1374550734" sldId="375"/>
        </pc:sldMkLst>
        <pc:spChg chg="mod">
          <ac:chgData name="Ashley Poulter" userId="2ad35c1e-57a3-4868-92fc-5cc1808bdca3" providerId="ADAL" clId="{2F6C2D7B-1BBE-4950-A2B9-8BB40C6320D2}" dt="2019-04-18T13:57:11.549" v="121" actId="404"/>
          <ac:spMkLst>
            <pc:docMk/>
            <pc:sldMk cId="1374550734" sldId="375"/>
            <ac:spMk id="19" creationId="{5252A847-DE45-4FA3-A1F8-EEBEB845FF8E}"/>
          </ac:spMkLst>
        </pc:spChg>
        <pc:grpChg chg="del">
          <ac:chgData name="Ashley Poulter" userId="2ad35c1e-57a3-4868-92fc-5cc1808bdca3" providerId="ADAL" clId="{2F6C2D7B-1BBE-4950-A2B9-8BB40C6320D2}" dt="2019-04-18T14:02:50.237" v="195" actId="478"/>
          <ac:grpSpMkLst>
            <pc:docMk/>
            <pc:sldMk cId="1374550734" sldId="375"/>
            <ac:grpSpMk id="16" creationId="{B31300A9-E3C5-4701-8EF1-45ED088A04DD}"/>
          </ac:grpSpMkLst>
        </pc:grpChg>
        <pc:grpChg chg="add">
          <ac:chgData name="Ashley Poulter" userId="2ad35c1e-57a3-4868-92fc-5cc1808bdca3" providerId="ADAL" clId="{2F6C2D7B-1BBE-4950-A2B9-8BB40C6320D2}" dt="2019-04-18T14:02:50.538" v="196"/>
          <ac:grpSpMkLst>
            <pc:docMk/>
            <pc:sldMk cId="1374550734" sldId="375"/>
            <ac:grpSpMk id="34" creationId="{93B134BB-DBF4-4C2C-AA9A-A98273DEED09}"/>
          </ac:grpSpMkLst>
        </pc:grpChg>
      </pc:sldChg>
      <pc:sldChg chg="addSp delSp modSp">
        <pc:chgData name="Ashley Poulter" userId="2ad35c1e-57a3-4868-92fc-5cc1808bdca3" providerId="ADAL" clId="{2F6C2D7B-1BBE-4950-A2B9-8BB40C6320D2}" dt="2019-04-18T14:03:04.869" v="202"/>
        <pc:sldMkLst>
          <pc:docMk/>
          <pc:sldMk cId="1431246639" sldId="376"/>
        </pc:sldMkLst>
        <pc:spChg chg="mod">
          <ac:chgData name="Ashley Poulter" userId="2ad35c1e-57a3-4868-92fc-5cc1808bdca3" providerId="ADAL" clId="{2F6C2D7B-1BBE-4950-A2B9-8BB40C6320D2}" dt="2019-04-18T13:58:56.272" v="154" actId="2711"/>
          <ac:spMkLst>
            <pc:docMk/>
            <pc:sldMk cId="1431246639" sldId="376"/>
            <ac:spMk id="17" creationId="{0F18B4CD-798D-4EA5-92CF-7A4BB6DD9812}"/>
          </ac:spMkLst>
        </pc:spChg>
        <pc:spChg chg="mod">
          <ac:chgData name="Ashley Poulter" userId="2ad35c1e-57a3-4868-92fc-5cc1808bdca3" providerId="ADAL" clId="{2F6C2D7B-1BBE-4950-A2B9-8BB40C6320D2}" dt="2019-04-18T13:58:56.272" v="154" actId="2711"/>
          <ac:spMkLst>
            <pc:docMk/>
            <pc:sldMk cId="1431246639" sldId="376"/>
            <ac:spMk id="19" creationId="{5252A847-DE45-4FA3-A1F8-EEBEB845FF8E}"/>
          </ac:spMkLst>
        </pc:spChg>
        <pc:spChg chg="mod">
          <ac:chgData name="Ashley Poulter" userId="2ad35c1e-57a3-4868-92fc-5cc1808bdca3" providerId="ADAL" clId="{2F6C2D7B-1BBE-4950-A2B9-8BB40C6320D2}" dt="2019-04-18T13:58:56.272" v="154" actId="2711"/>
          <ac:spMkLst>
            <pc:docMk/>
            <pc:sldMk cId="1431246639" sldId="376"/>
            <ac:spMk id="21" creationId="{224649FA-2141-49E0-B35D-55ECED6277E3}"/>
          </ac:spMkLst>
        </pc:spChg>
        <pc:spChg chg="mod">
          <ac:chgData name="Ashley Poulter" userId="2ad35c1e-57a3-4868-92fc-5cc1808bdca3" providerId="ADAL" clId="{2F6C2D7B-1BBE-4950-A2B9-8BB40C6320D2}" dt="2019-04-18T13:58:56.272" v="154" actId="2711"/>
          <ac:spMkLst>
            <pc:docMk/>
            <pc:sldMk cId="1431246639" sldId="376"/>
            <ac:spMk id="22" creationId="{54A538BB-6B1F-4264-8266-C405F9CC044F}"/>
          </ac:spMkLst>
        </pc:spChg>
        <pc:spChg chg="mod">
          <ac:chgData name="Ashley Poulter" userId="2ad35c1e-57a3-4868-92fc-5cc1808bdca3" providerId="ADAL" clId="{2F6C2D7B-1BBE-4950-A2B9-8BB40C6320D2}" dt="2019-04-18T13:58:56.272" v="154" actId="2711"/>
          <ac:spMkLst>
            <pc:docMk/>
            <pc:sldMk cId="1431246639" sldId="376"/>
            <ac:spMk id="23" creationId="{947BD150-DDC9-4D39-A02C-8DCE0C72381B}"/>
          </ac:spMkLst>
        </pc:spChg>
        <pc:spChg chg="mod">
          <ac:chgData name="Ashley Poulter" userId="2ad35c1e-57a3-4868-92fc-5cc1808bdca3" providerId="ADAL" clId="{2F6C2D7B-1BBE-4950-A2B9-8BB40C6320D2}" dt="2019-04-18T13:58:56.272" v="154" actId="2711"/>
          <ac:spMkLst>
            <pc:docMk/>
            <pc:sldMk cId="1431246639" sldId="376"/>
            <ac:spMk id="25" creationId="{A02141AD-7A98-49D0-91E4-D449F09D0638}"/>
          </ac:spMkLst>
        </pc:spChg>
        <pc:grpChg chg="add">
          <ac:chgData name="Ashley Poulter" userId="2ad35c1e-57a3-4868-92fc-5cc1808bdca3" providerId="ADAL" clId="{2F6C2D7B-1BBE-4950-A2B9-8BB40C6320D2}" dt="2019-04-18T14:03:04.869" v="202"/>
          <ac:grpSpMkLst>
            <pc:docMk/>
            <pc:sldMk cId="1431246639" sldId="376"/>
            <ac:grpSpMk id="12" creationId="{434595A5-AC5B-4555-9F8F-966EA68A9EBE}"/>
          </ac:grpSpMkLst>
        </pc:grpChg>
        <pc:grpChg chg="del">
          <ac:chgData name="Ashley Poulter" userId="2ad35c1e-57a3-4868-92fc-5cc1808bdca3" providerId="ADAL" clId="{2F6C2D7B-1BBE-4950-A2B9-8BB40C6320D2}" dt="2019-04-18T14:03:04.540" v="201" actId="478"/>
          <ac:grpSpMkLst>
            <pc:docMk/>
            <pc:sldMk cId="1431246639" sldId="376"/>
            <ac:grpSpMk id="16" creationId="{B31300A9-E3C5-4701-8EF1-45ED088A04DD}"/>
          </ac:grpSpMkLst>
        </pc:grpChg>
      </pc:sldChg>
      <pc:sldChg chg="addSp delSp modSp">
        <pc:chgData name="Ashley Poulter" userId="2ad35c1e-57a3-4868-92fc-5cc1808bdca3" providerId="ADAL" clId="{2F6C2D7B-1BBE-4950-A2B9-8BB40C6320D2}" dt="2019-04-18T14:03:08.789" v="204"/>
        <pc:sldMkLst>
          <pc:docMk/>
          <pc:sldMk cId="2654316108" sldId="377"/>
        </pc:sldMkLst>
        <pc:spChg chg="mod">
          <ac:chgData name="Ashley Poulter" userId="2ad35c1e-57a3-4868-92fc-5cc1808bdca3" providerId="ADAL" clId="{2F6C2D7B-1BBE-4950-A2B9-8BB40C6320D2}" dt="2019-04-18T13:59:25.114" v="164" actId="20577"/>
          <ac:spMkLst>
            <pc:docMk/>
            <pc:sldMk cId="2654316108" sldId="377"/>
            <ac:spMk id="19" creationId="{5252A847-DE45-4FA3-A1F8-EEBEB845FF8E}"/>
          </ac:spMkLst>
        </pc:spChg>
        <pc:grpChg chg="add">
          <ac:chgData name="Ashley Poulter" userId="2ad35c1e-57a3-4868-92fc-5cc1808bdca3" providerId="ADAL" clId="{2F6C2D7B-1BBE-4950-A2B9-8BB40C6320D2}" dt="2019-04-18T14:03:08.789" v="204"/>
          <ac:grpSpMkLst>
            <pc:docMk/>
            <pc:sldMk cId="2654316108" sldId="377"/>
            <ac:grpSpMk id="12" creationId="{8BA00AF2-386C-4A70-A87D-F5F176F2DDAD}"/>
          </ac:grpSpMkLst>
        </pc:grpChg>
        <pc:grpChg chg="del">
          <ac:chgData name="Ashley Poulter" userId="2ad35c1e-57a3-4868-92fc-5cc1808bdca3" providerId="ADAL" clId="{2F6C2D7B-1BBE-4950-A2B9-8BB40C6320D2}" dt="2019-04-18T14:03:08.748" v="203" actId="478"/>
          <ac:grpSpMkLst>
            <pc:docMk/>
            <pc:sldMk cId="2654316108" sldId="377"/>
            <ac:grpSpMk id="16" creationId="{B31300A9-E3C5-4701-8EF1-45ED088A04DD}"/>
          </ac:grpSpMkLst>
        </pc:grpChg>
      </pc:sldChg>
      <pc:sldChg chg="addSp delSp modSp add">
        <pc:chgData name="Ashley Poulter" userId="2ad35c1e-57a3-4868-92fc-5cc1808bdca3" providerId="ADAL" clId="{2F6C2D7B-1BBE-4950-A2B9-8BB40C6320D2}" dt="2019-04-18T14:02:19.562" v="184"/>
        <pc:sldMkLst>
          <pc:docMk/>
          <pc:sldMk cId="3054626230" sldId="379"/>
        </pc:sldMkLst>
        <pc:spChg chg="add mod">
          <ac:chgData name="Ashley Poulter" userId="2ad35c1e-57a3-4868-92fc-5cc1808bdca3" providerId="ADAL" clId="{2F6C2D7B-1BBE-4950-A2B9-8BB40C6320D2}" dt="2019-04-18T13:54:11.161" v="73" actId="1076"/>
          <ac:spMkLst>
            <pc:docMk/>
            <pc:sldMk cId="3054626230" sldId="379"/>
            <ac:spMk id="13" creationId="{69B17F90-D51A-4BC3-A4FA-69F8DB9C5D81}"/>
          </ac:spMkLst>
        </pc:spChg>
        <pc:grpChg chg="add">
          <ac:chgData name="Ashley Poulter" userId="2ad35c1e-57a3-4868-92fc-5cc1808bdca3" providerId="ADAL" clId="{2F6C2D7B-1BBE-4950-A2B9-8BB40C6320D2}" dt="2019-04-18T14:02:19.562" v="184"/>
          <ac:grpSpMkLst>
            <pc:docMk/>
            <pc:sldMk cId="3054626230" sldId="379"/>
            <ac:grpSpMk id="14" creationId="{A5533F9C-D2D9-4E43-BF4B-FAFCED2FCCEA}"/>
          </ac:grpSpMkLst>
        </pc:grpChg>
        <pc:grpChg chg="del">
          <ac:chgData name="Ashley Poulter" userId="2ad35c1e-57a3-4868-92fc-5cc1808bdca3" providerId="ADAL" clId="{2F6C2D7B-1BBE-4950-A2B9-8BB40C6320D2}" dt="2019-04-18T14:02:19.512" v="183" actId="478"/>
          <ac:grpSpMkLst>
            <pc:docMk/>
            <pc:sldMk cId="3054626230" sldId="379"/>
            <ac:grpSpMk id="16" creationId="{B31300A9-E3C5-4701-8EF1-45ED088A04DD}"/>
          </ac:grpSpMkLst>
        </pc:grpChg>
      </pc:sldChg>
      <pc:sldChg chg="addSp delSp add">
        <pc:chgData name="Ashley Poulter" userId="2ad35c1e-57a3-4868-92fc-5cc1808bdca3" providerId="ADAL" clId="{2F6C2D7B-1BBE-4950-A2B9-8BB40C6320D2}" dt="2019-04-18T14:02:27.426" v="188"/>
        <pc:sldMkLst>
          <pc:docMk/>
          <pc:sldMk cId="2249927600" sldId="380"/>
        </pc:sldMkLst>
        <pc:grpChg chg="add">
          <ac:chgData name="Ashley Poulter" userId="2ad35c1e-57a3-4868-92fc-5cc1808bdca3" providerId="ADAL" clId="{2F6C2D7B-1BBE-4950-A2B9-8BB40C6320D2}" dt="2019-04-18T14:02:27.426" v="188"/>
          <ac:grpSpMkLst>
            <pc:docMk/>
            <pc:sldMk cId="2249927600" sldId="380"/>
            <ac:grpSpMk id="13" creationId="{482F6E43-3E72-4694-BA1A-B45863A3BD22}"/>
          </ac:grpSpMkLst>
        </pc:grpChg>
        <pc:grpChg chg="del">
          <ac:chgData name="Ashley Poulter" userId="2ad35c1e-57a3-4868-92fc-5cc1808bdca3" providerId="ADAL" clId="{2F6C2D7B-1BBE-4950-A2B9-8BB40C6320D2}" dt="2019-04-18T14:02:27.145" v="187" actId="478"/>
          <ac:grpSpMkLst>
            <pc:docMk/>
            <pc:sldMk cId="2249927600" sldId="380"/>
            <ac:grpSpMk id="16" creationId="{B31300A9-E3C5-4701-8EF1-45ED088A04DD}"/>
          </ac:grpSpMkLst>
        </pc:grpChg>
        <pc:cxnChg chg="add">
          <ac:chgData name="Ashley Poulter" userId="2ad35c1e-57a3-4868-92fc-5cc1808bdca3" providerId="ADAL" clId="{2F6C2D7B-1BBE-4950-A2B9-8BB40C6320D2}" dt="2019-04-18T13:55:09.434" v="86"/>
          <ac:cxnSpMkLst>
            <pc:docMk/>
            <pc:sldMk cId="2249927600" sldId="380"/>
            <ac:cxnSpMk id="12" creationId="{583B86BA-386F-4B77-9414-5A7225529632}"/>
          </ac:cxnSpMkLst>
        </pc:cxnChg>
      </pc:sldChg>
      <pc:sldChg chg="add ord">
        <pc:chgData name="Ashley Poulter" userId="2ad35c1e-57a3-4868-92fc-5cc1808bdca3" providerId="ADAL" clId="{2F6C2D7B-1BBE-4950-A2B9-8BB40C6320D2}" dt="2019-04-18T14:01:13.885" v="166"/>
        <pc:sldMkLst>
          <pc:docMk/>
          <pc:sldMk cId="3126577480" sldId="42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06/06/2019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06/06/2019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06/06/2019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06/06/2019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06/06/2019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06/06/2019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06/06/2019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06/06/2019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06/06/2019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06/06/2019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06/06/2019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06/06/2019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rvey.zohopublic.eu/zs/V2BBWx"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content-domain-filter/?fwp_contentdomain=4g4"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classroomsecrets.co.uk/identify-angles-year-4-properties-of-shape-free-resource-pack" TargetMode="External"/><Relationship Id="rId4" Type="http://schemas.openxmlformats.org/officeDocument/2006/relationships/hyperlink" Target="https://classroomsecrets.co.uk/category/maths/year-4/summer-block-5-properties-of-shap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defRPr/>
            </a:pPr>
            <a:r>
              <a:rPr lang="en-GB" sz="1600" b="1" u="sng">
                <a:solidFill>
                  <a:srgbClr val="E7E6E6">
                    <a:lumMod val="50000"/>
                  </a:srgbClr>
                </a:solidFill>
                <a:latin typeface="Century Gothic" panose="020B0502020202020204" pitchFamily="34" charset="0"/>
              </a:rPr>
              <a:t>LIFE/work balance</a:t>
            </a:r>
            <a:endParaRPr lang="en-GB" sz="1600" b="1">
              <a:solidFill>
                <a:srgbClr val="E7E6E6">
                  <a:lumMod val="25000"/>
                </a:srgbClr>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r>
              <a:rPr lang="en-GB" sz="1600" b="1">
                <a:solidFill>
                  <a:prstClr val="black"/>
                </a:solidFill>
                <a:latin typeface="Century Gothic" panose="020B0502020202020204" pitchFamily="34" charset="0"/>
              </a:rPr>
              <a:t>We have started a #</a:t>
            </a:r>
            <a:r>
              <a:rPr lang="en-GB" sz="1600" b="1" err="1">
                <a:solidFill>
                  <a:prstClr val="black"/>
                </a:solidFill>
                <a:latin typeface="Century Gothic" panose="020B0502020202020204" pitchFamily="34" charset="0"/>
              </a:rPr>
              <a:t>LIFEworkbalance</a:t>
            </a:r>
            <a:r>
              <a:rPr lang="en-GB" sz="1600" b="1">
                <a:solidFill>
                  <a:prstClr val="black"/>
                </a:solidFill>
                <a:latin typeface="Century Gothic" panose="020B0502020202020204" pitchFamily="34" charset="0"/>
              </a:rPr>
              <a:t> campaign and we need your help to complete our LIFE/work balance survey.</a:t>
            </a:r>
          </a:p>
          <a:p>
            <a:pPr lvl="0">
              <a:defRPr/>
            </a:pPr>
            <a:endParaRPr lang="en-GB" sz="1600" b="1">
              <a:solidFill>
                <a:prstClr val="black"/>
              </a:solidFill>
              <a:latin typeface="Century Gothic" panose="020B0502020202020204" pitchFamily="34" charset="0"/>
            </a:endParaRPr>
          </a:p>
          <a:p>
            <a:pPr lvl="0">
              <a:defRPr/>
            </a:pPr>
            <a:br>
              <a:rPr lang="en-GB" sz="1600" b="1">
                <a:solidFill>
                  <a:prstClr val="black"/>
                </a:solidFill>
                <a:latin typeface="Century Gothic" panose="020B0502020202020204" pitchFamily="34" charset="0"/>
              </a:rPr>
            </a:br>
            <a:r>
              <a:rPr lang="en-GB" sz="1600" b="1">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r>
              <a:rPr lang="en-GB" sz="1600" b="1">
                <a:solidFill>
                  <a:prstClr val="black"/>
                </a:solidFill>
                <a:latin typeface="Century Gothic" panose="020B0502020202020204" pitchFamily="34" charset="0"/>
              </a:rPr>
              <a:t>Want to be a part of this campaign? Take the </a:t>
            </a:r>
            <a:r>
              <a:rPr lang="en-GB" sz="1600" b="1">
                <a:solidFill>
                  <a:prstClr val="black"/>
                </a:solidFill>
                <a:latin typeface="Century Gothic" panose="020B0502020202020204" pitchFamily="34" charset="0"/>
                <a:hlinkClick r:id="rId3"/>
              </a:rPr>
              <a:t>survey</a:t>
            </a:r>
            <a:r>
              <a:rPr lang="en-GB" sz="1600" b="1">
                <a:solidFill>
                  <a:prstClr val="black"/>
                </a:solidFill>
                <a:latin typeface="Century Gothic" panose="020B0502020202020204" pitchFamily="34" charset="0"/>
              </a:rPr>
              <a:t> on our website and share it with your colleagues!</a:t>
            </a:r>
          </a:p>
          <a:p>
            <a:pPr lvl="0" algn="ctr">
              <a:defRPr/>
            </a:pPr>
            <a:endParaRPr lang="en-GB" sz="1600" b="1">
              <a:solidFill>
                <a:prstClr val="black"/>
              </a:solidFill>
              <a:latin typeface="Century Gothic" panose="020B0502020202020204" pitchFamily="34" charset="0"/>
            </a:endParaRPr>
          </a:p>
        </p:txBody>
      </p:sp>
      <p:grpSp>
        <p:nvGrpSpPr>
          <p:cNvPr id="7" name="Group 6">
            <a:extLst>
              <a:ext uri="{FF2B5EF4-FFF2-40B4-BE49-F238E27FC236}">
                <a16:creationId xmlns:a16="http://schemas.microsoft.com/office/drawing/2014/main" id="{4AC7EDE3-701C-4C12-9210-054757BC22C6}"/>
              </a:ext>
            </a:extLst>
          </p:cNvPr>
          <p:cNvGrpSpPr/>
          <p:nvPr/>
        </p:nvGrpSpPr>
        <p:grpSpPr>
          <a:xfrm>
            <a:off x="59531" y="6454317"/>
            <a:ext cx="1238534" cy="403683"/>
            <a:chOff x="68077" y="6454317"/>
            <a:chExt cx="1238534" cy="403683"/>
          </a:xfrm>
        </p:grpSpPr>
        <p:sp>
          <p:nvSpPr>
            <p:cNvPr id="9" name="TextBox 8">
              <a:extLst>
                <a:ext uri="{FF2B5EF4-FFF2-40B4-BE49-F238E27FC236}">
                  <a16:creationId xmlns:a16="http://schemas.microsoft.com/office/drawing/2014/main" id="{10E77A65-F53C-4B80-A94D-B47FD494B866}"/>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10" name="Picture 9" descr="A close up of a sign&#10;&#10;Description generated with high confidence">
              <a:extLst>
                <a:ext uri="{FF2B5EF4-FFF2-40B4-BE49-F238E27FC236}">
                  <a16:creationId xmlns:a16="http://schemas.microsoft.com/office/drawing/2014/main" id="{F8CB7CE0-4839-4E6C-97B6-094E3100C0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pic>
        <p:nvPicPr>
          <p:cNvPr id="11" name="Picture 10">
            <a:extLst>
              <a:ext uri="{FF2B5EF4-FFF2-40B4-BE49-F238E27FC236}">
                <a16:creationId xmlns:a16="http://schemas.microsoft.com/office/drawing/2014/main" id="{82F44337-62E7-4D95-B8F8-71BD5022737F}"/>
              </a:ext>
            </a:extLst>
          </p:cNvPr>
          <p:cNvPicPr>
            <a:picLocks noChangeAspect="1"/>
          </p:cNvPicPr>
          <p:nvPr/>
        </p:nvPicPr>
        <p:blipFill rotWithShape="1">
          <a:blip r:embed="rId5">
            <a:extLst>
              <a:ext uri="{28A0092B-C50C-407E-A947-70E740481C1C}">
                <a14:useLocalDpi xmlns:a14="http://schemas.microsoft.com/office/drawing/2010/main" val="0"/>
              </a:ext>
            </a:extLst>
          </a:blip>
          <a:srcRect t="23532" b="34296"/>
          <a:stretch/>
        </p:blipFill>
        <p:spPr>
          <a:xfrm>
            <a:off x="793488" y="744718"/>
            <a:ext cx="7557025" cy="2253006"/>
          </a:xfrm>
          <a:prstGeom prst="rect">
            <a:avLst/>
          </a:prstGeom>
        </p:spPr>
      </p:pic>
      <p:sp>
        <p:nvSpPr>
          <p:cNvPr id="14" name="Rectangle 13">
            <a:extLst>
              <a:ext uri="{FF2B5EF4-FFF2-40B4-BE49-F238E27FC236}">
                <a16:creationId xmlns:a16="http://schemas.microsoft.com/office/drawing/2014/main" id="{71BFCC6C-22C2-4BB4-BA5A-FD3539834E82}"/>
              </a:ext>
            </a:extLst>
          </p:cNvPr>
          <p:cNvSpPr/>
          <p:nvPr/>
        </p:nvSpPr>
        <p:spPr>
          <a:xfrm>
            <a:off x="2859449" y="3369316"/>
            <a:ext cx="134244" cy="1339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700">
                <a:solidFill>
                  <a:schemeClr val="bg1">
                    <a:lumMod val="50000"/>
                  </a:schemeClr>
                </a:solidFill>
                <a:latin typeface="Century Gothic" panose="020B0502020202020204" pitchFamily="34" charset="0"/>
              </a:rPr>
              <a:t>R</a:t>
            </a:r>
          </a:p>
        </p:txBody>
      </p:sp>
      <p:sp>
        <p:nvSpPr>
          <p:cNvPr id="15" name="Rectangle 14">
            <a:extLst>
              <a:ext uri="{FF2B5EF4-FFF2-40B4-BE49-F238E27FC236}">
                <a16:creationId xmlns:a16="http://schemas.microsoft.com/office/drawing/2014/main" id="{CA6C89F7-5C54-4B4F-A892-54C953E4ED4C}"/>
              </a:ext>
            </a:extLst>
          </p:cNvPr>
          <p:cNvSpPr/>
          <p:nvPr/>
        </p:nvSpPr>
        <p:spPr>
          <a:xfrm>
            <a:off x="6151125" y="3369316"/>
            <a:ext cx="134244" cy="1339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700">
                <a:solidFill>
                  <a:schemeClr val="bg1">
                    <a:lumMod val="50000"/>
                  </a:schemeClr>
                </a:solidFill>
                <a:latin typeface="Century Gothic" panose="020B0502020202020204" pitchFamily="34" charset="0"/>
              </a:rPr>
              <a:t>R</a:t>
            </a:r>
          </a:p>
        </p:txBody>
      </p:sp>
      <p:sp>
        <p:nvSpPr>
          <p:cNvPr id="16" name="Rectangle 15">
            <a:extLst>
              <a:ext uri="{FF2B5EF4-FFF2-40B4-BE49-F238E27FC236}">
                <a16:creationId xmlns:a16="http://schemas.microsoft.com/office/drawing/2014/main" id="{A6C17A5E-8567-41F4-8288-F540607533C3}"/>
              </a:ext>
            </a:extLst>
          </p:cNvPr>
          <p:cNvSpPr/>
          <p:nvPr/>
        </p:nvSpPr>
        <p:spPr>
          <a:xfrm>
            <a:off x="2858632" y="6292511"/>
            <a:ext cx="134244" cy="1339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700">
                <a:solidFill>
                  <a:schemeClr val="bg1">
                    <a:lumMod val="50000"/>
                  </a:schemeClr>
                </a:solidFill>
                <a:latin typeface="Century Gothic" panose="020B0502020202020204" pitchFamily="34" charset="0"/>
              </a:rPr>
              <a:t>PS</a:t>
            </a:r>
          </a:p>
        </p:txBody>
      </p:sp>
      <p:sp>
        <p:nvSpPr>
          <p:cNvPr id="17" name="Rectangle 16">
            <a:extLst>
              <a:ext uri="{FF2B5EF4-FFF2-40B4-BE49-F238E27FC236}">
                <a16:creationId xmlns:a16="http://schemas.microsoft.com/office/drawing/2014/main" id="{68C796B4-7B59-44A3-9796-CC83D82CF1BF}"/>
              </a:ext>
            </a:extLst>
          </p:cNvPr>
          <p:cNvSpPr/>
          <p:nvPr/>
        </p:nvSpPr>
        <p:spPr>
          <a:xfrm>
            <a:off x="6142416" y="6292511"/>
            <a:ext cx="134244" cy="1339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700">
                <a:solidFill>
                  <a:schemeClr val="bg1">
                    <a:lumMod val="50000"/>
                  </a:schemeClr>
                </a:solidFill>
                <a:latin typeface="Century Gothic" panose="020B0502020202020204" pitchFamily="34" charset="0"/>
              </a:rPr>
              <a:t>PS</a:t>
            </a:r>
          </a:p>
        </p:txBody>
      </p:sp>
    </p:spTree>
    <p:extLst>
      <p:ext uri="{BB962C8B-B14F-4D97-AF65-F5344CB8AC3E}">
        <p14:creationId xmlns:p14="http://schemas.microsoft.com/office/powerpoint/2010/main" val="3126577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3</a:t>
            </a:r>
          </a:p>
          <a:p>
            <a:pPr algn="ctr"/>
            <a:endParaRPr lang="en-GB" sz="2000" b="1" u="sng">
              <a:solidFill>
                <a:schemeClr val="bg2">
                  <a:lumMod val="50000"/>
                </a:schemeClr>
              </a:solidFill>
              <a:latin typeface="Century Gothic" panose="020B0502020202020204" pitchFamily="34" charset="0"/>
            </a:endParaRPr>
          </a:p>
          <a:p>
            <a:pPr lvl="0" algn="ctr" defTabSz="685800">
              <a:defRPr/>
            </a:pPr>
            <a:r>
              <a:rPr lang="en-GB" sz="2000" b="1">
                <a:solidFill>
                  <a:schemeClr val="tx1"/>
                </a:solidFill>
                <a:latin typeface="Century Gothic" panose="020B0502020202020204" pitchFamily="34" charset="0"/>
              </a:rPr>
              <a:t>Match the angle size to the correct label.</a:t>
            </a:r>
          </a:p>
          <a:p>
            <a:pPr algn="ctr"/>
            <a:endParaRPr lang="en-GB" b="1" u="sng">
              <a:solidFill>
                <a:schemeClr val="bg2">
                  <a:lumMod val="50000"/>
                </a:schemeClr>
              </a:solidFill>
              <a:latin typeface="Century Gothic" panose="020B0502020202020204" pitchFamily="34" charset="0"/>
            </a:endParaRPr>
          </a:p>
        </p:txBody>
      </p:sp>
      <p:sp>
        <p:nvSpPr>
          <p:cNvPr id="15" name="Rounded Rectangle 35">
            <a:extLst>
              <a:ext uri="{FF2B5EF4-FFF2-40B4-BE49-F238E27FC236}">
                <a16:creationId xmlns:a16="http://schemas.microsoft.com/office/drawing/2014/main" id="{0B0D4E77-DD9E-4E5D-A44C-E7A45FF30DAB}"/>
              </a:ext>
            </a:extLst>
          </p:cNvPr>
          <p:cNvSpPr/>
          <p:nvPr/>
        </p:nvSpPr>
        <p:spPr>
          <a:xfrm>
            <a:off x="6030567" y="1811291"/>
            <a:ext cx="1892087" cy="1216143"/>
          </a:xfrm>
          <a:prstGeom prst="roundRect">
            <a:avLst/>
          </a:prstGeom>
          <a:solidFill>
            <a:schemeClr val="accent1">
              <a:lumMod val="40000"/>
              <a:lumOff val="6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acute angle</a:t>
            </a:r>
          </a:p>
        </p:txBody>
      </p:sp>
      <p:sp>
        <p:nvSpPr>
          <p:cNvPr id="20" name="Rounded Rectangle 36">
            <a:extLst>
              <a:ext uri="{FF2B5EF4-FFF2-40B4-BE49-F238E27FC236}">
                <a16:creationId xmlns:a16="http://schemas.microsoft.com/office/drawing/2014/main" id="{BC450AAE-F3C7-4B2F-B741-240C25D325FE}"/>
              </a:ext>
            </a:extLst>
          </p:cNvPr>
          <p:cNvSpPr/>
          <p:nvPr/>
        </p:nvSpPr>
        <p:spPr>
          <a:xfrm>
            <a:off x="6030567" y="3742475"/>
            <a:ext cx="1892087" cy="1216143"/>
          </a:xfrm>
          <a:prstGeom prst="roundRect">
            <a:avLst/>
          </a:prstGeom>
          <a:solidFill>
            <a:schemeClr val="accent1">
              <a:lumMod val="40000"/>
              <a:lumOff val="6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obtuse angle</a:t>
            </a:r>
          </a:p>
        </p:txBody>
      </p:sp>
      <p:cxnSp>
        <p:nvCxnSpPr>
          <p:cNvPr id="21" name="Straight Connector 20">
            <a:extLst>
              <a:ext uri="{FF2B5EF4-FFF2-40B4-BE49-F238E27FC236}">
                <a16:creationId xmlns:a16="http://schemas.microsoft.com/office/drawing/2014/main" id="{490C5214-A094-4936-8A6B-E71991199914}"/>
              </a:ext>
            </a:extLst>
          </p:cNvPr>
          <p:cNvCxnSpPr>
            <a:cxnSpLocks/>
          </p:cNvCxnSpPr>
          <p:nvPr/>
        </p:nvCxnSpPr>
        <p:spPr>
          <a:xfrm>
            <a:off x="1259151" y="2327564"/>
            <a:ext cx="779909" cy="2062773"/>
          </a:xfrm>
          <a:prstGeom prst="line">
            <a:avLst/>
          </a:prstGeom>
          <a:solidFill>
            <a:schemeClr val="accent1">
              <a:lumMod val="40000"/>
              <a:lumOff val="60000"/>
            </a:schemeClr>
          </a:solidFill>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C51CDC3-BAF8-4BD1-A87F-A77BFA010278}"/>
              </a:ext>
            </a:extLst>
          </p:cNvPr>
          <p:cNvCxnSpPr>
            <a:cxnSpLocks/>
          </p:cNvCxnSpPr>
          <p:nvPr/>
        </p:nvCxnSpPr>
        <p:spPr>
          <a:xfrm flipH="1">
            <a:off x="2023822" y="4378219"/>
            <a:ext cx="2194198" cy="0"/>
          </a:xfrm>
          <a:prstGeom prst="line">
            <a:avLst/>
          </a:prstGeom>
          <a:solidFill>
            <a:schemeClr val="accent1">
              <a:lumMod val="40000"/>
              <a:lumOff val="60000"/>
            </a:schemeClr>
          </a:solidFill>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23" name="Arc 22">
            <a:extLst>
              <a:ext uri="{FF2B5EF4-FFF2-40B4-BE49-F238E27FC236}">
                <a16:creationId xmlns:a16="http://schemas.microsoft.com/office/drawing/2014/main" id="{EE1AD239-4393-4C5D-9552-29709EF277F4}"/>
              </a:ext>
            </a:extLst>
          </p:cNvPr>
          <p:cNvSpPr/>
          <p:nvPr/>
        </p:nvSpPr>
        <p:spPr>
          <a:xfrm rot="8094184">
            <a:off x="1719270" y="4002664"/>
            <a:ext cx="744769" cy="613060"/>
          </a:xfrm>
          <a:prstGeom prst="arc">
            <a:avLst>
              <a:gd name="adj1" fmla="val 5996149"/>
              <a:gd name="adj2" fmla="val 14222888"/>
            </a:avLst>
          </a:prstGeom>
          <a:noFill/>
          <a:ln w="3810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12" name="Group 11">
            <a:extLst>
              <a:ext uri="{FF2B5EF4-FFF2-40B4-BE49-F238E27FC236}">
                <a16:creationId xmlns:a16="http://schemas.microsoft.com/office/drawing/2014/main" id="{8EE10B74-7E3E-40BF-ABF9-A3A13E29C3DB}"/>
              </a:ext>
            </a:extLst>
          </p:cNvPr>
          <p:cNvGrpSpPr/>
          <p:nvPr/>
        </p:nvGrpSpPr>
        <p:grpSpPr>
          <a:xfrm>
            <a:off x="59531" y="6454317"/>
            <a:ext cx="1238534" cy="403683"/>
            <a:chOff x="68077" y="6454317"/>
            <a:chExt cx="1238534" cy="403683"/>
          </a:xfrm>
        </p:grpSpPr>
        <p:sp>
          <p:nvSpPr>
            <p:cNvPr id="13" name="TextBox 12">
              <a:extLst>
                <a:ext uri="{FF2B5EF4-FFF2-40B4-BE49-F238E27FC236}">
                  <a16:creationId xmlns:a16="http://schemas.microsoft.com/office/drawing/2014/main" id="{6D280C60-EA27-49C2-B330-BAA9BCA20B4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14" name="Picture 13" descr="A close up of a sign&#10;&#10;Description generated with high confidence">
              <a:extLst>
                <a:ext uri="{FF2B5EF4-FFF2-40B4-BE49-F238E27FC236}">
                  <a16:creationId xmlns:a16="http://schemas.microsoft.com/office/drawing/2014/main" id="{BFFB2E9A-76BF-448B-8D01-29E50C24A9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600763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3</a:t>
            </a:r>
          </a:p>
          <a:p>
            <a:pPr algn="ctr"/>
            <a:endParaRPr lang="en-GB" sz="2000" b="1" u="sng">
              <a:solidFill>
                <a:schemeClr val="bg2">
                  <a:lumMod val="50000"/>
                </a:schemeClr>
              </a:solidFill>
              <a:latin typeface="Century Gothic" panose="020B0502020202020204" pitchFamily="34" charset="0"/>
            </a:endParaRPr>
          </a:p>
          <a:p>
            <a:pPr lvl="0" algn="ctr" defTabSz="685800">
              <a:defRPr/>
            </a:pPr>
            <a:r>
              <a:rPr lang="en-GB" sz="2000" b="1">
                <a:solidFill>
                  <a:schemeClr val="tx1"/>
                </a:solidFill>
                <a:latin typeface="Century Gothic" panose="020B0502020202020204" pitchFamily="34" charset="0"/>
              </a:rPr>
              <a:t>Match the angle size to the correct label.</a:t>
            </a:r>
          </a:p>
          <a:p>
            <a:pPr algn="ctr"/>
            <a:endParaRPr lang="en-GB" b="1" u="sng">
              <a:solidFill>
                <a:schemeClr val="bg2">
                  <a:lumMod val="50000"/>
                </a:schemeClr>
              </a:solidFill>
              <a:latin typeface="Century Gothic" panose="020B0502020202020204" pitchFamily="34" charset="0"/>
            </a:endParaRPr>
          </a:p>
        </p:txBody>
      </p:sp>
      <p:sp>
        <p:nvSpPr>
          <p:cNvPr id="15" name="Rounded Rectangle 35">
            <a:extLst>
              <a:ext uri="{FF2B5EF4-FFF2-40B4-BE49-F238E27FC236}">
                <a16:creationId xmlns:a16="http://schemas.microsoft.com/office/drawing/2014/main" id="{0B0D4E77-DD9E-4E5D-A44C-E7A45FF30DAB}"/>
              </a:ext>
            </a:extLst>
          </p:cNvPr>
          <p:cNvSpPr/>
          <p:nvPr/>
        </p:nvSpPr>
        <p:spPr>
          <a:xfrm>
            <a:off x="6030567" y="1811291"/>
            <a:ext cx="1892087" cy="1216143"/>
          </a:xfrm>
          <a:prstGeom prst="roundRect">
            <a:avLst/>
          </a:prstGeom>
          <a:solidFill>
            <a:schemeClr val="accent1">
              <a:lumMod val="40000"/>
              <a:lumOff val="6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acute angle</a:t>
            </a:r>
          </a:p>
        </p:txBody>
      </p:sp>
      <p:cxnSp>
        <p:nvCxnSpPr>
          <p:cNvPr id="21" name="Straight Connector 20">
            <a:extLst>
              <a:ext uri="{FF2B5EF4-FFF2-40B4-BE49-F238E27FC236}">
                <a16:creationId xmlns:a16="http://schemas.microsoft.com/office/drawing/2014/main" id="{490C5214-A094-4936-8A6B-E71991199914}"/>
              </a:ext>
            </a:extLst>
          </p:cNvPr>
          <p:cNvCxnSpPr>
            <a:cxnSpLocks/>
          </p:cNvCxnSpPr>
          <p:nvPr/>
        </p:nvCxnSpPr>
        <p:spPr>
          <a:xfrm>
            <a:off x="1259151" y="2327564"/>
            <a:ext cx="779909" cy="2062773"/>
          </a:xfrm>
          <a:prstGeom prst="line">
            <a:avLst/>
          </a:prstGeom>
          <a:solidFill>
            <a:schemeClr val="accent1">
              <a:lumMod val="40000"/>
              <a:lumOff val="60000"/>
            </a:schemeClr>
          </a:solidFill>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C51CDC3-BAF8-4BD1-A87F-A77BFA010278}"/>
              </a:ext>
            </a:extLst>
          </p:cNvPr>
          <p:cNvCxnSpPr>
            <a:cxnSpLocks/>
          </p:cNvCxnSpPr>
          <p:nvPr/>
        </p:nvCxnSpPr>
        <p:spPr>
          <a:xfrm flipH="1">
            <a:off x="2023822" y="4378219"/>
            <a:ext cx="2194198" cy="0"/>
          </a:xfrm>
          <a:prstGeom prst="line">
            <a:avLst/>
          </a:prstGeom>
          <a:solidFill>
            <a:schemeClr val="accent1">
              <a:lumMod val="40000"/>
              <a:lumOff val="60000"/>
            </a:schemeClr>
          </a:solidFill>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23" name="Arc 22">
            <a:extLst>
              <a:ext uri="{FF2B5EF4-FFF2-40B4-BE49-F238E27FC236}">
                <a16:creationId xmlns:a16="http://schemas.microsoft.com/office/drawing/2014/main" id="{EE1AD239-4393-4C5D-9552-29709EF277F4}"/>
              </a:ext>
            </a:extLst>
          </p:cNvPr>
          <p:cNvSpPr/>
          <p:nvPr/>
        </p:nvSpPr>
        <p:spPr>
          <a:xfrm rot="8094184">
            <a:off x="1719270" y="4002664"/>
            <a:ext cx="744769" cy="613060"/>
          </a:xfrm>
          <a:prstGeom prst="arc">
            <a:avLst>
              <a:gd name="adj1" fmla="val 5996149"/>
              <a:gd name="adj2" fmla="val 14222888"/>
            </a:avLst>
          </a:prstGeom>
          <a:noFill/>
          <a:ln w="3810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2" name="Straight Arrow Connector 11">
            <a:extLst>
              <a:ext uri="{FF2B5EF4-FFF2-40B4-BE49-F238E27FC236}">
                <a16:creationId xmlns:a16="http://schemas.microsoft.com/office/drawing/2014/main" id="{583B86BA-386F-4B77-9414-5A7225529632}"/>
              </a:ext>
            </a:extLst>
          </p:cNvPr>
          <p:cNvCxnSpPr>
            <a:cxnSpLocks/>
          </p:cNvCxnSpPr>
          <p:nvPr/>
        </p:nvCxnSpPr>
        <p:spPr>
          <a:xfrm flipH="1" flipV="1">
            <a:off x="2179782" y="4147127"/>
            <a:ext cx="3850785" cy="20342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482F6E43-3E72-4694-BA1A-B45863A3BD22}"/>
              </a:ext>
            </a:extLst>
          </p:cNvPr>
          <p:cNvGrpSpPr/>
          <p:nvPr/>
        </p:nvGrpSpPr>
        <p:grpSpPr>
          <a:xfrm>
            <a:off x="59531" y="6454317"/>
            <a:ext cx="1238534" cy="403683"/>
            <a:chOff x="68077" y="6454317"/>
            <a:chExt cx="1238534" cy="403683"/>
          </a:xfrm>
        </p:grpSpPr>
        <p:sp>
          <p:nvSpPr>
            <p:cNvPr id="14" name="TextBox 13">
              <a:extLst>
                <a:ext uri="{FF2B5EF4-FFF2-40B4-BE49-F238E27FC236}">
                  <a16:creationId xmlns:a16="http://schemas.microsoft.com/office/drawing/2014/main" id="{234DE02D-7247-4E7C-ABDC-383AB443038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24" name="Picture 23" descr="A close up of a sign&#10;&#10;Description generated with high confidence">
              <a:extLst>
                <a:ext uri="{FF2B5EF4-FFF2-40B4-BE49-F238E27FC236}">
                  <a16:creationId xmlns:a16="http://schemas.microsoft.com/office/drawing/2014/main" id="{24DB9018-8264-4A11-B62A-93AE0ED3A4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20" name="Rounded Rectangle 36">
            <a:extLst>
              <a:ext uri="{FF2B5EF4-FFF2-40B4-BE49-F238E27FC236}">
                <a16:creationId xmlns:a16="http://schemas.microsoft.com/office/drawing/2014/main" id="{BC450AAE-F3C7-4B2F-B741-240C25D325FE}"/>
              </a:ext>
            </a:extLst>
          </p:cNvPr>
          <p:cNvSpPr/>
          <p:nvPr/>
        </p:nvSpPr>
        <p:spPr>
          <a:xfrm>
            <a:off x="6030567" y="3742475"/>
            <a:ext cx="1892087" cy="1216143"/>
          </a:xfrm>
          <a:prstGeom prst="roundRect">
            <a:avLst/>
          </a:prstGeom>
          <a:solidFill>
            <a:schemeClr val="accent1">
              <a:lumMod val="40000"/>
              <a:lumOff val="6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obtuse angle</a:t>
            </a:r>
          </a:p>
        </p:txBody>
      </p:sp>
    </p:spTree>
    <p:extLst>
      <p:ext uri="{BB962C8B-B14F-4D97-AF65-F5344CB8AC3E}">
        <p14:creationId xmlns:p14="http://schemas.microsoft.com/office/powerpoint/2010/main" val="2249927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4</a:t>
            </a:r>
          </a:p>
          <a:p>
            <a:pPr algn="ctr"/>
            <a:endParaRPr lang="en-GB" sz="2000" b="1" u="sng">
              <a:solidFill>
                <a:schemeClr val="bg2">
                  <a:lumMod val="50000"/>
                </a:schemeClr>
              </a:solidFill>
              <a:latin typeface="Century Gothic" panose="020B0502020202020204" pitchFamily="34" charset="0"/>
            </a:endParaRPr>
          </a:p>
          <a:p>
            <a:pPr algn="ctr" defTabSz="685800">
              <a:defRPr/>
            </a:pPr>
            <a:r>
              <a:rPr lang="en-GB" sz="2000" b="1">
                <a:solidFill>
                  <a:schemeClr val="tx1"/>
                </a:solidFill>
                <a:latin typeface="Century Gothic" panose="020B0502020202020204" pitchFamily="34" charset="0"/>
              </a:rPr>
              <a:t>Use the line to draw an acute angle.</a:t>
            </a:r>
          </a:p>
          <a:p>
            <a:pPr lvl="0" algn="ctr" defTabSz="685800">
              <a:defRPr/>
            </a:pPr>
            <a:endParaRPr lang="en-GB" b="1">
              <a:solidFill>
                <a:schemeClr val="tx1"/>
              </a:solidFill>
              <a:latin typeface="Century Gothic" panose="020B0502020202020204" pitchFamily="34" charset="0"/>
            </a:endParaRPr>
          </a:p>
          <a:p>
            <a:pPr algn="ctr"/>
            <a:endParaRPr lang="en-GB" sz="1600" b="1" u="sng">
              <a:solidFill>
                <a:schemeClr val="bg2">
                  <a:lumMod val="50000"/>
                </a:schemeClr>
              </a:solidFill>
              <a:latin typeface="Century Gothic" panose="020B0502020202020204" pitchFamily="34" charset="0"/>
            </a:endParaRPr>
          </a:p>
        </p:txBody>
      </p:sp>
      <p:cxnSp>
        <p:nvCxnSpPr>
          <p:cNvPr id="13" name="Straight Connector 12">
            <a:extLst>
              <a:ext uri="{FF2B5EF4-FFF2-40B4-BE49-F238E27FC236}">
                <a16:creationId xmlns:a16="http://schemas.microsoft.com/office/drawing/2014/main" id="{1493CCBE-DFA9-4282-9B58-342AC1A53E7E}"/>
              </a:ext>
            </a:extLst>
          </p:cNvPr>
          <p:cNvCxnSpPr>
            <a:cxnSpLocks/>
          </p:cNvCxnSpPr>
          <p:nvPr/>
        </p:nvCxnSpPr>
        <p:spPr>
          <a:xfrm flipV="1">
            <a:off x="3999345" y="1708728"/>
            <a:ext cx="2567710" cy="2244436"/>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C312DC8-11BC-48C1-84C9-64B221299167}"/>
              </a:ext>
            </a:extLst>
          </p:cNvPr>
          <p:cNvGrpSpPr/>
          <p:nvPr/>
        </p:nvGrpSpPr>
        <p:grpSpPr>
          <a:xfrm>
            <a:off x="59531" y="6454317"/>
            <a:ext cx="1238534" cy="403683"/>
            <a:chOff x="68077" y="6454317"/>
            <a:chExt cx="1238534" cy="403683"/>
          </a:xfrm>
        </p:grpSpPr>
        <p:sp>
          <p:nvSpPr>
            <p:cNvPr id="10" name="TextBox 9">
              <a:extLst>
                <a:ext uri="{FF2B5EF4-FFF2-40B4-BE49-F238E27FC236}">
                  <a16:creationId xmlns:a16="http://schemas.microsoft.com/office/drawing/2014/main" id="{6D47F548-F920-49BC-AB13-83B58523E76D}"/>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11" name="Picture 10" descr="A close up of a sign&#10;&#10;Description generated with high confidence">
              <a:extLst>
                <a:ext uri="{FF2B5EF4-FFF2-40B4-BE49-F238E27FC236}">
                  <a16:creationId xmlns:a16="http://schemas.microsoft.com/office/drawing/2014/main" id="{49BA71F5-926F-488D-A90A-1E8FE95E48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954809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4</a:t>
            </a:r>
          </a:p>
          <a:p>
            <a:pPr algn="ctr"/>
            <a:endParaRPr lang="en-GB" sz="2000" u="sng">
              <a:solidFill>
                <a:schemeClr val="bg2">
                  <a:lumMod val="50000"/>
                </a:schemeClr>
              </a:solidFill>
              <a:latin typeface="Century Gothic" panose="020B0502020202020204" pitchFamily="34" charset="0"/>
            </a:endParaRPr>
          </a:p>
          <a:p>
            <a:pPr algn="ctr" defTabSz="685800">
              <a:defRPr/>
            </a:pPr>
            <a:r>
              <a:rPr lang="en-GB" sz="2000" b="1">
                <a:solidFill>
                  <a:schemeClr val="tx1"/>
                </a:solidFill>
                <a:latin typeface="Century Gothic" panose="020B0502020202020204" pitchFamily="34" charset="0"/>
              </a:rPr>
              <a:t>Use the line to draw an acute angle.</a:t>
            </a:r>
          </a:p>
          <a:p>
            <a:pPr lvl="0" algn="ctr" defTabSz="685800">
              <a:defRPr/>
            </a:pPr>
            <a:endParaRPr lang="en-GB" sz="2000">
              <a:solidFill>
                <a:schemeClr val="tx1"/>
              </a:solidFill>
              <a:latin typeface="SassoonCRInfantMedium" panose="02000603020000020003" pitchFamily="2" charset="0"/>
            </a:endParaRPr>
          </a:p>
          <a:p>
            <a:pPr algn="ctr"/>
            <a:endParaRPr lang="en-GB" sz="2000" u="sng">
              <a:solidFill>
                <a:schemeClr val="bg2">
                  <a:lumMod val="50000"/>
                </a:schemeClr>
              </a:solidFill>
              <a:latin typeface="SassoonCRInfantMedium" panose="02000603020000020003" pitchFamily="2" charset="0"/>
            </a:endParaRPr>
          </a:p>
        </p:txBody>
      </p:sp>
      <p:sp>
        <p:nvSpPr>
          <p:cNvPr id="14" name="Arc 13">
            <a:extLst>
              <a:ext uri="{FF2B5EF4-FFF2-40B4-BE49-F238E27FC236}">
                <a16:creationId xmlns:a16="http://schemas.microsoft.com/office/drawing/2014/main" id="{D9014F46-06B8-40F0-A53B-68FD18B21268}"/>
              </a:ext>
            </a:extLst>
          </p:cNvPr>
          <p:cNvSpPr/>
          <p:nvPr/>
        </p:nvSpPr>
        <p:spPr>
          <a:xfrm rot="8094184">
            <a:off x="4018393" y="2920840"/>
            <a:ext cx="744769" cy="891788"/>
          </a:xfrm>
          <a:prstGeom prst="arc">
            <a:avLst>
              <a:gd name="adj1" fmla="val 6366590"/>
              <a:gd name="adj2" fmla="val 12726027"/>
            </a:avLst>
          </a:prstGeom>
          <a:no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1493CCBE-DFA9-4282-9B58-342AC1A53E7E}"/>
              </a:ext>
            </a:extLst>
          </p:cNvPr>
          <p:cNvCxnSpPr>
            <a:cxnSpLocks/>
          </p:cNvCxnSpPr>
          <p:nvPr/>
        </p:nvCxnSpPr>
        <p:spPr>
          <a:xfrm flipV="1">
            <a:off x="3999345" y="1708728"/>
            <a:ext cx="2567710" cy="2244436"/>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4651D677-41F7-4705-B4FD-05373972B1D8}"/>
              </a:ext>
            </a:extLst>
          </p:cNvPr>
          <p:cNvCxnSpPr>
            <a:cxnSpLocks/>
          </p:cNvCxnSpPr>
          <p:nvPr/>
        </p:nvCxnSpPr>
        <p:spPr>
          <a:xfrm flipV="1">
            <a:off x="3992880" y="1517904"/>
            <a:ext cx="475488" cy="244830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C5842652-09D2-4910-A88F-C626AE9A7510}"/>
              </a:ext>
            </a:extLst>
          </p:cNvPr>
          <p:cNvGrpSpPr/>
          <p:nvPr/>
        </p:nvGrpSpPr>
        <p:grpSpPr>
          <a:xfrm>
            <a:off x="59531" y="6454317"/>
            <a:ext cx="1238534" cy="403683"/>
            <a:chOff x="68077" y="6454317"/>
            <a:chExt cx="1238534" cy="403683"/>
          </a:xfrm>
        </p:grpSpPr>
        <p:sp>
          <p:nvSpPr>
            <p:cNvPr id="23" name="TextBox 22">
              <a:extLst>
                <a:ext uri="{FF2B5EF4-FFF2-40B4-BE49-F238E27FC236}">
                  <a16:creationId xmlns:a16="http://schemas.microsoft.com/office/drawing/2014/main" id="{39E273F6-D886-43A5-9552-0ED2B03C414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24" name="Picture 23" descr="A close up of a sign&#10;&#10;Description generated with high confidence">
              <a:extLst>
                <a:ext uri="{FF2B5EF4-FFF2-40B4-BE49-F238E27FC236}">
                  <a16:creationId xmlns:a16="http://schemas.microsoft.com/office/drawing/2014/main" id="{B1C03E18-F8B9-4E58-8B08-B548C0A1FA5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445308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rIns="72000" rtlCol="0" anchor="t"/>
          <a:lstStyle/>
          <a:p>
            <a:pPr algn="ctr"/>
            <a:r>
              <a:rPr lang="en-GB" sz="1600" b="1" u="sng">
                <a:solidFill>
                  <a:schemeClr val="bg2">
                    <a:lumMod val="50000"/>
                  </a:schemeClr>
                </a:solidFill>
                <a:latin typeface="Century Gothic" panose="020B0502020202020204" pitchFamily="34" charset="0"/>
              </a:rPr>
              <a:t>Problem Solving 1</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Match the angles which will still be acute </a:t>
            </a:r>
          </a:p>
          <a:p>
            <a:pPr algn="ctr"/>
            <a:r>
              <a:rPr lang="en-GB" sz="2000" b="1">
                <a:solidFill>
                  <a:schemeClr val="tx1"/>
                </a:solidFill>
                <a:latin typeface="Century Gothic" panose="020B0502020202020204" pitchFamily="34" charset="0"/>
              </a:rPr>
              <a:t>when they are combined.</a:t>
            </a:r>
          </a:p>
          <a:p>
            <a:pPr algn="ctr"/>
            <a:endParaRPr lang="en-GB" sz="2800" b="1">
              <a:solidFill>
                <a:srgbClr val="FF0000"/>
              </a:solidFill>
              <a:latin typeface="Century Gothic" panose="020B0502020202020204" pitchFamily="34" charset="0"/>
            </a:endParaRPr>
          </a:p>
        </p:txBody>
      </p:sp>
      <p:grpSp>
        <p:nvGrpSpPr>
          <p:cNvPr id="7" name="Group 6">
            <a:extLst>
              <a:ext uri="{FF2B5EF4-FFF2-40B4-BE49-F238E27FC236}">
                <a16:creationId xmlns:a16="http://schemas.microsoft.com/office/drawing/2014/main" id="{4865710A-92E5-4B3A-A410-6E9438018078}"/>
              </a:ext>
            </a:extLst>
          </p:cNvPr>
          <p:cNvGrpSpPr/>
          <p:nvPr/>
        </p:nvGrpSpPr>
        <p:grpSpPr>
          <a:xfrm>
            <a:off x="1795539" y="1877864"/>
            <a:ext cx="5552922" cy="3876391"/>
            <a:chOff x="260486" y="1083537"/>
            <a:chExt cx="2747476" cy="1739321"/>
          </a:xfrm>
        </p:grpSpPr>
        <p:sp>
          <p:nvSpPr>
            <p:cNvPr id="9" name="Rounded Rectangle 20">
              <a:extLst>
                <a:ext uri="{FF2B5EF4-FFF2-40B4-BE49-F238E27FC236}">
                  <a16:creationId xmlns:a16="http://schemas.microsoft.com/office/drawing/2014/main" id="{729296CC-4263-4DC6-A4E2-25DF62306C2B}"/>
                </a:ext>
              </a:extLst>
            </p:cNvPr>
            <p:cNvSpPr/>
            <p:nvPr/>
          </p:nvSpPr>
          <p:spPr>
            <a:xfrm>
              <a:off x="260486" y="1083950"/>
              <a:ext cx="1055940" cy="504056"/>
            </a:xfrm>
            <a:prstGeom prst="roundRect">
              <a:avLst/>
            </a:prstGeom>
            <a:solidFill>
              <a:srgbClr val="7DDD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10°</a:t>
              </a:r>
              <a:endParaRPr lang="en-US" sz="3500" b="1" baseline="30000">
                <a:solidFill>
                  <a:schemeClr val="tx1"/>
                </a:solidFill>
                <a:latin typeface="Century Gothic" panose="020B0502020202020204" pitchFamily="34" charset="0"/>
              </a:endParaRPr>
            </a:p>
          </p:txBody>
        </p:sp>
        <p:sp>
          <p:nvSpPr>
            <p:cNvPr id="10" name="Rounded Rectangle 21">
              <a:extLst>
                <a:ext uri="{FF2B5EF4-FFF2-40B4-BE49-F238E27FC236}">
                  <a16:creationId xmlns:a16="http://schemas.microsoft.com/office/drawing/2014/main" id="{2857D3B8-C429-4CC8-994C-5C1D6176DCFA}"/>
                </a:ext>
              </a:extLst>
            </p:cNvPr>
            <p:cNvSpPr/>
            <p:nvPr/>
          </p:nvSpPr>
          <p:spPr>
            <a:xfrm>
              <a:off x="260486" y="1701376"/>
              <a:ext cx="1055940" cy="504056"/>
            </a:xfrm>
            <a:prstGeom prst="roundRect">
              <a:avLst/>
            </a:prstGeom>
            <a:solidFill>
              <a:srgbClr val="7DDD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20°</a:t>
              </a:r>
              <a:endParaRPr lang="en-US" sz="3500" b="1" baseline="30000">
                <a:solidFill>
                  <a:schemeClr val="tx1"/>
                </a:solidFill>
                <a:latin typeface="Century Gothic" panose="020B0502020202020204" pitchFamily="34" charset="0"/>
              </a:endParaRPr>
            </a:p>
          </p:txBody>
        </p:sp>
        <p:sp>
          <p:nvSpPr>
            <p:cNvPr id="11" name="Rounded Rectangle 22">
              <a:extLst>
                <a:ext uri="{FF2B5EF4-FFF2-40B4-BE49-F238E27FC236}">
                  <a16:creationId xmlns:a16="http://schemas.microsoft.com/office/drawing/2014/main" id="{C9BEFDD9-068C-4ABF-A1D8-672C44357CD6}"/>
                </a:ext>
              </a:extLst>
            </p:cNvPr>
            <p:cNvSpPr/>
            <p:nvPr/>
          </p:nvSpPr>
          <p:spPr>
            <a:xfrm>
              <a:off x="260486" y="2318802"/>
              <a:ext cx="1055940" cy="504056"/>
            </a:xfrm>
            <a:prstGeom prst="roundRect">
              <a:avLst/>
            </a:prstGeom>
            <a:solidFill>
              <a:srgbClr val="7DDD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60°</a:t>
              </a:r>
              <a:endParaRPr lang="en-US" sz="3500" b="1" baseline="30000">
                <a:solidFill>
                  <a:schemeClr val="tx1"/>
                </a:solidFill>
                <a:latin typeface="Century Gothic" panose="020B0502020202020204" pitchFamily="34" charset="0"/>
              </a:endParaRPr>
            </a:p>
          </p:txBody>
        </p:sp>
        <p:sp>
          <p:nvSpPr>
            <p:cNvPr id="12" name="Rounded Rectangle 23">
              <a:extLst>
                <a:ext uri="{FF2B5EF4-FFF2-40B4-BE49-F238E27FC236}">
                  <a16:creationId xmlns:a16="http://schemas.microsoft.com/office/drawing/2014/main" id="{C6471C35-84CE-4FBF-93A9-80D43BF2AFAA}"/>
                </a:ext>
              </a:extLst>
            </p:cNvPr>
            <p:cNvSpPr/>
            <p:nvPr/>
          </p:nvSpPr>
          <p:spPr>
            <a:xfrm>
              <a:off x="1952022" y="1083537"/>
              <a:ext cx="1055940" cy="504056"/>
            </a:xfrm>
            <a:prstGeom prst="roundRect">
              <a:avLst/>
            </a:prstGeom>
            <a:solidFill>
              <a:srgbClr val="7DDD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12°</a:t>
              </a:r>
              <a:endParaRPr lang="en-US" sz="3500" b="1" baseline="30000">
                <a:solidFill>
                  <a:schemeClr val="tx1"/>
                </a:solidFill>
                <a:latin typeface="Century Gothic" panose="020B0502020202020204" pitchFamily="34" charset="0"/>
              </a:endParaRPr>
            </a:p>
          </p:txBody>
        </p:sp>
        <p:sp>
          <p:nvSpPr>
            <p:cNvPr id="13" name="Rounded Rectangle 24">
              <a:extLst>
                <a:ext uri="{FF2B5EF4-FFF2-40B4-BE49-F238E27FC236}">
                  <a16:creationId xmlns:a16="http://schemas.microsoft.com/office/drawing/2014/main" id="{8E1F1DF7-7475-4AE0-B8CA-1F44013C67BC}"/>
                </a:ext>
              </a:extLst>
            </p:cNvPr>
            <p:cNvSpPr/>
            <p:nvPr/>
          </p:nvSpPr>
          <p:spPr>
            <a:xfrm>
              <a:off x="1952022" y="1700963"/>
              <a:ext cx="1055940" cy="504056"/>
            </a:xfrm>
            <a:prstGeom prst="roundRect">
              <a:avLst/>
            </a:prstGeom>
            <a:solidFill>
              <a:srgbClr val="7DDD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79°</a:t>
              </a:r>
              <a:endParaRPr lang="en-US" sz="3500" b="1" baseline="30000">
                <a:solidFill>
                  <a:schemeClr val="tx1"/>
                </a:solidFill>
                <a:latin typeface="Century Gothic" panose="020B0502020202020204" pitchFamily="34" charset="0"/>
              </a:endParaRPr>
            </a:p>
          </p:txBody>
        </p:sp>
        <p:sp>
          <p:nvSpPr>
            <p:cNvPr id="14" name="Rounded Rectangle 25">
              <a:extLst>
                <a:ext uri="{FF2B5EF4-FFF2-40B4-BE49-F238E27FC236}">
                  <a16:creationId xmlns:a16="http://schemas.microsoft.com/office/drawing/2014/main" id="{A0B9BA14-67A2-46B1-A09E-11E948D5BB36}"/>
                </a:ext>
              </a:extLst>
            </p:cNvPr>
            <p:cNvSpPr/>
            <p:nvPr/>
          </p:nvSpPr>
          <p:spPr>
            <a:xfrm>
              <a:off x="1952022" y="2318389"/>
              <a:ext cx="1055940" cy="504056"/>
            </a:xfrm>
            <a:prstGeom prst="roundRect">
              <a:avLst/>
            </a:prstGeom>
            <a:solidFill>
              <a:srgbClr val="7DDD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65°</a:t>
              </a:r>
              <a:endParaRPr lang="en-US" sz="3500" b="1" baseline="30000">
                <a:solidFill>
                  <a:schemeClr val="tx1"/>
                </a:solidFill>
                <a:latin typeface="Century Gothic" panose="020B0502020202020204" pitchFamily="34" charset="0"/>
              </a:endParaRPr>
            </a:p>
          </p:txBody>
        </p:sp>
      </p:grpSp>
      <p:grpSp>
        <p:nvGrpSpPr>
          <p:cNvPr id="15" name="Group 14">
            <a:extLst>
              <a:ext uri="{FF2B5EF4-FFF2-40B4-BE49-F238E27FC236}">
                <a16:creationId xmlns:a16="http://schemas.microsoft.com/office/drawing/2014/main" id="{67CBB9FF-41C9-4623-9F05-A1D0562F1AB7}"/>
              </a:ext>
            </a:extLst>
          </p:cNvPr>
          <p:cNvGrpSpPr/>
          <p:nvPr/>
        </p:nvGrpSpPr>
        <p:grpSpPr>
          <a:xfrm>
            <a:off x="59531" y="6454317"/>
            <a:ext cx="1238534" cy="403683"/>
            <a:chOff x="68077" y="6454317"/>
            <a:chExt cx="1238534" cy="403683"/>
          </a:xfrm>
        </p:grpSpPr>
        <p:sp>
          <p:nvSpPr>
            <p:cNvPr id="20" name="TextBox 19">
              <a:extLst>
                <a:ext uri="{FF2B5EF4-FFF2-40B4-BE49-F238E27FC236}">
                  <a16:creationId xmlns:a16="http://schemas.microsoft.com/office/drawing/2014/main" id="{F338BC4D-C95E-487C-BA21-0136D30999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21" name="Picture 20" descr="A close up of a sign&#10;&#10;Description generated with high confidence">
              <a:extLst>
                <a:ext uri="{FF2B5EF4-FFF2-40B4-BE49-F238E27FC236}">
                  <a16:creationId xmlns:a16="http://schemas.microsoft.com/office/drawing/2014/main" id="{CE9227D2-946E-42A6-A14C-5B68CF0E29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071900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rIns="72000" rtlCol="0" anchor="t"/>
          <a:lstStyle/>
          <a:p>
            <a:pPr algn="ctr"/>
            <a:r>
              <a:rPr lang="en-GB" sz="1600" b="1" u="sng">
                <a:solidFill>
                  <a:schemeClr val="bg2">
                    <a:lumMod val="50000"/>
                  </a:schemeClr>
                </a:solidFill>
                <a:latin typeface="Century Gothic" panose="020B0502020202020204" pitchFamily="34" charset="0"/>
              </a:rPr>
              <a:t>Problem Solving 1</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Match the angles which will still be acute </a:t>
            </a:r>
          </a:p>
          <a:p>
            <a:pPr algn="ctr"/>
            <a:r>
              <a:rPr lang="en-GB" sz="2000" b="1">
                <a:solidFill>
                  <a:schemeClr val="tx1"/>
                </a:solidFill>
                <a:latin typeface="Century Gothic" panose="020B0502020202020204" pitchFamily="34" charset="0"/>
              </a:rPr>
              <a:t>when they are combined.</a:t>
            </a:r>
          </a:p>
          <a:p>
            <a:pPr algn="ctr"/>
            <a:endParaRPr lang="en-GB" sz="2800" b="1">
              <a:solidFill>
                <a:srgbClr val="FF0000"/>
              </a:solidFill>
              <a:latin typeface="Century Gothic" panose="020B0502020202020204" pitchFamily="34" charset="0"/>
            </a:endParaRPr>
          </a:p>
        </p:txBody>
      </p:sp>
      <p:grpSp>
        <p:nvGrpSpPr>
          <p:cNvPr id="15" name="Group 14">
            <a:extLst>
              <a:ext uri="{FF2B5EF4-FFF2-40B4-BE49-F238E27FC236}">
                <a16:creationId xmlns:a16="http://schemas.microsoft.com/office/drawing/2014/main" id="{67CBB9FF-41C9-4623-9F05-A1D0562F1AB7}"/>
              </a:ext>
            </a:extLst>
          </p:cNvPr>
          <p:cNvGrpSpPr/>
          <p:nvPr/>
        </p:nvGrpSpPr>
        <p:grpSpPr>
          <a:xfrm>
            <a:off x="59531" y="6454317"/>
            <a:ext cx="1238534" cy="403683"/>
            <a:chOff x="68077" y="6454317"/>
            <a:chExt cx="1238534" cy="403683"/>
          </a:xfrm>
        </p:grpSpPr>
        <p:sp>
          <p:nvSpPr>
            <p:cNvPr id="20" name="TextBox 19">
              <a:extLst>
                <a:ext uri="{FF2B5EF4-FFF2-40B4-BE49-F238E27FC236}">
                  <a16:creationId xmlns:a16="http://schemas.microsoft.com/office/drawing/2014/main" id="{F338BC4D-C95E-487C-BA21-0136D30999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21" name="Picture 20" descr="A close up of a sign&#10;&#10;Description generated with high confidence">
              <a:extLst>
                <a:ext uri="{FF2B5EF4-FFF2-40B4-BE49-F238E27FC236}">
                  <a16:creationId xmlns:a16="http://schemas.microsoft.com/office/drawing/2014/main" id="{CE9227D2-946E-42A6-A14C-5B68CF0E29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cxnSp>
        <p:nvCxnSpPr>
          <p:cNvPr id="16" name="Straight Connector 15">
            <a:extLst>
              <a:ext uri="{FF2B5EF4-FFF2-40B4-BE49-F238E27FC236}">
                <a16:creationId xmlns:a16="http://schemas.microsoft.com/office/drawing/2014/main" id="{AB8B1EFF-016C-4313-9C28-3F7AE4F7E160}"/>
              </a:ext>
            </a:extLst>
          </p:cNvPr>
          <p:cNvCxnSpPr>
            <a:cxnSpLocks/>
          </p:cNvCxnSpPr>
          <p:nvPr/>
        </p:nvCxnSpPr>
        <p:spPr>
          <a:xfrm>
            <a:off x="3929699" y="2440474"/>
            <a:ext cx="1284602" cy="137512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720CE5F-ED33-440A-AC9F-8B09491681B9}"/>
              </a:ext>
            </a:extLst>
          </p:cNvPr>
          <p:cNvCxnSpPr>
            <a:cxnSpLocks/>
          </p:cNvCxnSpPr>
          <p:nvPr/>
        </p:nvCxnSpPr>
        <p:spPr>
          <a:xfrm>
            <a:off x="3929699" y="3816520"/>
            <a:ext cx="1284602" cy="137512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E10992F-9446-421D-8D85-2789A75DE80F}"/>
              </a:ext>
            </a:extLst>
          </p:cNvPr>
          <p:cNvCxnSpPr>
            <a:cxnSpLocks/>
          </p:cNvCxnSpPr>
          <p:nvPr/>
        </p:nvCxnSpPr>
        <p:spPr>
          <a:xfrm flipV="1">
            <a:off x="3929699" y="2439554"/>
            <a:ext cx="1284602" cy="27530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4865710A-92E5-4B3A-A410-6E9438018078}"/>
              </a:ext>
            </a:extLst>
          </p:cNvPr>
          <p:cNvGrpSpPr/>
          <p:nvPr/>
        </p:nvGrpSpPr>
        <p:grpSpPr>
          <a:xfrm>
            <a:off x="1795539" y="1877864"/>
            <a:ext cx="5552922" cy="3876391"/>
            <a:chOff x="260486" y="1083537"/>
            <a:chExt cx="2747476" cy="1739321"/>
          </a:xfrm>
        </p:grpSpPr>
        <p:sp>
          <p:nvSpPr>
            <p:cNvPr id="9" name="Rounded Rectangle 20">
              <a:extLst>
                <a:ext uri="{FF2B5EF4-FFF2-40B4-BE49-F238E27FC236}">
                  <a16:creationId xmlns:a16="http://schemas.microsoft.com/office/drawing/2014/main" id="{729296CC-4263-4DC6-A4E2-25DF62306C2B}"/>
                </a:ext>
              </a:extLst>
            </p:cNvPr>
            <p:cNvSpPr/>
            <p:nvPr/>
          </p:nvSpPr>
          <p:spPr>
            <a:xfrm>
              <a:off x="260486" y="1083950"/>
              <a:ext cx="1055940" cy="504056"/>
            </a:xfrm>
            <a:prstGeom prst="roundRect">
              <a:avLst/>
            </a:prstGeom>
            <a:solidFill>
              <a:srgbClr val="7DDD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10°</a:t>
              </a:r>
              <a:endParaRPr lang="en-US" sz="3500" b="1" baseline="30000">
                <a:solidFill>
                  <a:schemeClr val="tx1"/>
                </a:solidFill>
                <a:latin typeface="Century Gothic" panose="020B0502020202020204" pitchFamily="34" charset="0"/>
              </a:endParaRPr>
            </a:p>
          </p:txBody>
        </p:sp>
        <p:sp>
          <p:nvSpPr>
            <p:cNvPr id="10" name="Rounded Rectangle 21">
              <a:extLst>
                <a:ext uri="{FF2B5EF4-FFF2-40B4-BE49-F238E27FC236}">
                  <a16:creationId xmlns:a16="http://schemas.microsoft.com/office/drawing/2014/main" id="{2857D3B8-C429-4CC8-994C-5C1D6176DCFA}"/>
                </a:ext>
              </a:extLst>
            </p:cNvPr>
            <p:cNvSpPr/>
            <p:nvPr/>
          </p:nvSpPr>
          <p:spPr>
            <a:xfrm>
              <a:off x="260486" y="1701376"/>
              <a:ext cx="1055940" cy="504056"/>
            </a:xfrm>
            <a:prstGeom prst="roundRect">
              <a:avLst/>
            </a:prstGeom>
            <a:solidFill>
              <a:srgbClr val="7DDD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20°</a:t>
              </a:r>
              <a:endParaRPr lang="en-US" sz="3500" b="1" baseline="30000">
                <a:solidFill>
                  <a:schemeClr val="tx1"/>
                </a:solidFill>
                <a:latin typeface="Century Gothic" panose="020B0502020202020204" pitchFamily="34" charset="0"/>
              </a:endParaRPr>
            </a:p>
          </p:txBody>
        </p:sp>
        <p:sp>
          <p:nvSpPr>
            <p:cNvPr id="11" name="Rounded Rectangle 22">
              <a:extLst>
                <a:ext uri="{FF2B5EF4-FFF2-40B4-BE49-F238E27FC236}">
                  <a16:creationId xmlns:a16="http://schemas.microsoft.com/office/drawing/2014/main" id="{C9BEFDD9-068C-4ABF-A1D8-672C44357CD6}"/>
                </a:ext>
              </a:extLst>
            </p:cNvPr>
            <p:cNvSpPr/>
            <p:nvPr/>
          </p:nvSpPr>
          <p:spPr>
            <a:xfrm>
              <a:off x="260486" y="2318802"/>
              <a:ext cx="1055940" cy="504056"/>
            </a:xfrm>
            <a:prstGeom prst="roundRect">
              <a:avLst/>
            </a:prstGeom>
            <a:solidFill>
              <a:srgbClr val="7DDD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60°</a:t>
              </a:r>
              <a:endParaRPr lang="en-US" sz="3500" b="1" baseline="30000">
                <a:solidFill>
                  <a:schemeClr val="tx1"/>
                </a:solidFill>
                <a:latin typeface="Century Gothic" panose="020B0502020202020204" pitchFamily="34" charset="0"/>
              </a:endParaRPr>
            </a:p>
          </p:txBody>
        </p:sp>
        <p:sp>
          <p:nvSpPr>
            <p:cNvPr id="12" name="Rounded Rectangle 23">
              <a:extLst>
                <a:ext uri="{FF2B5EF4-FFF2-40B4-BE49-F238E27FC236}">
                  <a16:creationId xmlns:a16="http://schemas.microsoft.com/office/drawing/2014/main" id="{C6471C35-84CE-4FBF-93A9-80D43BF2AFAA}"/>
                </a:ext>
              </a:extLst>
            </p:cNvPr>
            <p:cNvSpPr/>
            <p:nvPr/>
          </p:nvSpPr>
          <p:spPr>
            <a:xfrm>
              <a:off x="1952022" y="1083537"/>
              <a:ext cx="1055940" cy="504056"/>
            </a:xfrm>
            <a:prstGeom prst="roundRect">
              <a:avLst/>
            </a:prstGeom>
            <a:solidFill>
              <a:srgbClr val="7DDD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12°</a:t>
              </a:r>
              <a:endParaRPr lang="en-US" sz="3500" b="1" baseline="30000">
                <a:solidFill>
                  <a:schemeClr val="tx1"/>
                </a:solidFill>
                <a:latin typeface="Century Gothic" panose="020B0502020202020204" pitchFamily="34" charset="0"/>
              </a:endParaRPr>
            </a:p>
          </p:txBody>
        </p:sp>
        <p:sp>
          <p:nvSpPr>
            <p:cNvPr id="13" name="Rounded Rectangle 24">
              <a:extLst>
                <a:ext uri="{FF2B5EF4-FFF2-40B4-BE49-F238E27FC236}">
                  <a16:creationId xmlns:a16="http://schemas.microsoft.com/office/drawing/2014/main" id="{8E1F1DF7-7475-4AE0-B8CA-1F44013C67BC}"/>
                </a:ext>
              </a:extLst>
            </p:cNvPr>
            <p:cNvSpPr/>
            <p:nvPr/>
          </p:nvSpPr>
          <p:spPr>
            <a:xfrm>
              <a:off x="1952022" y="1700963"/>
              <a:ext cx="1055940" cy="504056"/>
            </a:xfrm>
            <a:prstGeom prst="roundRect">
              <a:avLst/>
            </a:prstGeom>
            <a:solidFill>
              <a:srgbClr val="7DDD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79°</a:t>
              </a:r>
              <a:endParaRPr lang="en-US" sz="3500" b="1" baseline="30000">
                <a:solidFill>
                  <a:schemeClr val="tx1"/>
                </a:solidFill>
                <a:latin typeface="Century Gothic" panose="020B0502020202020204" pitchFamily="34" charset="0"/>
              </a:endParaRPr>
            </a:p>
          </p:txBody>
        </p:sp>
        <p:sp>
          <p:nvSpPr>
            <p:cNvPr id="14" name="Rounded Rectangle 25">
              <a:extLst>
                <a:ext uri="{FF2B5EF4-FFF2-40B4-BE49-F238E27FC236}">
                  <a16:creationId xmlns:a16="http://schemas.microsoft.com/office/drawing/2014/main" id="{A0B9BA14-67A2-46B1-A09E-11E948D5BB36}"/>
                </a:ext>
              </a:extLst>
            </p:cNvPr>
            <p:cNvSpPr/>
            <p:nvPr/>
          </p:nvSpPr>
          <p:spPr>
            <a:xfrm>
              <a:off x="1952022" y="2318389"/>
              <a:ext cx="1055940" cy="504056"/>
            </a:xfrm>
            <a:prstGeom prst="roundRect">
              <a:avLst/>
            </a:prstGeom>
            <a:solidFill>
              <a:srgbClr val="7DDD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a:solidFill>
                    <a:schemeClr val="tx1"/>
                  </a:solidFill>
                  <a:latin typeface="Century Gothic" panose="020B0502020202020204" pitchFamily="34" charset="0"/>
                </a:rPr>
                <a:t>65°</a:t>
              </a:r>
              <a:endParaRPr lang="en-US" sz="3500" b="1" baseline="30000">
                <a:solidFill>
                  <a:schemeClr val="tx1"/>
                </a:solidFill>
                <a:latin typeface="Century Gothic" panose="020B0502020202020204" pitchFamily="34" charset="0"/>
              </a:endParaRPr>
            </a:p>
          </p:txBody>
        </p:sp>
      </p:grpSp>
    </p:spTree>
    <p:extLst>
      <p:ext uri="{BB962C8B-B14F-4D97-AF65-F5344CB8AC3E}">
        <p14:creationId xmlns:p14="http://schemas.microsoft.com/office/powerpoint/2010/main" val="1475485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Reasoning 1</a:t>
            </a:r>
          </a:p>
          <a:p>
            <a:pPr algn="ctr"/>
            <a:endParaRPr lang="en-GB" sz="2000" b="1" u="sng">
              <a:solidFill>
                <a:schemeClr val="bg2">
                  <a:lumMod val="50000"/>
                </a:schemeClr>
              </a:solidFill>
              <a:latin typeface="Century Gothic" panose="020B0502020202020204" pitchFamily="34" charset="0"/>
            </a:endParaRPr>
          </a:p>
          <a:p>
            <a:pPr lvl="0" algn="ctr" defTabSz="514350">
              <a:defRPr/>
            </a:pPr>
            <a:r>
              <a:rPr lang="en-GB" sz="2000" b="1">
                <a:solidFill>
                  <a:schemeClr val="tx1"/>
                </a:solidFill>
                <a:latin typeface="Century Gothic" panose="020B0502020202020204" pitchFamily="34" charset="0"/>
              </a:rPr>
              <a:t>Which angle is the odd one out? </a:t>
            </a: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r>
              <a:rPr lang="en-GB" sz="2000" b="1">
                <a:solidFill>
                  <a:schemeClr val="tx1"/>
                </a:solidFill>
                <a:latin typeface="Century Gothic" panose="020B0502020202020204" pitchFamily="34" charset="0"/>
              </a:rPr>
              <a:t>Explain your answer.</a:t>
            </a:r>
          </a:p>
          <a:p>
            <a:pPr lvl="0"/>
            <a:endParaRPr lang="en-GB" sz="2800" b="1">
              <a:solidFill>
                <a:srgbClr val="E7E6E6">
                  <a:lumMod val="25000"/>
                </a:srgbClr>
              </a:solidFill>
              <a:latin typeface="Century Gothic" panose="020B0502020202020204" pitchFamily="34" charset="0"/>
            </a:endParaRPr>
          </a:p>
        </p:txBody>
      </p:sp>
      <p:sp>
        <p:nvSpPr>
          <p:cNvPr id="7" name="AutoShape 2" descr="data:image/png;base64,%20iVBORw0KGgoAAAANSUhEUgAAAEgAAABlCAYAAAGZ2JU5AAAAAXNSR0IArs4c6QAAAARnQU1BAACxjwv8YQUAAAAJcEhZcwAADsMAAA7DAcdvqGQAABhtSURBVGhD7ZsJeBRVtoBPbb2nyb4SSCCAbCpJQEwCAQVkUAQVgiAgDozrGx1HJajviYzjE1FH38OZ0RllWBwdDYsoOiw6DLKIBHRQAREFBIEkZCe91XLrnVtdHdNJd6e7Q8L73sv/fdVdd6lbp84999ylbkHUXDsq/w/6qQaj/2uMK8hfxbLMXD0IW3eVa+msFtKhGa4d0BNm5uWAqqowoSj/NS1eS9UhKkBOoh1izUa4u2gwlrR/AY33y3RX0WW5LMNAk8cN9D8o6xfNufrdx+YTPajhVxLlrcaMPeZ9dczesVPw5l7aZPIxcvvG5vv5Zfp42cPa1aK/ZvwzXbvweSb76/PL90gJeoyXNrerUBvGVCi1g/VgVzChMK9UP9Xwe4wJRcObdcOgxrfs3OdfwRMKR1xB/2fl9YOCPqlaBftozrR1976D92Cl9jAbYGh6glaSjzYqULAEGnnn1QMf9MYEYEPp3MYNj97+pB7U8Ctpx+jJF5oOyzFvNqQt1qM0/DKdyrX3109h/cLbf6Gf+mcynhGrZF0rvNm0XDsJRGnxAvWRUfMVPajR5umqoL7mPDTpoUuBv5kGgNY5chhraRANEwLDP9pTvl9LbEHQgloaTUBkud/WvV98p4dCF3RX4aA2bZ1jGXj5k68hJT1z4pp31m/Ro9tq28dteX0gb9o8+Fv5IT0GwFo4GZJH3QglV/aGloVQQupo3aJ5+/FOedWNLhAlBdITbPQCMnXpSk7P0kzIgigl9z1GZjQdY5gYA7wNWfD2y08HvCboo1E2PjQXK4wwzloBrN+4sMYUWD9v2mo92Y+gBa0vnbNoygur29z95pVr525YdPsFPdhMu4+2sOiOcobj8jmGxRpXlGW7Xuf1JD9CPhpl2a6/DB8znv9w7EhX4phrmXv16G46i0GDBhnGF+R/rQcDErL6rxs1QkSLFPQgYLfgkBml4B+7vvhSj2kmaEGh3Ija6LFt+/JLhx7UCGhH44vyT+unAeHjLG2ccRCDZNLor8CxMCIrBW7NzYFr+veEyzO8Xbqi+Dl+jYAFMapa70G3seDqgZDXMxHiLEYYkNwDCrNTIdVu0XP5E7AgHN08taBgIMh07NQCFxZeMqwvpPfMPKJHNROwoPuKhjgsBh42HDoFxoQULY43meH17eXg8YgwuXdMLy2yBUFrbf2ieZWYmEzPax0OiLdaafUDz3Mw+ekVba4Lomz0O0tXpvhyO5wKaA+JHYFblIZrka0IKpEPlGwTdhzXK4QcvfnZ1QPxgoD2FVQiyvS7S3++7Xz89SqawelDyoDpdy3cqie1IWRBV9TXv15tNEDCrmrY2bsXpIqecZ8UT56tJ/sRtKANj96xnM/qOU8PalRbzHtrChNe1oN+BC2IEHLfgYZ6vxaPAzEFO5ITetCPoAUxoK7wsLZzelBDJXCKE9hb9aAfAQta92DJFZzZ/jGAUwtLejaCVVZ3+vsfNi259y0togXtVv+i0QvUjAHZvzpz9MRLSz95LWj+oI/mQ8VLzxz7bi/9D0W7BY0slMjSf/7ls7FjQg+X2i3ovZ0eLc/b2x0w6/rr47TIbrppSbsNJBRjr8rNE3h2mcqoH8Sm9fmvhrMncE70U5HY2b+7bff+m/RgWEQs0ISRI3NUXt7FqMw3eHWxHh0UOm2gU01ZlOZt2/v5Kj06KG1G76G4bmRuLnBqGd4gC4XJ0qNDQps5agpYjpualZnKnDh97p/elMC02/BbQjhuJT7uQD3oB51TE/3w0dLnUKEMPL947NXDeutRAQm7ysYX5t3FstwrtGAFxyfThvWBVBsObrAEWkhrh+eLa/RIsOHL4+D0yFo89h0ntu4+0McbaEvYGirYfcOf6T/VwG3D+0Ga3QofHzsLHxz+IeAooMEtwu7jFWAWOJh/1WU4yPIuJhGVCWlHYQu0BJaQGIHt+cvRQyHObISTDW5QWBYy+w+C1iNJqsWjagycq6uDuthe2kPcX3w5zLiy77Mf7dm/RM8WkIhs6NarsmMuuN3aDTOtHJTcNgdmlZQ0t4yapibwyN6qmVqUDzfNmA2Dk2JQgww04GAv1mbK0RJDEHGzp6xdOG+xwDFPtjRgWSHQ4PKAxSiAkePoOqOegjdRoX7qsyvD6gmjEsgHDirfEThuOs5vtTAVj/odrZnjP8Gpiixxo6Y//3qbmU8wOiQQZdr8B+P7VzeMze0nDXcpcqnRYKys/77hnr+nDFA2/H7pe3q2sIlaoM+GT01YnjegwsMy2tR/1rFjYHW6gPA8vDpkMPCoJR5Vdt/JE38r+vvbM7WLwiAio/axtuC65y4Y5epRlZXN6xBNJiOYBB4YPHyF9nQ7QXY6b91YPLlej2qXqARii1KmNhYk/n5zYlKeHhWQ4ybz7sQxphjbNRk91i6aFdQZtiRigdYtnk3nbBk3L1v5b4oBKryxQcBhwJAlZU31TucvOMbwWz02JBELxLq500az2fzO9OntdswqqNosn7dYbOgdZ64tnfuAlhCCiAXqO2riYgUak0rKypSNLz93jhcVNy8RKFdi4e98BmwjiSDg3NsoqyDw3Bf0mimLX3nJmpD0ZErvgQFX41rS4Wa/cPSC7ehyxtBzWWVGGBl2n4KdiUpUZdnOwItvoYjKqFvCgvoVi5Un0NalSoqsyiIN8wauUc8SER0WaOknr98/6HLRNXK46/3ndq78fHyBmD7iKoB+gxyT9CzddNNNN6HosKduyXWFeWNUwryIHrJRYdhffLyr/Fs9KWw6JND4grxXVYbNUgh/J8N6bhBY/mU6fKXQMXVjJW/fc3RPmxdAoYhaoHEF+a/gTe+i53hvKgeO5X+CzucVRf5vPNvC2xs+3rz5O4+eFJKIBRpfNOKPeP9JQEgyqsGkRwfE9z4bpf3Bw1lyduzYoU9fgxNFX6ZSrfRqTxgKVZtehb0NUtMzWmQ7RCTQuMLch/GZo6pmlYFbJuTnZ+rBoIQt0LUFw2bwLP+cHowYlmGzwcS8ogeDErZALGs42Xp1uKUR+5ZiWs5mW0MU4tJPgxK2+scVjfgQB2M/04PaksyUoVlQ0eiE9FgrWA082gveFNO+O18P6T2ssO5fx8HI+w29XdgWB2zduT/oG7WwBRpfmF+DrSaenvdPiYORvZM1IWgBrXXii5Nwvn8Uhdtx7Gzz0h5R5ZHbdn3+mZYxAGFXGVHUJ33NOMNu0YShBKogXxx9FZgWY9W0SbFarZWhhKFEYEPM1bQJx5oNMDA1DiovuOCtA8e0pbzWULH3nqyE72saINFmhMK+qVq8y+VMKS4uDukuwhZo2579s1CgGotB0G6YYDVBybAc4HSttYSKmJuZBJmxMZpdmXG+TwiB0ePGjUfn6PbmCkzYAlFm5eUcpYZMb1mXPgjWff4N7KuVvIktoFG7ztbDQZcAdIFrEGr07lFDoU/t0d16lqBEJJDFKOQ0ulwgiSLQd6q1TS4ofRa7qxbQas29dhJUVlWDy9EEOUPztFU1SRaBFczNrTQYbfUdgrJH5u7xyNLVVqMRhlx3C3x+9FuIc1SD4/w5aPJ4tBsnWq3AGoyQWPgzNHwBjm16ExSsVvrOVpWkrGkvvPmDXlxAIhKI8u7Dty8CgX1G66PoodtQncOh2U6C1Yb/9OwnCFEP8zHCDVP+47WAryRbErFAlI2L5l1AB2jTg9r6okvCalEUbIUmbSzkg2PpnhbpzpuXrdGWldsjIhvyIUswBR1d8y5Guu2p8YIHmhwSONw/GTl1hrKibAtXGEpUGqK89/icIllmtnEsZ6L9l9cL0wVgLwLHgUeSV9yybNV8PSosohbIx4bSuY9hMfNRoj7UnBhOaJJEzw6W5Z++eemKT/VsYRNVlbXkjfq0Q8Qplzo8bqnJg00bmN+urUh4fUVt5kE9S0REraHixYv5pPPuL7DKhsw6fBCU/ARgBA6UQ3XwVq+hwCsyeiu4YcPvn9mmXxIWUWvovs8OlzEMO4R2Ce/2vQzsu2sgZnslHDXiUButHvs4w1UNDVt2jLpO23MTLlEJtKN48pOZLvdUVn/D48S+yojaMaL3rjKbtTiCBjWkqophOcMBLSJMohKo3uVZSG8Y6mIqagI6SIdHTnt/6sx7vLHtE5VAytg0trqn+RX0OEGX7Qwo8FcpSZOl4jSQB5vQnMIjYoHK/n3uYJNBMGb0dTyEbaLZObaG+qV1pvgDIiF/VAm5WY9ul4gFYj3K3W5R2p6/ZJN3t0oQaPO1mGROBrKSUWCiN7Z9IheI4QtVTn6YnuMcI+j0mHavnCipM5at3sdgh/b2o3ckeVNCE7kNMcxgI1Hb7bWxmmDtqy+eoefYpWwXVGWcltAOEQm0YdHtLxlsNoOkCtfoUWHBcXwxThTf1IMhiUggwWa/RiVQIwEp16OaPT3tNOjmJ99IyNfN0hGT5Hb+e1xyGrz94LQMLTIEEQnkPPhxgcFue7Hk2TWnvDHMFkFUgJNU2Kwm4pEEjTIP9N0HTi2qtRwoky0980OMmjPjxbVaFYYi6r7MR+noBXQ3GKOyjJuwykxOZjfQYkWX+9Xfla+5W88WNpEbdSvofJ8ehCgeTmEEbf5PJeRxlhgFHRaIwbZP/3HYga2JtNjlSiWLnA4LhENmoG9/6HjVIzPHeY4BjqcHd9ibo4vZ9MTcmRsfn9fchWx8bO4H7z0+TzPoaOiwhkS3+i+ccPwEzoEamkhU78oo0VW0zuxR07INDPc9OmVGBKnvm7vWH59bOL2B4zi7oiplq3eWlehZu+mmm2666eb/Bx3qWbsA5vqiolin4rDzvMCKHpcUk2yo3bTpQMgZ6sXkkiqoqKgoyQjuGF7iiNtkqvC9cigoKIixMeJ0nEYt5Xk2SSXeRWYqLF0vUGSyi1XV+zd/ul/bvdWZXBIFTSjOuwwkZiXLsSO0J6bgVBvHc+tx0rJc4dSVLMtl6e+O20CXwAlRTzKS+sCWz/ZHvJE0ErpEQeMKCtJxYjuUkRmJqPJ5jmPeBoYNuIle284bRDEtQeXRvcAV+AAi5k7C4zBOxpZfIPy6vXv3tvtWN1w6XUHjCvJ/g7PXX6OlWH1vaeiSbWdA321g2QeBsL/csmffTj26Q3R4PtYeDDAZClHNVCnUMjpLORT6kpnluCsIoz4Qzu6JcOgUCxpbkNtXYNnnUB83or/gwmgxFxXq1VBXIjr3ZeBRn//owIEGPSliOsWCeOBGYbdTwKKn7WrlUOg9OZY1YOWMUM2s93vfKOkUBSmg/IAetFYPBoT2UHTngSgr2sYQetC+PDnGDPEWI8SavUeC1Qh2k6E5n4gHbUqBdi34w4BKGJGT5Q616YvexMYV5N3NsMzTLMPGt+6mFc3/MNr2neG9k6BXrE1bA6RvsunzGrjgO+mpUuhHTrSLF/C44JHhq3O18PXZWnCKEtBlzNYPgxZM9ykdx4tnbt17YJ8eHRHBJYqSnD5ZTVh1w3F44/dRHv1M/sqeSXDT5dkwND1eswoKfSja+9Dunaoz2EEV2DKfARWSGWuFkVkpkGI3w9l6B3jQynzDKi/a+WrFzLx74sTZqLr+i97Etu749Fu0nJN+1oPnwzISID8zUat9Oi6mD8vjQf8jgeamSqIHVQbdP9ErzgbF/dIh3mryG0MxHOZh2bPx5xwR7S9tyUW3IETNzkyzofRXYTOzU4FT7BYo7JMGMUb0Jdic3v3qJOw+XglHKmqh2umGTHxA+sChoKm0rCOVdfDOF99D+akqOHimGlS8rjden2DxKud0HRow5qVNUVXIF9jK/vDe/n+F3IITis5QEJw4fe6rzJSUTwSeLcBaTU6ymbA52OiXL7R3AZPAoVERMAo8JMZYINFqDsPpIphHsx60e4sgQHZSD+ifHKv7LuqXRDwkLR9w/Mr0tKw7yj7YctR7cXR0ioIoL82deGVe76QpA1Li4uiuQvqpGZEl6HftVMjILYKaJid8dfiQ1kSmPPQUHCvfCRb/PZfNUNV50PJc8Zlw1Yz50OBwwc5dOyEj5zIYfcM0UD1OcNXVgA39Wp9EO4zonQrDUmNJHzv7SdmeL896S4mOThtJE5YkukXZ4nS7sVnJmtmjQwBXzTmQ3A44efRrfCAzDBhyJaQnxGL3btGuo9CezSWK2LV7r6OHCZU3sFcaJhIo370dEuLjIS2jJ8T1sINYX4NFe+dwLo8HHB43lqGm8wyXQMvrCGHYdfSsXzTndhyFLMLb9OIZxoROVasQBS2JN5pAEAzgbrqAzhS7aG+S9pB0N50PHptPrMWijZuoqghaHMcLIOD1Hhfmw3iG5bQHwWEEdpaqmzcIZ3HO8dhNT/15nVZIB+hUBfl4Z/FiA+c68RHHsaO05wwBFUhEK/FIsuZvzPQr0DD8kwEtDC12RZ3K/WrBcyui7rVa0yUKorxXOqeXxLB/RWdciIbg93WFj0anqA36HNi8qGA0D4eWFYc9lNnIa/vCW19HlUiHDbKqriYylJY8vyr0R6QR0mUK8rGudN412FyWChyTRxtH69E2fVgXjpIVBeNROmoZWq+np/ugvR76Kgnb1Md4+sQtS1f6NnpcVLpcQT62LbovoZ5cuJ9juRtQLYPROozU/xAccdP/llDvxGp+StuzKmGWIzKQv0mi9OfbfvdW1O/ew+GSKag1m1+YH++qkIfhVDTfKUtP4SBToAoRTNaK2OTk/2ysPFk+0MYeG/TYmhr9ki7hkiro5nseHgdEmI0NbezA81XGYXy9wOfExmuL9HhQ6HQBnRKp+bapbmtmf0lhOQ/2XGUqo6xZ98fnv9QydSKXREEl9z4+mqjKGo7jehFCl5ZRELSWgh9/hP511eDpYQBFwHkUOhnBKYNb4uGj7CyoMZsBnZaWF3/BzjLlU+NjF05e8sg/tUI6gS5V0Ic5E43mDMPv8PHvKMvuaz6D45vW3Hj6FGRf8M6nqHAOnocPMjOB5qXKodDNtnE4IBxbUQnZ9XVOiWNedJiVpyZt3hzWt4WR0Gkj6dZsGjlhoiVD+FZg2XvxtuYsVELr5UafAuiv76C0HhPQkXaMJEGqowkIz1sMrPC40MT9o2z4uHxvjotHlynIc0VCn+o+Znu1QYFGtwdiszIqcXpAnzViqMJUe0yNMS352wZFhKpkDhy5SYn2iVeEtaU2ErpEQa898vMYJlaYY0izxSpXxlZIE9MGbnQrkyQSfAt4KOincqdkcuRe1j6KKUoao2RZjxt7CP0d7vMTty8u9n5rd5HoEgUlcMpU9Kw5WktRhQU3Lln1jeqhW1Kjg17IMSrTN44zTHpmzQ5ZJb91SyKoLHN9rSt7rDfXxaFLFKQSZoaB4xNxonm/2WX9SIuT1Bp80LA/DmgJVbQ2CvAtojKe9ei5X4kxGvuiHxuLSRet8+l0BZUtnFegsurloiztFUV1/aTly7WeRrWZRPoqUcsUIXSMhIOAig0ZZm2tp+TZsgbU2psOj/g9cFD4/qO3D9AyXgQ6VUHrF84fwbLqa0aez8SeuQ8IrPadMKVtBx8JqFdVFWHJkmYnTxiSgsNLu0kQRuP87E/rSmdfoSd1iE5T0IeLb7MDS57Bbn2gJSVTsaX3Vs0209B3pk/XXmc4Q7xjoO2j5RGI1t2fOS7eIxhMR1yieMFiMo1igHvgw0endbhX6zQF/Ximxh6TnnEmNvsyl6O6oqr22MFrbnzilTdLyso0v2NIESX0qvQ9jbZfn2qCDgCPqFb4VI2DvSQW9qqxUA494AK2Gwb7dt/eftouMezXPCc9+tL7kuhcZYpLJOb0rHp7as8fz1Q1eofpHSBYBXUJsx96yJr6eeOnKs8OJXTJFBVkEGUcQAJJ7p1+rOqHsw7UQq5opMsddOpBwMjxampmyhu/+tMTc/ViOpUu6cWC8cYLLzhYhUi8qKgGtwwmlwSsQpdViev0oeO/QZU8zREWDC4ZjJhm9KBbb3KTM18dD/nx+8XkkiqIghZyQG21aoatSQaL8biikICDvg63mwi45ArCxiOipWgq8h20NbGqrBCifiPTVXqkOQ0YheO4n1b1O5lOey8WLgU9c6WkVGJLSYGB8fEqk5gec7KhSX3B7VA/MXKGOsGgKOkZak9Mj7PHg2iLM3xw9rTy3P6KLzp1JdHHJXXSPjYsmjOJYbgNOAAUiKJ+cMvzqyfrSfDXX89MNAn8aovR+DNRlE7LsnLnLc+/sVlP7nQuuQXNGTOt+PvT5NbKepJbVU+YBqdc8Y+vv16pJ8PQ1CttZ2vJrFNVStZ3Z2XuyI+KMihzyHdf/nDo/74F3X317GSP0T2ZyAzHMN6lD0KIyPDW91btWFVPw/NHTotXOGYqsN43i0QlAuapAqtl8xvb3ugyX9RNN910083/OgD+B7IictQMFFg2AAAAAElFTkSuQmCC">
            <a:extLst>
              <a:ext uri="{FF2B5EF4-FFF2-40B4-BE49-F238E27FC236}">
                <a16:creationId xmlns:a16="http://schemas.microsoft.com/office/drawing/2014/main" id="{8194DA47-A6DA-459E-AF77-470106CA6654}"/>
              </a:ext>
            </a:extLst>
          </p:cNvPr>
          <p:cNvSpPr>
            <a:spLocks noChangeAspect="1" noChangeArrowheads="1"/>
          </p:cNvSpPr>
          <p:nvPr/>
        </p:nvSpPr>
        <p:spPr bwMode="auto">
          <a:xfrm>
            <a:off x="4879821" y="1234523"/>
            <a:ext cx="1592560" cy="159256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9" name="Group 8">
            <a:extLst>
              <a:ext uri="{FF2B5EF4-FFF2-40B4-BE49-F238E27FC236}">
                <a16:creationId xmlns:a16="http://schemas.microsoft.com/office/drawing/2014/main" id="{47D8F8A7-BC14-4752-A5CC-8CB96BBEE8CB}"/>
              </a:ext>
            </a:extLst>
          </p:cNvPr>
          <p:cNvGrpSpPr/>
          <p:nvPr/>
        </p:nvGrpSpPr>
        <p:grpSpPr>
          <a:xfrm>
            <a:off x="1785474" y="1608484"/>
            <a:ext cx="2013096" cy="1456039"/>
            <a:chOff x="671528" y="4736976"/>
            <a:chExt cx="793591" cy="688604"/>
          </a:xfrm>
        </p:grpSpPr>
        <p:grpSp>
          <p:nvGrpSpPr>
            <p:cNvPr id="10" name="Group 9">
              <a:extLst>
                <a:ext uri="{FF2B5EF4-FFF2-40B4-BE49-F238E27FC236}">
                  <a16:creationId xmlns:a16="http://schemas.microsoft.com/office/drawing/2014/main" id="{94DC3643-89F8-4B6F-8EDE-553787517840}"/>
                </a:ext>
              </a:extLst>
            </p:cNvPr>
            <p:cNvGrpSpPr/>
            <p:nvPr/>
          </p:nvGrpSpPr>
          <p:grpSpPr>
            <a:xfrm flipH="1">
              <a:off x="671528" y="4736976"/>
              <a:ext cx="793591" cy="576280"/>
              <a:chOff x="403161" y="3800872"/>
              <a:chExt cx="793591" cy="576280"/>
            </a:xfrm>
          </p:grpSpPr>
          <p:cxnSp>
            <p:nvCxnSpPr>
              <p:cNvPr id="12" name="Straight Connector 11">
                <a:extLst>
                  <a:ext uri="{FF2B5EF4-FFF2-40B4-BE49-F238E27FC236}">
                    <a16:creationId xmlns:a16="http://schemas.microsoft.com/office/drawing/2014/main" id="{A341C176-CEA2-4521-85AE-03DA68702CC7}"/>
                  </a:ext>
                </a:extLst>
              </p:cNvPr>
              <p:cNvCxnSpPr/>
              <p:nvPr/>
            </p:nvCxnSpPr>
            <p:spPr>
              <a:xfrm>
                <a:off x="404664" y="4376936"/>
                <a:ext cx="792088"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0DBCE30-3EAF-4729-892B-D5124D95ED9E}"/>
                  </a:ext>
                </a:extLst>
              </p:cNvPr>
              <p:cNvCxnSpPr>
                <a:cxnSpLocks/>
              </p:cNvCxnSpPr>
              <p:nvPr/>
            </p:nvCxnSpPr>
            <p:spPr>
              <a:xfrm flipV="1">
                <a:off x="403161" y="3800872"/>
                <a:ext cx="649575" cy="57628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pSp>
        <p:sp>
          <p:nvSpPr>
            <p:cNvPr id="11" name="Arc 10">
              <a:extLst>
                <a:ext uri="{FF2B5EF4-FFF2-40B4-BE49-F238E27FC236}">
                  <a16:creationId xmlns:a16="http://schemas.microsoft.com/office/drawing/2014/main" id="{E572F1BC-95DB-4E9D-B8CC-91E5EDE08344}"/>
                </a:ext>
              </a:extLst>
            </p:cNvPr>
            <p:cNvSpPr/>
            <p:nvPr/>
          </p:nvSpPr>
          <p:spPr>
            <a:xfrm flipH="1">
              <a:off x="1121139" y="5085376"/>
              <a:ext cx="273421" cy="340204"/>
            </a:xfrm>
            <a:prstGeom prst="arc">
              <a:avLst>
                <a:gd name="adj1" fmla="val 17210187"/>
                <a:gd name="adj2" fmla="val 1116462"/>
              </a:avLst>
            </a:pr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8624E4EB-AE70-4311-B42A-01CEE4968D35}"/>
              </a:ext>
            </a:extLst>
          </p:cNvPr>
          <p:cNvGrpSpPr/>
          <p:nvPr/>
        </p:nvGrpSpPr>
        <p:grpSpPr>
          <a:xfrm>
            <a:off x="5226242" y="1440349"/>
            <a:ext cx="1367799" cy="1274396"/>
            <a:chOff x="2211665" y="3869516"/>
            <a:chExt cx="795091" cy="707423"/>
          </a:xfrm>
        </p:grpSpPr>
        <p:grpSp>
          <p:nvGrpSpPr>
            <p:cNvPr id="15" name="Group 14">
              <a:extLst>
                <a:ext uri="{FF2B5EF4-FFF2-40B4-BE49-F238E27FC236}">
                  <a16:creationId xmlns:a16="http://schemas.microsoft.com/office/drawing/2014/main" id="{8E75A7AD-9D19-4F3E-A860-099BBA5E1E85}"/>
                </a:ext>
              </a:extLst>
            </p:cNvPr>
            <p:cNvGrpSpPr/>
            <p:nvPr/>
          </p:nvGrpSpPr>
          <p:grpSpPr>
            <a:xfrm>
              <a:off x="2211665" y="3869516"/>
              <a:ext cx="795091" cy="707423"/>
              <a:chOff x="420689" y="3659131"/>
              <a:chExt cx="795091" cy="707423"/>
            </a:xfrm>
          </p:grpSpPr>
          <p:cxnSp>
            <p:nvCxnSpPr>
              <p:cNvPr id="21" name="Straight Connector 20">
                <a:extLst>
                  <a:ext uri="{FF2B5EF4-FFF2-40B4-BE49-F238E27FC236}">
                    <a16:creationId xmlns:a16="http://schemas.microsoft.com/office/drawing/2014/main" id="{7721DE7F-CE3B-44A9-B195-9CE7CDAA5B9E}"/>
                  </a:ext>
                </a:extLst>
              </p:cNvPr>
              <p:cNvCxnSpPr/>
              <p:nvPr/>
            </p:nvCxnSpPr>
            <p:spPr>
              <a:xfrm>
                <a:off x="423692" y="4366554"/>
                <a:ext cx="792088"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CFE2EF5-39DB-4EA0-959A-5F6DA8B4D1E3}"/>
                  </a:ext>
                </a:extLst>
              </p:cNvPr>
              <p:cNvCxnSpPr>
                <a:cxnSpLocks/>
              </p:cNvCxnSpPr>
              <p:nvPr/>
            </p:nvCxnSpPr>
            <p:spPr>
              <a:xfrm flipV="1">
                <a:off x="420689" y="3659131"/>
                <a:ext cx="0" cy="707423"/>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pSp>
        <p:sp>
          <p:nvSpPr>
            <p:cNvPr id="20" name="Rectangle 19">
              <a:extLst>
                <a:ext uri="{FF2B5EF4-FFF2-40B4-BE49-F238E27FC236}">
                  <a16:creationId xmlns:a16="http://schemas.microsoft.com/office/drawing/2014/main" id="{C63A45CC-E323-4D19-B467-D4926EC52646}"/>
                </a:ext>
              </a:extLst>
            </p:cNvPr>
            <p:cNvSpPr/>
            <p:nvPr/>
          </p:nvSpPr>
          <p:spPr>
            <a:xfrm>
              <a:off x="2211665" y="4365339"/>
              <a:ext cx="260311" cy="211600"/>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a:extLst>
              <a:ext uri="{FF2B5EF4-FFF2-40B4-BE49-F238E27FC236}">
                <a16:creationId xmlns:a16="http://schemas.microsoft.com/office/drawing/2014/main" id="{6C5F8498-ED85-4A1A-BD36-412A8630E544}"/>
              </a:ext>
            </a:extLst>
          </p:cNvPr>
          <p:cNvGrpSpPr/>
          <p:nvPr/>
        </p:nvGrpSpPr>
        <p:grpSpPr>
          <a:xfrm>
            <a:off x="4971222" y="3217179"/>
            <a:ext cx="1399468" cy="1420140"/>
            <a:chOff x="2140618" y="4908081"/>
            <a:chExt cx="698249" cy="792088"/>
          </a:xfrm>
        </p:grpSpPr>
        <p:grpSp>
          <p:nvGrpSpPr>
            <p:cNvPr id="24" name="Group 23">
              <a:extLst>
                <a:ext uri="{FF2B5EF4-FFF2-40B4-BE49-F238E27FC236}">
                  <a16:creationId xmlns:a16="http://schemas.microsoft.com/office/drawing/2014/main" id="{FD17A56E-4695-40A4-B9F1-55D8091F2F11}"/>
                </a:ext>
              </a:extLst>
            </p:cNvPr>
            <p:cNvGrpSpPr/>
            <p:nvPr/>
          </p:nvGrpSpPr>
          <p:grpSpPr>
            <a:xfrm rot="17102380" flipH="1">
              <a:off x="2067460" y="4981239"/>
              <a:ext cx="792088" cy="645772"/>
              <a:chOff x="397265" y="3746205"/>
              <a:chExt cx="792088" cy="645772"/>
            </a:xfrm>
          </p:grpSpPr>
          <p:cxnSp>
            <p:nvCxnSpPr>
              <p:cNvPr id="26" name="Straight Connector 25">
                <a:extLst>
                  <a:ext uri="{FF2B5EF4-FFF2-40B4-BE49-F238E27FC236}">
                    <a16:creationId xmlns:a16="http://schemas.microsoft.com/office/drawing/2014/main" id="{438FE313-3C69-4FCE-A36E-466CDF022C78}"/>
                  </a:ext>
                </a:extLst>
              </p:cNvPr>
              <p:cNvCxnSpPr/>
              <p:nvPr/>
            </p:nvCxnSpPr>
            <p:spPr>
              <a:xfrm>
                <a:off x="397265" y="4385777"/>
                <a:ext cx="792088"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7555546-FB14-41E3-9233-7F5A09159D0F}"/>
                  </a:ext>
                </a:extLst>
              </p:cNvPr>
              <p:cNvCxnSpPr>
                <a:cxnSpLocks/>
              </p:cNvCxnSpPr>
              <p:nvPr/>
            </p:nvCxnSpPr>
            <p:spPr>
              <a:xfrm flipH="1" flipV="1">
                <a:off x="404664" y="3746205"/>
                <a:ext cx="0" cy="645772"/>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pSp>
        <p:sp>
          <p:nvSpPr>
            <p:cNvPr id="25" name="Rectangle 24">
              <a:extLst>
                <a:ext uri="{FF2B5EF4-FFF2-40B4-BE49-F238E27FC236}">
                  <a16:creationId xmlns:a16="http://schemas.microsoft.com/office/drawing/2014/main" id="{8F64CB82-99D6-458A-98EE-CCCEACB8F357}"/>
                </a:ext>
              </a:extLst>
            </p:cNvPr>
            <p:cNvSpPr/>
            <p:nvPr/>
          </p:nvSpPr>
          <p:spPr>
            <a:xfrm rot="898660">
              <a:off x="2629913" y="4986393"/>
              <a:ext cx="208954" cy="214517"/>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73653116-776F-4184-B176-4CD80E891FD1}"/>
              </a:ext>
            </a:extLst>
          </p:cNvPr>
          <p:cNvGrpSpPr/>
          <p:nvPr/>
        </p:nvGrpSpPr>
        <p:grpSpPr>
          <a:xfrm>
            <a:off x="1785477" y="3277324"/>
            <a:ext cx="1958321" cy="1276516"/>
            <a:chOff x="456602" y="4686838"/>
            <a:chExt cx="779508" cy="717590"/>
          </a:xfrm>
        </p:grpSpPr>
        <p:grpSp>
          <p:nvGrpSpPr>
            <p:cNvPr id="29" name="Group 28">
              <a:extLst>
                <a:ext uri="{FF2B5EF4-FFF2-40B4-BE49-F238E27FC236}">
                  <a16:creationId xmlns:a16="http://schemas.microsoft.com/office/drawing/2014/main" id="{6E73997E-E6F4-4953-A993-3568C63FE03A}"/>
                </a:ext>
              </a:extLst>
            </p:cNvPr>
            <p:cNvGrpSpPr/>
            <p:nvPr/>
          </p:nvGrpSpPr>
          <p:grpSpPr>
            <a:xfrm flipH="1">
              <a:off x="456602" y="4686838"/>
              <a:ext cx="779508" cy="717590"/>
              <a:chOff x="417243" y="3660753"/>
              <a:chExt cx="779508" cy="717590"/>
            </a:xfrm>
          </p:grpSpPr>
          <p:cxnSp>
            <p:nvCxnSpPr>
              <p:cNvPr id="31" name="Straight Connector 30">
                <a:extLst>
                  <a:ext uri="{FF2B5EF4-FFF2-40B4-BE49-F238E27FC236}">
                    <a16:creationId xmlns:a16="http://schemas.microsoft.com/office/drawing/2014/main" id="{476EE476-EB5E-4856-9152-A1B3EAFBDB22}"/>
                  </a:ext>
                </a:extLst>
              </p:cNvPr>
              <p:cNvCxnSpPr>
                <a:cxnSpLocks/>
              </p:cNvCxnSpPr>
              <p:nvPr/>
            </p:nvCxnSpPr>
            <p:spPr>
              <a:xfrm>
                <a:off x="417243" y="4378087"/>
                <a:ext cx="779508" cy="256"/>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42C203-876A-4F9A-B9AF-3B633134D14C}"/>
                  </a:ext>
                </a:extLst>
              </p:cNvPr>
              <p:cNvCxnSpPr>
                <a:cxnSpLocks/>
              </p:cNvCxnSpPr>
              <p:nvPr/>
            </p:nvCxnSpPr>
            <p:spPr>
              <a:xfrm flipH="1" flipV="1">
                <a:off x="417243" y="3660753"/>
                <a:ext cx="0" cy="717334"/>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pSp>
        <p:sp>
          <p:nvSpPr>
            <p:cNvPr id="30" name="Rectangle 29">
              <a:extLst>
                <a:ext uri="{FF2B5EF4-FFF2-40B4-BE49-F238E27FC236}">
                  <a16:creationId xmlns:a16="http://schemas.microsoft.com/office/drawing/2014/main" id="{BCF52702-22AC-4E93-815D-0E461CD5BFC3}"/>
                </a:ext>
              </a:extLst>
            </p:cNvPr>
            <p:cNvSpPr/>
            <p:nvPr/>
          </p:nvSpPr>
          <p:spPr>
            <a:xfrm>
              <a:off x="1079716" y="5194041"/>
              <a:ext cx="156394" cy="210131"/>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 name="Group 32">
            <a:extLst>
              <a:ext uri="{FF2B5EF4-FFF2-40B4-BE49-F238E27FC236}">
                <a16:creationId xmlns:a16="http://schemas.microsoft.com/office/drawing/2014/main" id="{529DCBDF-F038-4BE6-A3F6-E79C795787FE}"/>
              </a:ext>
            </a:extLst>
          </p:cNvPr>
          <p:cNvGrpSpPr/>
          <p:nvPr/>
        </p:nvGrpSpPr>
        <p:grpSpPr>
          <a:xfrm>
            <a:off x="59531" y="6454317"/>
            <a:ext cx="1238534" cy="403683"/>
            <a:chOff x="68077" y="6454317"/>
            <a:chExt cx="1238534" cy="403683"/>
          </a:xfrm>
        </p:grpSpPr>
        <p:sp>
          <p:nvSpPr>
            <p:cNvPr id="34" name="TextBox 33">
              <a:extLst>
                <a:ext uri="{FF2B5EF4-FFF2-40B4-BE49-F238E27FC236}">
                  <a16:creationId xmlns:a16="http://schemas.microsoft.com/office/drawing/2014/main" id="{1CEEA4E2-3DA5-4663-A4EE-07BF751B900B}"/>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35" name="Picture 34" descr="A close up of a sign&#10;&#10;Description generated with high confidence">
              <a:extLst>
                <a:ext uri="{FF2B5EF4-FFF2-40B4-BE49-F238E27FC236}">
                  <a16:creationId xmlns:a16="http://schemas.microsoft.com/office/drawing/2014/main" id="{9E3DA429-FF60-4952-B49D-DFFB6DEC70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636014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Reasoning 1</a:t>
            </a:r>
          </a:p>
          <a:p>
            <a:pPr algn="ctr"/>
            <a:endParaRPr lang="en-GB" sz="2000" b="1" u="sng">
              <a:solidFill>
                <a:schemeClr val="bg2">
                  <a:lumMod val="50000"/>
                </a:schemeClr>
              </a:solidFill>
              <a:latin typeface="Century Gothic" panose="020B0502020202020204" pitchFamily="34" charset="0"/>
            </a:endParaRPr>
          </a:p>
          <a:p>
            <a:pPr lvl="0" algn="ctr" defTabSz="514350">
              <a:defRPr/>
            </a:pPr>
            <a:r>
              <a:rPr lang="en-GB" sz="2000" b="1">
                <a:solidFill>
                  <a:schemeClr val="tx1"/>
                </a:solidFill>
                <a:latin typeface="Century Gothic" panose="020B0502020202020204" pitchFamily="34" charset="0"/>
              </a:rPr>
              <a:t>Which angle is the odd one out? </a:t>
            </a: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endParaRPr lang="en-GB" sz="2000" b="1">
              <a:solidFill>
                <a:schemeClr val="tx1"/>
              </a:solidFill>
              <a:latin typeface="Century Gothic" panose="020B0502020202020204" pitchFamily="34" charset="0"/>
            </a:endParaRPr>
          </a:p>
          <a:p>
            <a:pPr lvl="0" defTabSz="514350">
              <a:defRPr/>
            </a:pPr>
            <a:r>
              <a:rPr lang="en-GB" sz="2000" b="1">
                <a:solidFill>
                  <a:schemeClr val="tx1"/>
                </a:solidFill>
                <a:latin typeface="Century Gothic" panose="020B0502020202020204" pitchFamily="34" charset="0"/>
              </a:rPr>
              <a:t>Explain your answer.</a:t>
            </a:r>
          </a:p>
          <a:p>
            <a:r>
              <a:rPr lang="en-US" sz="2000" b="1">
                <a:solidFill>
                  <a:srgbClr val="FF0000"/>
                </a:solidFill>
                <a:latin typeface="Century Gothic" panose="020B0502020202020204" pitchFamily="34" charset="0"/>
              </a:rPr>
              <a:t>This angle is acute while all the others are right angles.</a:t>
            </a:r>
          </a:p>
          <a:p>
            <a:pPr lvl="0"/>
            <a:endParaRPr lang="en-GB" sz="2400" b="1">
              <a:solidFill>
                <a:srgbClr val="E7E6E6">
                  <a:lumMod val="25000"/>
                </a:srgbClr>
              </a:solidFill>
              <a:latin typeface="Century Gothic" panose="020B0502020202020204" pitchFamily="34" charset="0"/>
            </a:endParaRPr>
          </a:p>
        </p:txBody>
      </p:sp>
      <p:grpSp>
        <p:nvGrpSpPr>
          <p:cNvPr id="9" name="Group 8">
            <a:extLst>
              <a:ext uri="{FF2B5EF4-FFF2-40B4-BE49-F238E27FC236}">
                <a16:creationId xmlns:a16="http://schemas.microsoft.com/office/drawing/2014/main" id="{47D8F8A7-BC14-4752-A5CC-8CB96BBEE8CB}"/>
              </a:ext>
            </a:extLst>
          </p:cNvPr>
          <p:cNvGrpSpPr/>
          <p:nvPr/>
        </p:nvGrpSpPr>
        <p:grpSpPr>
          <a:xfrm>
            <a:off x="1785474" y="1608484"/>
            <a:ext cx="2013096" cy="1456039"/>
            <a:chOff x="671528" y="4736976"/>
            <a:chExt cx="793591" cy="688604"/>
          </a:xfrm>
        </p:grpSpPr>
        <p:grpSp>
          <p:nvGrpSpPr>
            <p:cNvPr id="10" name="Group 9">
              <a:extLst>
                <a:ext uri="{FF2B5EF4-FFF2-40B4-BE49-F238E27FC236}">
                  <a16:creationId xmlns:a16="http://schemas.microsoft.com/office/drawing/2014/main" id="{94DC3643-89F8-4B6F-8EDE-553787517840}"/>
                </a:ext>
              </a:extLst>
            </p:cNvPr>
            <p:cNvGrpSpPr/>
            <p:nvPr/>
          </p:nvGrpSpPr>
          <p:grpSpPr>
            <a:xfrm flipH="1">
              <a:off x="671528" y="4736976"/>
              <a:ext cx="793591" cy="576280"/>
              <a:chOff x="403161" y="3800872"/>
              <a:chExt cx="793591" cy="576280"/>
            </a:xfrm>
          </p:grpSpPr>
          <p:cxnSp>
            <p:nvCxnSpPr>
              <p:cNvPr id="12" name="Straight Connector 11">
                <a:extLst>
                  <a:ext uri="{FF2B5EF4-FFF2-40B4-BE49-F238E27FC236}">
                    <a16:creationId xmlns:a16="http://schemas.microsoft.com/office/drawing/2014/main" id="{A341C176-CEA2-4521-85AE-03DA68702CC7}"/>
                  </a:ext>
                </a:extLst>
              </p:cNvPr>
              <p:cNvCxnSpPr/>
              <p:nvPr/>
            </p:nvCxnSpPr>
            <p:spPr>
              <a:xfrm>
                <a:off x="404664" y="4376936"/>
                <a:ext cx="79208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0DBCE30-3EAF-4729-892B-D5124D95ED9E}"/>
                  </a:ext>
                </a:extLst>
              </p:cNvPr>
              <p:cNvCxnSpPr>
                <a:cxnSpLocks/>
              </p:cNvCxnSpPr>
              <p:nvPr/>
            </p:nvCxnSpPr>
            <p:spPr>
              <a:xfrm flipV="1">
                <a:off x="403161" y="3800872"/>
                <a:ext cx="649575" cy="57628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1" name="Arc 10">
              <a:extLst>
                <a:ext uri="{FF2B5EF4-FFF2-40B4-BE49-F238E27FC236}">
                  <a16:creationId xmlns:a16="http://schemas.microsoft.com/office/drawing/2014/main" id="{E572F1BC-95DB-4E9D-B8CC-91E5EDE08344}"/>
                </a:ext>
              </a:extLst>
            </p:cNvPr>
            <p:cNvSpPr/>
            <p:nvPr/>
          </p:nvSpPr>
          <p:spPr>
            <a:xfrm flipH="1">
              <a:off x="1121139" y="5085376"/>
              <a:ext cx="273421" cy="340204"/>
            </a:xfrm>
            <a:prstGeom prst="arc">
              <a:avLst>
                <a:gd name="adj1" fmla="val 17210187"/>
                <a:gd name="adj2" fmla="val 1116462"/>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8624E4EB-AE70-4311-B42A-01CEE4968D35}"/>
              </a:ext>
            </a:extLst>
          </p:cNvPr>
          <p:cNvGrpSpPr/>
          <p:nvPr/>
        </p:nvGrpSpPr>
        <p:grpSpPr>
          <a:xfrm>
            <a:off x="5226242" y="1440349"/>
            <a:ext cx="1367799" cy="1274396"/>
            <a:chOff x="2211665" y="3869516"/>
            <a:chExt cx="795091" cy="707423"/>
          </a:xfrm>
        </p:grpSpPr>
        <p:grpSp>
          <p:nvGrpSpPr>
            <p:cNvPr id="15" name="Group 14">
              <a:extLst>
                <a:ext uri="{FF2B5EF4-FFF2-40B4-BE49-F238E27FC236}">
                  <a16:creationId xmlns:a16="http://schemas.microsoft.com/office/drawing/2014/main" id="{8E75A7AD-9D19-4F3E-A860-099BBA5E1E85}"/>
                </a:ext>
              </a:extLst>
            </p:cNvPr>
            <p:cNvGrpSpPr/>
            <p:nvPr/>
          </p:nvGrpSpPr>
          <p:grpSpPr>
            <a:xfrm>
              <a:off x="2211665" y="3869516"/>
              <a:ext cx="795091" cy="707423"/>
              <a:chOff x="420689" y="3659131"/>
              <a:chExt cx="795091" cy="707423"/>
            </a:xfrm>
          </p:grpSpPr>
          <p:cxnSp>
            <p:nvCxnSpPr>
              <p:cNvPr id="21" name="Straight Connector 20">
                <a:extLst>
                  <a:ext uri="{FF2B5EF4-FFF2-40B4-BE49-F238E27FC236}">
                    <a16:creationId xmlns:a16="http://schemas.microsoft.com/office/drawing/2014/main" id="{7721DE7F-CE3B-44A9-B195-9CE7CDAA5B9E}"/>
                  </a:ext>
                </a:extLst>
              </p:cNvPr>
              <p:cNvCxnSpPr/>
              <p:nvPr/>
            </p:nvCxnSpPr>
            <p:spPr>
              <a:xfrm>
                <a:off x="423692" y="4366554"/>
                <a:ext cx="792088"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CFE2EF5-39DB-4EA0-959A-5F6DA8B4D1E3}"/>
                  </a:ext>
                </a:extLst>
              </p:cNvPr>
              <p:cNvCxnSpPr>
                <a:cxnSpLocks/>
              </p:cNvCxnSpPr>
              <p:nvPr/>
            </p:nvCxnSpPr>
            <p:spPr>
              <a:xfrm flipV="1">
                <a:off x="420689" y="3659131"/>
                <a:ext cx="0" cy="707423"/>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20" name="Rectangle 19">
              <a:extLst>
                <a:ext uri="{FF2B5EF4-FFF2-40B4-BE49-F238E27FC236}">
                  <a16:creationId xmlns:a16="http://schemas.microsoft.com/office/drawing/2014/main" id="{C63A45CC-E323-4D19-B467-D4926EC52646}"/>
                </a:ext>
              </a:extLst>
            </p:cNvPr>
            <p:cNvSpPr/>
            <p:nvPr/>
          </p:nvSpPr>
          <p:spPr>
            <a:xfrm>
              <a:off x="2211665" y="4365339"/>
              <a:ext cx="260311" cy="211600"/>
            </a:xfrm>
            <a:prstGeom prst="rect">
              <a:avLst/>
            </a:pr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a:extLst>
              <a:ext uri="{FF2B5EF4-FFF2-40B4-BE49-F238E27FC236}">
                <a16:creationId xmlns:a16="http://schemas.microsoft.com/office/drawing/2014/main" id="{6C5F8498-ED85-4A1A-BD36-412A8630E544}"/>
              </a:ext>
            </a:extLst>
          </p:cNvPr>
          <p:cNvGrpSpPr/>
          <p:nvPr/>
        </p:nvGrpSpPr>
        <p:grpSpPr>
          <a:xfrm>
            <a:off x="4971222" y="3217179"/>
            <a:ext cx="1399468" cy="1420140"/>
            <a:chOff x="2140618" y="4908081"/>
            <a:chExt cx="698249" cy="792088"/>
          </a:xfrm>
        </p:grpSpPr>
        <p:grpSp>
          <p:nvGrpSpPr>
            <p:cNvPr id="24" name="Group 23">
              <a:extLst>
                <a:ext uri="{FF2B5EF4-FFF2-40B4-BE49-F238E27FC236}">
                  <a16:creationId xmlns:a16="http://schemas.microsoft.com/office/drawing/2014/main" id="{FD17A56E-4695-40A4-B9F1-55D8091F2F11}"/>
                </a:ext>
              </a:extLst>
            </p:cNvPr>
            <p:cNvGrpSpPr/>
            <p:nvPr/>
          </p:nvGrpSpPr>
          <p:grpSpPr>
            <a:xfrm rot="17102380" flipH="1">
              <a:off x="2067460" y="4981239"/>
              <a:ext cx="792088" cy="645772"/>
              <a:chOff x="397265" y="3746205"/>
              <a:chExt cx="792088" cy="645772"/>
            </a:xfrm>
          </p:grpSpPr>
          <p:cxnSp>
            <p:nvCxnSpPr>
              <p:cNvPr id="26" name="Straight Connector 25">
                <a:extLst>
                  <a:ext uri="{FF2B5EF4-FFF2-40B4-BE49-F238E27FC236}">
                    <a16:creationId xmlns:a16="http://schemas.microsoft.com/office/drawing/2014/main" id="{438FE313-3C69-4FCE-A36E-466CDF022C78}"/>
                  </a:ext>
                </a:extLst>
              </p:cNvPr>
              <p:cNvCxnSpPr/>
              <p:nvPr/>
            </p:nvCxnSpPr>
            <p:spPr>
              <a:xfrm>
                <a:off x="397265" y="4385777"/>
                <a:ext cx="792088"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7555546-FB14-41E3-9233-7F5A09159D0F}"/>
                  </a:ext>
                </a:extLst>
              </p:cNvPr>
              <p:cNvCxnSpPr>
                <a:cxnSpLocks/>
              </p:cNvCxnSpPr>
              <p:nvPr/>
            </p:nvCxnSpPr>
            <p:spPr>
              <a:xfrm flipH="1" flipV="1">
                <a:off x="404664" y="3746205"/>
                <a:ext cx="0" cy="645772"/>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25" name="Rectangle 24">
              <a:extLst>
                <a:ext uri="{FF2B5EF4-FFF2-40B4-BE49-F238E27FC236}">
                  <a16:creationId xmlns:a16="http://schemas.microsoft.com/office/drawing/2014/main" id="{8F64CB82-99D6-458A-98EE-CCCEACB8F357}"/>
                </a:ext>
              </a:extLst>
            </p:cNvPr>
            <p:cNvSpPr/>
            <p:nvPr/>
          </p:nvSpPr>
          <p:spPr>
            <a:xfrm rot="898660">
              <a:off x="2629913" y="4986393"/>
              <a:ext cx="208954" cy="214517"/>
            </a:xfrm>
            <a:prstGeom prst="rect">
              <a:avLst/>
            </a:pr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73653116-776F-4184-B176-4CD80E891FD1}"/>
              </a:ext>
            </a:extLst>
          </p:cNvPr>
          <p:cNvGrpSpPr/>
          <p:nvPr/>
        </p:nvGrpSpPr>
        <p:grpSpPr>
          <a:xfrm>
            <a:off x="1785477" y="3277324"/>
            <a:ext cx="1958321" cy="1276516"/>
            <a:chOff x="456602" y="4686838"/>
            <a:chExt cx="779508" cy="717590"/>
          </a:xfrm>
        </p:grpSpPr>
        <p:grpSp>
          <p:nvGrpSpPr>
            <p:cNvPr id="29" name="Group 28">
              <a:extLst>
                <a:ext uri="{FF2B5EF4-FFF2-40B4-BE49-F238E27FC236}">
                  <a16:creationId xmlns:a16="http://schemas.microsoft.com/office/drawing/2014/main" id="{6E73997E-E6F4-4953-A993-3568C63FE03A}"/>
                </a:ext>
              </a:extLst>
            </p:cNvPr>
            <p:cNvGrpSpPr/>
            <p:nvPr/>
          </p:nvGrpSpPr>
          <p:grpSpPr>
            <a:xfrm flipH="1">
              <a:off x="456602" y="4686838"/>
              <a:ext cx="779508" cy="717590"/>
              <a:chOff x="417243" y="3660753"/>
              <a:chExt cx="779508" cy="717590"/>
            </a:xfrm>
          </p:grpSpPr>
          <p:cxnSp>
            <p:nvCxnSpPr>
              <p:cNvPr id="31" name="Straight Connector 30">
                <a:extLst>
                  <a:ext uri="{FF2B5EF4-FFF2-40B4-BE49-F238E27FC236}">
                    <a16:creationId xmlns:a16="http://schemas.microsoft.com/office/drawing/2014/main" id="{476EE476-EB5E-4856-9152-A1B3EAFBDB22}"/>
                  </a:ext>
                </a:extLst>
              </p:cNvPr>
              <p:cNvCxnSpPr>
                <a:cxnSpLocks/>
              </p:cNvCxnSpPr>
              <p:nvPr/>
            </p:nvCxnSpPr>
            <p:spPr>
              <a:xfrm>
                <a:off x="417243" y="4378087"/>
                <a:ext cx="779508" cy="256"/>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42C203-876A-4F9A-B9AF-3B633134D14C}"/>
                  </a:ext>
                </a:extLst>
              </p:cNvPr>
              <p:cNvCxnSpPr>
                <a:cxnSpLocks/>
              </p:cNvCxnSpPr>
              <p:nvPr/>
            </p:nvCxnSpPr>
            <p:spPr>
              <a:xfrm flipH="1" flipV="1">
                <a:off x="417243" y="3660753"/>
                <a:ext cx="0" cy="717334"/>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30" name="Rectangle 29">
              <a:extLst>
                <a:ext uri="{FF2B5EF4-FFF2-40B4-BE49-F238E27FC236}">
                  <a16:creationId xmlns:a16="http://schemas.microsoft.com/office/drawing/2014/main" id="{BCF52702-22AC-4E93-815D-0E461CD5BFC3}"/>
                </a:ext>
              </a:extLst>
            </p:cNvPr>
            <p:cNvSpPr/>
            <p:nvPr/>
          </p:nvSpPr>
          <p:spPr>
            <a:xfrm>
              <a:off x="1079716" y="5194041"/>
              <a:ext cx="156394" cy="210131"/>
            </a:xfrm>
            <a:prstGeom prst="rect">
              <a:avLst/>
            </a:pr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Oval 32">
            <a:extLst>
              <a:ext uri="{FF2B5EF4-FFF2-40B4-BE49-F238E27FC236}">
                <a16:creationId xmlns:a16="http://schemas.microsoft.com/office/drawing/2014/main" id="{0AE48C1D-89FB-4FCC-BB1E-C2E6B00BFE1F}"/>
              </a:ext>
            </a:extLst>
          </p:cNvPr>
          <p:cNvSpPr/>
          <p:nvPr/>
        </p:nvSpPr>
        <p:spPr>
          <a:xfrm>
            <a:off x="1259150" y="1440348"/>
            <a:ext cx="3005019" cy="186782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33">
            <a:extLst>
              <a:ext uri="{FF2B5EF4-FFF2-40B4-BE49-F238E27FC236}">
                <a16:creationId xmlns:a16="http://schemas.microsoft.com/office/drawing/2014/main" id="{93B134BB-DBF4-4C2C-AA9A-A98273DEED09}"/>
              </a:ext>
            </a:extLst>
          </p:cNvPr>
          <p:cNvGrpSpPr/>
          <p:nvPr/>
        </p:nvGrpSpPr>
        <p:grpSpPr>
          <a:xfrm>
            <a:off x="59531" y="6454317"/>
            <a:ext cx="1238534" cy="403683"/>
            <a:chOff x="68077" y="6454317"/>
            <a:chExt cx="1238534" cy="403683"/>
          </a:xfrm>
        </p:grpSpPr>
        <p:sp>
          <p:nvSpPr>
            <p:cNvPr id="35" name="TextBox 34">
              <a:extLst>
                <a:ext uri="{FF2B5EF4-FFF2-40B4-BE49-F238E27FC236}">
                  <a16:creationId xmlns:a16="http://schemas.microsoft.com/office/drawing/2014/main" id="{9011ACB5-9E1B-4BD3-A392-0FFB1E5A78D9}"/>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36" name="Picture 35" descr="A close up of a sign&#10;&#10;Description generated with high confidence">
              <a:extLst>
                <a:ext uri="{FF2B5EF4-FFF2-40B4-BE49-F238E27FC236}">
                  <a16:creationId xmlns:a16="http://schemas.microsoft.com/office/drawing/2014/main" id="{A970391D-28CA-4AD9-85F9-ACAED5339F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374550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rIns="72000" rtlCol="0" anchor="t"/>
          <a:lstStyle/>
          <a:p>
            <a:pPr algn="ctr"/>
            <a:r>
              <a:rPr lang="en-GB" sz="1600" b="1" u="sng">
                <a:solidFill>
                  <a:schemeClr val="bg2">
                    <a:lumMod val="50000"/>
                  </a:schemeClr>
                </a:solidFill>
                <a:latin typeface="Century Gothic" panose="020B0502020202020204" pitchFamily="34" charset="0"/>
              </a:rPr>
              <a:t>Problem Solving 2</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Using the digits below, can you create</a:t>
            </a:r>
          </a:p>
          <a:p>
            <a:pPr algn="ctr"/>
            <a:r>
              <a:rPr lang="en-GB" sz="2000" b="1">
                <a:solidFill>
                  <a:schemeClr val="tx1"/>
                </a:solidFill>
                <a:latin typeface="Century Gothic" panose="020B0502020202020204" pitchFamily="34" charset="0"/>
              </a:rPr>
              <a:t>more obtuse or acute angles?</a:t>
            </a:r>
          </a:p>
          <a:p>
            <a:pPr algn="ctr"/>
            <a:endParaRPr lang="en-GB" sz="2000" b="1">
              <a:solidFill>
                <a:srgbClr val="FF0000"/>
              </a:solidFill>
              <a:latin typeface="Century Gothic" panose="020B0502020202020204" pitchFamily="34" charset="0"/>
            </a:endParaRPr>
          </a:p>
        </p:txBody>
      </p:sp>
      <p:grpSp>
        <p:nvGrpSpPr>
          <p:cNvPr id="20" name="Group 19">
            <a:extLst>
              <a:ext uri="{FF2B5EF4-FFF2-40B4-BE49-F238E27FC236}">
                <a16:creationId xmlns:a16="http://schemas.microsoft.com/office/drawing/2014/main" id="{356F9896-792C-4EBD-BFE7-4D9EDE1A3AD0}"/>
              </a:ext>
            </a:extLst>
          </p:cNvPr>
          <p:cNvGrpSpPr/>
          <p:nvPr/>
        </p:nvGrpSpPr>
        <p:grpSpPr>
          <a:xfrm>
            <a:off x="1898674" y="1804969"/>
            <a:ext cx="5346652" cy="1464704"/>
            <a:chOff x="232111" y="7319078"/>
            <a:chExt cx="3138484" cy="802274"/>
          </a:xfrm>
          <a:solidFill>
            <a:srgbClr val="7DDDFF"/>
          </a:solidFill>
        </p:grpSpPr>
        <p:sp>
          <p:nvSpPr>
            <p:cNvPr id="21" name="Rounded Rectangle 42">
              <a:extLst>
                <a:ext uri="{FF2B5EF4-FFF2-40B4-BE49-F238E27FC236}">
                  <a16:creationId xmlns:a16="http://schemas.microsoft.com/office/drawing/2014/main" id="{224649FA-2141-49E0-B35D-55ECED6277E3}"/>
                </a:ext>
              </a:extLst>
            </p:cNvPr>
            <p:cNvSpPr/>
            <p:nvPr/>
          </p:nvSpPr>
          <p:spPr>
            <a:xfrm>
              <a:off x="232111" y="7328746"/>
              <a:ext cx="676609" cy="792088"/>
            </a:xfrm>
            <a:prstGeom prst="roundRect">
              <a:avLst/>
            </a:prstGeom>
            <a:grp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a:solidFill>
                    <a:schemeClr val="tx1"/>
                  </a:solidFill>
                  <a:latin typeface="Century Gothic" panose="020B0502020202020204" pitchFamily="34" charset="0"/>
                </a:rPr>
                <a:t>6</a:t>
              </a:r>
            </a:p>
          </p:txBody>
        </p:sp>
        <p:sp>
          <p:nvSpPr>
            <p:cNvPr id="22" name="Rounded Rectangle 43">
              <a:extLst>
                <a:ext uri="{FF2B5EF4-FFF2-40B4-BE49-F238E27FC236}">
                  <a16:creationId xmlns:a16="http://schemas.microsoft.com/office/drawing/2014/main" id="{54A538BB-6B1F-4264-8266-C405F9CC044F}"/>
                </a:ext>
              </a:extLst>
            </p:cNvPr>
            <p:cNvSpPr/>
            <p:nvPr/>
          </p:nvSpPr>
          <p:spPr>
            <a:xfrm>
              <a:off x="1052736" y="7328746"/>
              <a:ext cx="676609" cy="792088"/>
            </a:xfrm>
            <a:prstGeom prst="roundRect">
              <a:avLst/>
            </a:prstGeom>
            <a:grp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a:solidFill>
                    <a:schemeClr val="tx1"/>
                  </a:solidFill>
                  <a:latin typeface="Century Gothic" panose="020B0502020202020204" pitchFamily="34" charset="0"/>
                </a:rPr>
                <a:t>1</a:t>
              </a:r>
            </a:p>
          </p:txBody>
        </p:sp>
        <p:sp>
          <p:nvSpPr>
            <p:cNvPr id="23" name="Rounded Rectangle 44">
              <a:extLst>
                <a:ext uri="{FF2B5EF4-FFF2-40B4-BE49-F238E27FC236}">
                  <a16:creationId xmlns:a16="http://schemas.microsoft.com/office/drawing/2014/main" id="{947BD150-DDC9-4D39-A02C-8DCE0C72381B}"/>
                </a:ext>
              </a:extLst>
            </p:cNvPr>
            <p:cNvSpPr/>
            <p:nvPr/>
          </p:nvSpPr>
          <p:spPr>
            <a:xfrm>
              <a:off x="1873361" y="7329264"/>
              <a:ext cx="676609" cy="792088"/>
            </a:xfrm>
            <a:prstGeom prst="roundRect">
              <a:avLst/>
            </a:prstGeom>
            <a:grp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a:solidFill>
                    <a:schemeClr val="tx1"/>
                  </a:solidFill>
                  <a:latin typeface="Century Gothic" panose="020B0502020202020204" pitchFamily="34" charset="0"/>
                </a:rPr>
                <a:t>0</a:t>
              </a:r>
            </a:p>
          </p:txBody>
        </p:sp>
        <p:sp>
          <p:nvSpPr>
            <p:cNvPr id="25" name="Rounded Rectangle 45">
              <a:extLst>
                <a:ext uri="{FF2B5EF4-FFF2-40B4-BE49-F238E27FC236}">
                  <a16:creationId xmlns:a16="http://schemas.microsoft.com/office/drawing/2014/main" id="{A02141AD-7A98-49D0-91E4-D449F09D0638}"/>
                </a:ext>
              </a:extLst>
            </p:cNvPr>
            <p:cNvSpPr/>
            <p:nvPr/>
          </p:nvSpPr>
          <p:spPr>
            <a:xfrm>
              <a:off x="2693986" y="7319078"/>
              <a:ext cx="676609" cy="792088"/>
            </a:xfrm>
            <a:prstGeom prst="roundRect">
              <a:avLst/>
            </a:prstGeom>
            <a:grp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a:solidFill>
                    <a:schemeClr val="tx1"/>
                  </a:solidFill>
                  <a:latin typeface="Century Gothic" panose="020B0502020202020204" pitchFamily="34" charset="0"/>
                </a:rPr>
                <a:t>8</a:t>
              </a:r>
            </a:p>
          </p:txBody>
        </p:sp>
      </p:grpSp>
      <p:grpSp>
        <p:nvGrpSpPr>
          <p:cNvPr id="12" name="Group 11">
            <a:extLst>
              <a:ext uri="{FF2B5EF4-FFF2-40B4-BE49-F238E27FC236}">
                <a16:creationId xmlns:a16="http://schemas.microsoft.com/office/drawing/2014/main" id="{434595A5-AC5B-4555-9F8F-966EA68A9EBE}"/>
              </a:ext>
            </a:extLst>
          </p:cNvPr>
          <p:cNvGrpSpPr/>
          <p:nvPr/>
        </p:nvGrpSpPr>
        <p:grpSpPr>
          <a:xfrm>
            <a:off x="59531" y="6454317"/>
            <a:ext cx="1238534" cy="403683"/>
            <a:chOff x="68077" y="6454317"/>
            <a:chExt cx="1238534" cy="403683"/>
          </a:xfrm>
        </p:grpSpPr>
        <p:sp>
          <p:nvSpPr>
            <p:cNvPr id="13" name="TextBox 12">
              <a:extLst>
                <a:ext uri="{FF2B5EF4-FFF2-40B4-BE49-F238E27FC236}">
                  <a16:creationId xmlns:a16="http://schemas.microsoft.com/office/drawing/2014/main" id="{5CCD60B0-865A-4C24-B77C-58563179B246}"/>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14" name="Picture 13" descr="A close up of a sign&#10;&#10;Description generated with high confidence">
              <a:extLst>
                <a:ext uri="{FF2B5EF4-FFF2-40B4-BE49-F238E27FC236}">
                  <a16:creationId xmlns:a16="http://schemas.microsoft.com/office/drawing/2014/main" id="{1C2AE640-A9D8-486E-B0E1-7DFD309898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431246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rIns="72000" rtlCol="0" anchor="t"/>
          <a:lstStyle/>
          <a:p>
            <a:pPr algn="ctr"/>
            <a:r>
              <a:rPr lang="en-GB" sz="1600" b="1" u="sng">
                <a:solidFill>
                  <a:schemeClr val="bg2">
                    <a:lumMod val="50000"/>
                  </a:schemeClr>
                </a:solidFill>
                <a:latin typeface="Century Gothic" panose="020B0502020202020204" pitchFamily="34" charset="0"/>
              </a:rPr>
              <a:t>Problem Solving 2</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Using the digits below, can you create</a:t>
            </a:r>
          </a:p>
          <a:p>
            <a:pPr algn="ctr"/>
            <a:r>
              <a:rPr lang="en-GB" sz="2000" b="1">
                <a:solidFill>
                  <a:schemeClr val="tx1"/>
                </a:solidFill>
                <a:latin typeface="Century Gothic" panose="020B0502020202020204" pitchFamily="34" charset="0"/>
              </a:rPr>
              <a:t>more obtuse or acute angles?</a:t>
            </a: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pPr algn="ctr"/>
            <a:endParaRPr lang="en-GB" sz="2000" b="1">
              <a:solidFill>
                <a:schemeClr val="tx1"/>
              </a:solidFill>
              <a:latin typeface="Century Gothic" panose="020B0502020202020204" pitchFamily="34" charset="0"/>
            </a:endParaRPr>
          </a:p>
          <a:p>
            <a:r>
              <a:rPr lang="en-US" sz="2000" b="1">
                <a:solidFill>
                  <a:srgbClr val="FF0000"/>
                </a:solidFill>
                <a:latin typeface="Century Gothic" panose="020B0502020202020204" pitchFamily="34" charset="0"/>
              </a:rPr>
              <a:t>2-digit acute possibilities:</a:t>
            </a:r>
          </a:p>
          <a:p>
            <a:r>
              <a:rPr lang="en-US" sz="2000" b="1">
                <a:solidFill>
                  <a:srgbClr val="FF0000"/>
                </a:solidFill>
                <a:latin typeface="Century Gothic" panose="020B0502020202020204" pitchFamily="34" charset="0"/>
              </a:rPr>
              <a:t>61°, 60°, 68°, 16°, 10°, 18°, 86°, 81°, 80°</a:t>
            </a:r>
          </a:p>
          <a:p>
            <a:endParaRPr lang="en-US" sz="2000" b="1">
              <a:solidFill>
                <a:srgbClr val="FF0000"/>
              </a:solidFill>
              <a:latin typeface="Century Gothic" panose="020B0502020202020204" pitchFamily="34" charset="0"/>
            </a:endParaRPr>
          </a:p>
          <a:p>
            <a:r>
              <a:rPr lang="en-US" sz="2000" b="1">
                <a:solidFill>
                  <a:srgbClr val="FF0000"/>
                </a:solidFill>
                <a:latin typeface="Century Gothic" panose="020B0502020202020204" pitchFamily="34" charset="0"/>
              </a:rPr>
              <a:t>3-digit obtuse possibilities:</a:t>
            </a:r>
          </a:p>
          <a:p>
            <a:r>
              <a:rPr lang="en-US" sz="2000" b="1">
                <a:solidFill>
                  <a:srgbClr val="FF0000"/>
                </a:solidFill>
                <a:latin typeface="Century Gothic" panose="020B0502020202020204" pitchFamily="34" charset="0"/>
              </a:rPr>
              <a:t>108°, 106°, 160°, 168°</a:t>
            </a:r>
          </a:p>
          <a:p>
            <a:endParaRPr lang="en-US" sz="2000" b="1" baseline="30000">
              <a:solidFill>
                <a:srgbClr val="FF0000"/>
              </a:solidFill>
              <a:latin typeface="Century Gothic" panose="020B0502020202020204" pitchFamily="34" charset="0"/>
            </a:endParaRPr>
          </a:p>
          <a:p>
            <a:r>
              <a:rPr lang="en-US" sz="2000" b="1">
                <a:solidFill>
                  <a:srgbClr val="FF0000"/>
                </a:solidFill>
                <a:latin typeface="Century Gothic" panose="020B0502020202020204" pitchFamily="34" charset="0"/>
              </a:rPr>
              <a:t>There are more acute than obtuse angles possible.</a:t>
            </a:r>
            <a:endParaRPr lang="en-GB" sz="2000" b="1">
              <a:solidFill>
                <a:schemeClr val="tx1"/>
              </a:solidFill>
              <a:latin typeface="Century Gothic" panose="020B0502020202020204" pitchFamily="34" charset="0"/>
            </a:endParaRPr>
          </a:p>
          <a:p>
            <a:pPr algn="ctr"/>
            <a:endParaRPr lang="en-GB" sz="2000" b="1">
              <a:solidFill>
                <a:srgbClr val="FF0000"/>
              </a:solidFill>
              <a:latin typeface="Century Gothic" panose="020B0502020202020204" pitchFamily="34" charset="0"/>
            </a:endParaRPr>
          </a:p>
        </p:txBody>
      </p:sp>
      <p:grpSp>
        <p:nvGrpSpPr>
          <p:cNvPr id="20" name="Group 19">
            <a:extLst>
              <a:ext uri="{FF2B5EF4-FFF2-40B4-BE49-F238E27FC236}">
                <a16:creationId xmlns:a16="http://schemas.microsoft.com/office/drawing/2014/main" id="{356F9896-792C-4EBD-BFE7-4D9EDE1A3AD0}"/>
              </a:ext>
            </a:extLst>
          </p:cNvPr>
          <p:cNvGrpSpPr/>
          <p:nvPr/>
        </p:nvGrpSpPr>
        <p:grpSpPr>
          <a:xfrm>
            <a:off x="1898674" y="1804969"/>
            <a:ext cx="5346652" cy="1464704"/>
            <a:chOff x="232111" y="7319078"/>
            <a:chExt cx="3138484" cy="802274"/>
          </a:xfrm>
          <a:solidFill>
            <a:srgbClr val="7DDDFF"/>
          </a:solidFill>
        </p:grpSpPr>
        <p:sp>
          <p:nvSpPr>
            <p:cNvPr id="21" name="Rounded Rectangle 42">
              <a:extLst>
                <a:ext uri="{FF2B5EF4-FFF2-40B4-BE49-F238E27FC236}">
                  <a16:creationId xmlns:a16="http://schemas.microsoft.com/office/drawing/2014/main" id="{224649FA-2141-49E0-B35D-55ECED6277E3}"/>
                </a:ext>
              </a:extLst>
            </p:cNvPr>
            <p:cNvSpPr/>
            <p:nvPr/>
          </p:nvSpPr>
          <p:spPr>
            <a:xfrm>
              <a:off x="232111" y="7328746"/>
              <a:ext cx="676609" cy="792088"/>
            </a:xfrm>
            <a:prstGeom prst="roundRect">
              <a:avLst/>
            </a:prstGeom>
            <a:grp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a:solidFill>
                    <a:schemeClr val="tx1"/>
                  </a:solidFill>
                  <a:latin typeface="Century Gothic" panose="020B0502020202020204" pitchFamily="34" charset="0"/>
                </a:rPr>
                <a:t>6</a:t>
              </a:r>
            </a:p>
          </p:txBody>
        </p:sp>
        <p:sp>
          <p:nvSpPr>
            <p:cNvPr id="22" name="Rounded Rectangle 43">
              <a:extLst>
                <a:ext uri="{FF2B5EF4-FFF2-40B4-BE49-F238E27FC236}">
                  <a16:creationId xmlns:a16="http://schemas.microsoft.com/office/drawing/2014/main" id="{54A538BB-6B1F-4264-8266-C405F9CC044F}"/>
                </a:ext>
              </a:extLst>
            </p:cNvPr>
            <p:cNvSpPr/>
            <p:nvPr/>
          </p:nvSpPr>
          <p:spPr>
            <a:xfrm>
              <a:off x="1052736" y="7328746"/>
              <a:ext cx="676609" cy="792088"/>
            </a:xfrm>
            <a:prstGeom prst="roundRect">
              <a:avLst/>
            </a:prstGeom>
            <a:grp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a:solidFill>
                    <a:schemeClr val="tx1"/>
                  </a:solidFill>
                  <a:latin typeface="Century Gothic" panose="020B0502020202020204" pitchFamily="34" charset="0"/>
                </a:rPr>
                <a:t>1</a:t>
              </a:r>
            </a:p>
          </p:txBody>
        </p:sp>
        <p:sp>
          <p:nvSpPr>
            <p:cNvPr id="23" name="Rounded Rectangle 44">
              <a:extLst>
                <a:ext uri="{FF2B5EF4-FFF2-40B4-BE49-F238E27FC236}">
                  <a16:creationId xmlns:a16="http://schemas.microsoft.com/office/drawing/2014/main" id="{947BD150-DDC9-4D39-A02C-8DCE0C72381B}"/>
                </a:ext>
              </a:extLst>
            </p:cNvPr>
            <p:cNvSpPr/>
            <p:nvPr/>
          </p:nvSpPr>
          <p:spPr>
            <a:xfrm>
              <a:off x="1873361" y="7329264"/>
              <a:ext cx="676609" cy="792088"/>
            </a:xfrm>
            <a:prstGeom prst="roundRect">
              <a:avLst/>
            </a:prstGeom>
            <a:grp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a:solidFill>
                    <a:schemeClr val="tx1"/>
                  </a:solidFill>
                  <a:latin typeface="Century Gothic" panose="020B0502020202020204" pitchFamily="34" charset="0"/>
                </a:rPr>
                <a:t>0</a:t>
              </a:r>
            </a:p>
          </p:txBody>
        </p:sp>
        <p:sp>
          <p:nvSpPr>
            <p:cNvPr id="25" name="Rounded Rectangle 45">
              <a:extLst>
                <a:ext uri="{FF2B5EF4-FFF2-40B4-BE49-F238E27FC236}">
                  <a16:creationId xmlns:a16="http://schemas.microsoft.com/office/drawing/2014/main" id="{A02141AD-7A98-49D0-91E4-D449F09D0638}"/>
                </a:ext>
              </a:extLst>
            </p:cNvPr>
            <p:cNvSpPr/>
            <p:nvPr/>
          </p:nvSpPr>
          <p:spPr>
            <a:xfrm>
              <a:off x="2693986" y="7319078"/>
              <a:ext cx="676609" cy="792088"/>
            </a:xfrm>
            <a:prstGeom prst="roundRect">
              <a:avLst/>
            </a:prstGeom>
            <a:grp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a:solidFill>
                    <a:schemeClr val="tx1"/>
                  </a:solidFill>
                  <a:latin typeface="Century Gothic" panose="020B0502020202020204" pitchFamily="34" charset="0"/>
                </a:rPr>
                <a:t>8</a:t>
              </a:r>
            </a:p>
          </p:txBody>
        </p:sp>
      </p:grpSp>
      <p:grpSp>
        <p:nvGrpSpPr>
          <p:cNvPr id="12" name="Group 11">
            <a:extLst>
              <a:ext uri="{FF2B5EF4-FFF2-40B4-BE49-F238E27FC236}">
                <a16:creationId xmlns:a16="http://schemas.microsoft.com/office/drawing/2014/main" id="{8BA00AF2-386C-4A70-A87D-F5F176F2DDAD}"/>
              </a:ext>
            </a:extLst>
          </p:cNvPr>
          <p:cNvGrpSpPr/>
          <p:nvPr/>
        </p:nvGrpSpPr>
        <p:grpSpPr>
          <a:xfrm>
            <a:off x="59531" y="6454317"/>
            <a:ext cx="1238534" cy="403683"/>
            <a:chOff x="68077" y="6454317"/>
            <a:chExt cx="1238534" cy="403683"/>
          </a:xfrm>
        </p:grpSpPr>
        <p:sp>
          <p:nvSpPr>
            <p:cNvPr id="13" name="TextBox 12">
              <a:extLst>
                <a:ext uri="{FF2B5EF4-FFF2-40B4-BE49-F238E27FC236}">
                  <a16:creationId xmlns:a16="http://schemas.microsoft.com/office/drawing/2014/main" id="{0B9916B7-A41D-4CED-8F9C-E47F19733AFB}"/>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14" name="Picture 13" descr="A close up of a sign&#10;&#10;Description generated with high confidence">
              <a:extLst>
                <a:ext uri="{FF2B5EF4-FFF2-40B4-BE49-F238E27FC236}">
                  <a16:creationId xmlns:a16="http://schemas.microsoft.com/office/drawing/2014/main" id="{B10C1BE6-7437-4EC5-8C6B-156E234825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654316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a:solidFill>
                  <a:srgbClr val="E7E6E6">
                    <a:lumMod val="50000"/>
                  </a:srgbClr>
                </a:solidFill>
                <a:latin typeface="Century Gothic" panose="020B0502020202020204" pitchFamily="34" charset="0"/>
              </a:rPr>
              <a:t>Year 4 – Summer Block 5 – Properties of Shape – Identify Angles</a:t>
            </a:r>
          </a:p>
          <a:p>
            <a:pPr lvl="0" algn="ctr"/>
            <a:endParaRPr lang="en-GB" sz="1600" b="1">
              <a:solidFill>
                <a:srgbClr val="E7E6E6">
                  <a:lumMod val="25000"/>
                </a:srgbClr>
              </a:solidFill>
              <a:latin typeface="Century Gothic" panose="020B0502020202020204" pitchFamily="34" charset="0"/>
            </a:endParaRPr>
          </a:p>
          <a:p>
            <a:pPr lvl="0" defTabSz="457200">
              <a:defRPr/>
            </a:pPr>
            <a:r>
              <a:rPr lang="en-GB" sz="1600" b="1">
                <a:solidFill>
                  <a:prstClr val="black"/>
                </a:solidFill>
                <a:latin typeface="Century Gothic" panose="020B0502020202020204" pitchFamily="34" charset="0"/>
              </a:rPr>
              <a:t>About This Resource:</a:t>
            </a:r>
          </a:p>
          <a:p>
            <a:pPr lvl="0" defTabSz="457200">
              <a:defRPr/>
            </a:pPr>
            <a:endParaRPr lang="en-GB" sz="1200" b="1">
              <a:solidFill>
                <a:prstClr val="black"/>
              </a:solidFill>
              <a:latin typeface="Century Gothic" panose="020B0502020202020204" pitchFamily="34" charset="0"/>
            </a:endParaRPr>
          </a:p>
          <a:p>
            <a:pPr lvl="0" defTabSz="457200">
              <a:defRPr/>
            </a:pPr>
            <a:r>
              <a:rPr lang="en-GB" sz="1200" b="1">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a:solidFill>
                <a:prstClr val="black"/>
              </a:solidFill>
              <a:latin typeface="Century Gothic" panose="020B0502020202020204" pitchFamily="34" charset="0"/>
            </a:endParaRPr>
          </a:p>
          <a:p>
            <a:pPr lvl="0" defTabSz="457200">
              <a:defRPr/>
            </a:pPr>
            <a:endParaRPr lang="en-GB" sz="1200" b="1">
              <a:solidFill>
                <a:prstClr val="black"/>
              </a:solidFill>
              <a:latin typeface="Century Gothic" panose="020B0502020202020204" pitchFamily="34" charset="0"/>
            </a:endParaRPr>
          </a:p>
          <a:p>
            <a:pPr lvl="0" defTabSz="457200">
              <a:defRPr/>
            </a:pPr>
            <a:r>
              <a:rPr lang="en-GB" sz="1600" b="1">
                <a:solidFill>
                  <a:prstClr val="black"/>
                </a:solidFill>
                <a:latin typeface="Century Gothic" panose="020B0502020202020204" pitchFamily="34" charset="0"/>
              </a:rPr>
              <a:t>National Curriculum Objectives:</a:t>
            </a:r>
            <a:endParaRPr lang="en-GB" sz="1600" b="1">
              <a:solidFill>
                <a:srgbClr val="FF0000"/>
              </a:solidFill>
              <a:latin typeface="Century Gothic" panose="020B0502020202020204" pitchFamily="34" charset="0"/>
            </a:endParaRPr>
          </a:p>
          <a:p>
            <a:pPr lvl="0" fontAlgn="base">
              <a:defRPr/>
            </a:pPr>
            <a:endParaRPr lang="en-GB" sz="1200" b="1">
              <a:solidFill>
                <a:prstClr val="black"/>
              </a:solidFill>
              <a:latin typeface="Century Gothic" panose="020B0502020202020204" pitchFamily="34" charset="0"/>
            </a:endParaRPr>
          </a:p>
          <a:p>
            <a:pPr>
              <a:defRPr/>
            </a:pPr>
            <a:r>
              <a:rPr lang="en-GB" sz="1200" b="1">
                <a:solidFill>
                  <a:prstClr val="black"/>
                </a:solidFill>
                <a:latin typeface="Century Gothic" panose="020B0502020202020204" pitchFamily="34" charset="0"/>
              </a:rPr>
              <a:t>Mathematics Year 4: (4G4) </a:t>
            </a:r>
            <a:r>
              <a:rPr lang="en-GB" sz="1200" b="1">
                <a:solidFill>
                  <a:schemeClr val="tx1"/>
                </a:solidFill>
                <a:latin typeface="Century Gothic" panose="020B0502020202020204" pitchFamily="34" charset="0"/>
                <a:hlinkClick r:id="rId3"/>
              </a:rPr>
              <a:t>Identify acute and obtuse angles and compare and order angles up to two right angles by size</a:t>
            </a:r>
            <a:r>
              <a:rPr lang="en-GB" sz="1200" b="1">
                <a:solidFill>
                  <a:schemeClr val="tx1"/>
                </a:solidFill>
                <a:latin typeface="Century Gothic" panose="020B0502020202020204" pitchFamily="34" charset="0"/>
              </a:rPr>
              <a:t>	</a:t>
            </a:r>
          </a:p>
          <a:p>
            <a:pPr lvl="0">
              <a:defRPr/>
            </a:pPr>
            <a:endParaRPr lang="en-GB" sz="1200" b="1" u="sng">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a:solidFill>
                <a:prstClr val="black"/>
              </a:solidFill>
              <a:latin typeface="Century Gothic" panose="020B0502020202020204" pitchFamily="34" charset="0"/>
            </a:endParaRPr>
          </a:p>
          <a:p>
            <a:pPr>
              <a:defRPr/>
            </a:pPr>
            <a:r>
              <a:rPr lang="en-GB" sz="1600" b="1">
                <a:solidFill>
                  <a:prstClr val="black"/>
                </a:solidFill>
                <a:latin typeface="Century Gothic" panose="020B0502020202020204" pitchFamily="34" charset="0"/>
              </a:rPr>
              <a:t>More </a:t>
            </a:r>
            <a:r>
              <a:rPr lang="en-GB" sz="1600" b="1">
                <a:solidFill>
                  <a:prstClr val="black"/>
                </a:solidFill>
                <a:latin typeface="Century Gothic" panose="020B0502020202020204" pitchFamily="34" charset="0"/>
                <a:hlinkClick r:id="rId4"/>
              </a:rPr>
              <a:t>Year 4 Properties of Shape</a:t>
            </a:r>
            <a:r>
              <a:rPr lang="en-GB" sz="1600" b="1">
                <a:solidFill>
                  <a:prstClr val="black"/>
                </a:solidFill>
                <a:latin typeface="Century Gothic" panose="020B0502020202020204" pitchFamily="34" charset="0"/>
              </a:rPr>
              <a:t> resources.</a:t>
            </a:r>
          </a:p>
          <a:p>
            <a:pPr lvl="0" defTabSz="457200">
              <a:lnSpc>
                <a:spcPct val="100000"/>
              </a:lnSpc>
              <a:spcAft>
                <a:spcPts val="0"/>
              </a:spcAft>
              <a:buClrTx/>
              <a:buSzTx/>
              <a:tabLst/>
              <a:defRPr/>
            </a:pPr>
            <a:endParaRPr lang="en-GB" sz="1200" b="1">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a:solidFill>
                <a:prstClr val="black"/>
              </a:solidFill>
              <a:latin typeface="Century Gothic" panose="020B0502020202020204" pitchFamily="34" charset="0"/>
            </a:endParaRPr>
          </a:p>
          <a:p>
            <a:pPr lvl="0">
              <a:defRPr/>
            </a:pPr>
            <a:r>
              <a:rPr lang="en-GB" sz="1600" b="1">
                <a:solidFill>
                  <a:prstClr val="black"/>
                </a:solidFill>
                <a:latin typeface="Century Gothic" panose="020B0502020202020204" pitchFamily="34" charset="0"/>
              </a:rPr>
              <a:t>Did you like this resource? Don’t forget to </a:t>
            </a:r>
            <a:r>
              <a:rPr lang="en-GB" sz="1600" b="1">
                <a:solidFill>
                  <a:prstClr val="black"/>
                </a:solidFill>
                <a:latin typeface="Century Gothic" panose="020B0502020202020204" pitchFamily="34" charset="0"/>
                <a:hlinkClick r:id="rId5"/>
              </a:rPr>
              <a:t>review</a:t>
            </a:r>
            <a:r>
              <a:rPr lang="en-GB" sz="1600" b="1">
                <a:solidFill>
                  <a:prstClr val="black"/>
                </a:solidFill>
                <a:latin typeface="Century Gothic" panose="020B0502020202020204" pitchFamily="34" charset="0"/>
              </a:rPr>
              <a:t> it on our website.</a:t>
            </a:r>
          </a:p>
        </p:txBody>
      </p:sp>
      <p:grpSp>
        <p:nvGrpSpPr>
          <p:cNvPr id="7" name="Group 6">
            <a:extLst>
              <a:ext uri="{FF2B5EF4-FFF2-40B4-BE49-F238E27FC236}">
                <a16:creationId xmlns:a16="http://schemas.microsoft.com/office/drawing/2014/main" id="{F48DDE4C-4DD0-4250-AE38-0F540DF79D04}"/>
              </a:ext>
            </a:extLst>
          </p:cNvPr>
          <p:cNvGrpSpPr/>
          <p:nvPr/>
        </p:nvGrpSpPr>
        <p:grpSpPr>
          <a:xfrm>
            <a:off x="59531" y="6454317"/>
            <a:ext cx="1238534" cy="403683"/>
            <a:chOff x="68077" y="6454317"/>
            <a:chExt cx="1238534" cy="403683"/>
          </a:xfrm>
        </p:grpSpPr>
        <p:sp>
          <p:nvSpPr>
            <p:cNvPr id="9" name="TextBox 8">
              <a:extLst>
                <a:ext uri="{FF2B5EF4-FFF2-40B4-BE49-F238E27FC236}">
                  <a16:creationId xmlns:a16="http://schemas.microsoft.com/office/drawing/2014/main" id="{ADFDD430-EE9F-4AF2-9509-0EAD7E7372C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10" name="Picture 9" descr="A close up of a sign&#10;&#10;Description generated with high confidence">
              <a:extLst>
                <a:ext uri="{FF2B5EF4-FFF2-40B4-BE49-F238E27FC236}">
                  <a16:creationId xmlns:a16="http://schemas.microsoft.com/office/drawing/2014/main" id="{0055D420-6992-438B-891E-598F05BA5E0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63748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a:solidFill>
                  <a:srgbClr val="E7E6E6">
                    <a:lumMod val="50000"/>
                  </a:srgbClr>
                </a:solidFill>
                <a:latin typeface="Century Gothic" panose="020B0502020202020204" pitchFamily="34" charset="0"/>
              </a:rPr>
              <a:t>Year 4 – Summer Block 5 – Properties of Shape</a:t>
            </a:r>
            <a:br>
              <a:rPr lang="en-GB" sz="1600" b="1">
                <a:solidFill>
                  <a:schemeClr val="bg2">
                    <a:lumMod val="50000"/>
                  </a:schemeClr>
                </a:solidFill>
                <a:latin typeface="Century Gothic" panose="020B0502020202020204" pitchFamily="34" charset="0"/>
              </a:rPr>
            </a:br>
            <a:endParaRPr lang="en-GB" sz="1600" b="1">
              <a:solidFill>
                <a:schemeClr val="bg2">
                  <a:lumMod val="50000"/>
                </a:schemeClr>
              </a:solidFill>
              <a:latin typeface="Century Gothic" panose="020B0502020202020204" pitchFamily="34" charset="0"/>
            </a:endParaRPr>
          </a:p>
          <a:p>
            <a:pPr lvl="0" algn="ctr"/>
            <a:endParaRPr lang="en-GB" sz="4000" b="1">
              <a:solidFill>
                <a:schemeClr val="bg2">
                  <a:lumMod val="50000"/>
                </a:schemeClr>
              </a:solidFill>
              <a:latin typeface="Century Gothic" panose="020B0502020202020204" pitchFamily="34" charset="0"/>
            </a:endParaRPr>
          </a:p>
          <a:p>
            <a:pPr lvl="0" algn="ctr"/>
            <a:endParaRPr lang="en-GB" sz="4000" b="1">
              <a:solidFill>
                <a:schemeClr val="bg2">
                  <a:lumMod val="50000"/>
                </a:schemeClr>
              </a:solidFill>
              <a:latin typeface="Century Gothic" panose="020B0502020202020204" pitchFamily="34" charset="0"/>
            </a:endParaRPr>
          </a:p>
          <a:p>
            <a:pPr lvl="0" algn="ctr"/>
            <a:endParaRPr lang="en-GB" sz="4800" b="1">
              <a:solidFill>
                <a:schemeClr val="bg2">
                  <a:lumMod val="25000"/>
                </a:schemeClr>
              </a:solidFill>
              <a:latin typeface="Century Gothic" panose="020B0502020202020204" pitchFamily="34" charset="0"/>
            </a:endParaRPr>
          </a:p>
          <a:p>
            <a:pPr lvl="0" algn="ctr"/>
            <a:r>
              <a:rPr lang="en-GB" sz="4800" b="1">
                <a:solidFill>
                  <a:schemeClr val="bg2">
                    <a:lumMod val="25000"/>
                  </a:schemeClr>
                </a:solidFill>
                <a:latin typeface="Century Gothic" panose="020B0502020202020204" pitchFamily="34" charset="0"/>
              </a:rPr>
              <a:t>Step 1: Identify Angles</a:t>
            </a:r>
          </a:p>
        </p:txBody>
      </p:sp>
      <p:grpSp>
        <p:nvGrpSpPr>
          <p:cNvPr id="7" name="Group 6">
            <a:extLst>
              <a:ext uri="{FF2B5EF4-FFF2-40B4-BE49-F238E27FC236}">
                <a16:creationId xmlns:a16="http://schemas.microsoft.com/office/drawing/2014/main" id="{B58FB674-DDE6-44EC-B255-7DF481FBDC8A}"/>
              </a:ext>
            </a:extLst>
          </p:cNvPr>
          <p:cNvGrpSpPr/>
          <p:nvPr/>
        </p:nvGrpSpPr>
        <p:grpSpPr>
          <a:xfrm>
            <a:off x="59531" y="6454317"/>
            <a:ext cx="1238534" cy="403683"/>
            <a:chOff x="68077" y="6454317"/>
            <a:chExt cx="1238534" cy="403683"/>
          </a:xfrm>
        </p:grpSpPr>
        <p:sp>
          <p:nvSpPr>
            <p:cNvPr id="9" name="TextBox 8">
              <a:extLst>
                <a:ext uri="{FF2B5EF4-FFF2-40B4-BE49-F238E27FC236}">
                  <a16:creationId xmlns:a16="http://schemas.microsoft.com/office/drawing/2014/main" id="{E28A36F1-BE58-44CC-985E-DC76A8D7E6E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10" name="Picture 9" descr="A close up of a sign&#10;&#10;Description generated with high confidence">
              <a:extLst>
                <a:ext uri="{FF2B5EF4-FFF2-40B4-BE49-F238E27FC236}">
                  <a16:creationId xmlns:a16="http://schemas.microsoft.com/office/drawing/2014/main" id="{FEEAC62E-F07A-4569-89B6-9E12C42935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855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Introduction</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Sort the angles.</a:t>
            </a:r>
          </a:p>
          <a:p>
            <a:pPr algn="ctr"/>
            <a:endParaRPr lang="en-GB" sz="2000" b="1">
              <a:solidFill>
                <a:schemeClr val="tx1"/>
              </a:solidFill>
              <a:latin typeface="Century Gothic" panose="020B0502020202020204" pitchFamily="34" charset="0"/>
            </a:endParaRPr>
          </a:p>
          <a:p>
            <a:pPr algn="ctr"/>
            <a:endParaRPr lang="en-GB" sz="2000" b="1">
              <a:solidFill>
                <a:schemeClr val="bg2">
                  <a:lumMod val="25000"/>
                </a:schemeClr>
              </a:solidFill>
              <a:latin typeface="Century Gothic" panose="020B0502020202020204" pitchFamily="34" charset="0"/>
            </a:endParaRPr>
          </a:p>
          <a:p>
            <a:pPr algn="ctr"/>
            <a:endParaRPr lang="en-GB" sz="2000" b="1">
              <a:solidFill>
                <a:schemeClr val="bg2">
                  <a:lumMod val="25000"/>
                </a:schemeClr>
              </a:solidFill>
              <a:latin typeface="Century Gothic" panose="020B0502020202020204" pitchFamily="34" charset="0"/>
            </a:endParaRPr>
          </a:p>
          <a:p>
            <a:pPr algn="ctr"/>
            <a:endParaRPr lang="en-GB" sz="2000" b="1">
              <a:solidFill>
                <a:schemeClr val="bg2">
                  <a:lumMod val="25000"/>
                </a:schemeClr>
              </a:solidFill>
              <a:latin typeface="Century Gothic" panose="020B0502020202020204" pitchFamily="34" charset="0"/>
            </a:endParaRPr>
          </a:p>
          <a:p>
            <a:pPr algn="ctr"/>
            <a:endParaRPr lang="en-GB" sz="2000" b="1">
              <a:solidFill>
                <a:schemeClr val="bg2">
                  <a:lumMod val="25000"/>
                </a:schemeClr>
              </a:solidFill>
              <a:latin typeface="Century Gothic" panose="020B0502020202020204" pitchFamily="34" charset="0"/>
            </a:endParaRPr>
          </a:p>
          <a:p>
            <a:pPr algn="ctr"/>
            <a:endParaRPr lang="en-GB" sz="2000" b="1">
              <a:solidFill>
                <a:schemeClr val="bg2">
                  <a:lumMod val="25000"/>
                </a:schemeClr>
              </a:solidFill>
              <a:latin typeface="Century Gothic" panose="020B0502020202020204" pitchFamily="34" charset="0"/>
            </a:endParaRPr>
          </a:p>
          <a:p>
            <a:pPr algn="ctr"/>
            <a:endParaRPr lang="en-GB" sz="2000" b="1">
              <a:solidFill>
                <a:schemeClr val="bg2">
                  <a:lumMod val="25000"/>
                </a:schemeClr>
              </a:solidFill>
              <a:latin typeface="Century Gothic" panose="020B0502020202020204" pitchFamily="34" charset="0"/>
            </a:endParaRPr>
          </a:p>
          <a:p>
            <a:pPr algn="ctr"/>
            <a:endParaRPr lang="en-GB" sz="2000" b="1">
              <a:solidFill>
                <a:schemeClr val="bg2">
                  <a:lumMod val="25000"/>
                </a:schemeClr>
              </a:solidFill>
              <a:latin typeface="Century Gothic" panose="020B0502020202020204" pitchFamily="34" charset="0"/>
            </a:endParaRPr>
          </a:p>
          <a:p>
            <a:pPr algn="ctr"/>
            <a:endParaRPr lang="en-GB" sz="2000" b="1">
              <a:solidFill>
                <a:schemeClr val="bg2">
                  <a:lumMod val="25000"/>
                </a:schemeClr>
              </a:solidFill>
              <a:latin typeface="Century Gothic" panose="020B0502020202020204" pitchFamily="34" charset="0"/>
            </a:endParaRPr>
          </a:p>
          <a:p>
            <a:pPr algn="ctr"/>
            <a:endParaRPr lang="en-GB" sz="2000" b="1">
              <a:solidFill>
                <a:schemeClr val="bg2">
                  <a:lumMod val="25000"/>
                </a:schemeClr>
              </a:solidFill>
              <a:latin typeface="Century Gothic" panose="020B0502020202020204" pitchFamily="34" charset="0"/>
            </a:endParaRPr>
          </a:p>
          <a:p>
            <a:pPr algn="ctr"/>
            <a:endParaRPr lang="en-GB" sz="2000" b="1">
              <a:solidFill>
                <a:schemeClr val="bg2">
                  <a:lumMod val="25000"/>
                </a:schemeClr>
              </a:solidFill>
              <a:latin typeface="Century Gothic" panose="020B0502020202020204" pitchFamily="34" charset="0"/>
            </a:endParaRPr>
          </a:p>
          <a:p>
            <a:pPr algn="ctr"/>
            <a:endParaRPr lang="en-GB" sz="2000" b="1">
              <a:solidFill>
                <a:schemeClr val="bg2">
                  <a:lumMod val="25000"/>
                </a:schemeClr>
              </a:solidFill>
              <a:latin typeface="Century Gothic" panose="020B0502020202020204" pitchFamily="34" charset="0"/>
            </a:endParaRPr>
          </a:p>
          <a:p>
            <a:pPr algn="ctr"/>
            <a:endParaRPr lang="en-GB" sz="2400" b="1" u="sng">
              <a:solidFill>
                <a:srgbClr val="FF0000"/>
              </a:solidFill>
              <a:latin typeface="Century Gothic" panose="020B0502020202020204" pitchFamily="34" charset="0"/>
            </a:endParaRPr>
          </a:p>
          <a:p>
            <a:pPr algn="ctr"/>
            <a:endParaRPr lang="en-GB" sz="2000" b="1" u="sng">
              <a:solidFill>
                <a:schemeClr val="bg2">
                  <a:lumMod val="25000"/>
                </a:schemeClr>
              </a:solidFill>
              <a:latin typeface="Century Gothic" panose="020B0502020202020204" pitchFamily="34" charset="0"/>
            </a:endParaRPr>
          </a:p>
          <a:p>
            <a:pPr algn="ctr"/>
            <a:endParaRPr lang="en-GB" sz="2000" b="1">
              <a:solidFill>
                <a:schemeClr val="bg2">
                  <a:lumMod val="25000"/>
                </a:schemeClr>
              </a:solidFill>
              <a:latin typeface="Century Gothic" panose="020B0502020202020204" pitchFamily="34" charset="0"/>
            </a:endParaRPr>
          </a:p>
        </p:txBody>
      </p:sp>
      <p:graphicFrame>
        <p:nvGraphicFramePr>
          <p:cNvPr id="75" name="Table 74">
            <a:extLst>
              <a:ext uri="{FF2B5EF4-FFF2-40B4-BE49-F238E27FC236}">
                <a16:creationId xmlns:a16="http://schemas.microsoft.com/office/drawing/2014/main" id="{3DE668C8-4EA2-4982-AF83-B7C04DC2B9C0}"/>
              </a:ext>
            </a:extLst>
          </p:cNvPr>
          <p:cNvGraphicFramePr>
            <a:graphicFrameLocks noGrp="1"/>
          </p:cNvGraphicFramePr>
          <p:nvPr>
            <p:extLst>
              <p:ext uri="{D42A27DB-BD31-4B8C-83A1-F6EECF244321}">
                <p14:modId xmlns:p14="http://schemas.microsoft.com/office/powerpoint/2010/main" val="1775467509"/>
              </p:ext>
            </p:extLst>
          </p:nvPr>
        </p:nvGraphicFramePr>
        <p:xfrm>
          <a:off x="523375" y="1386722"/>
          <a:ext cx="8097249" cy="2438400"/>
        </p:xfrm>
        <a:graphic>
          <a:graphicData uri="http://schemas.openxmlformats.org/drawingml/2006/table">
            <a:tbl>
              <a:tblPr firstRow="1" bandRow="1">
                <a:tableStyleId>{5940675A-B579-460E-94D1-54222C63F5DA}</a:tableStyleId>
              </a:tblPr>
              <a:tblGrid>
                <a:gridCol w="2699083">
                  <a:extLst>
                    <a:ext uri="{9D8B030D-6E8A-4147-A177-3AD203B41FA5}">
                      <a16:colId xmlns:a16="http://schemas.microsoft.com/office/drawing/2014/main" val="81741904"/>
                    </a:ext>
                  </a:extLst>
                </a:gridCol>
                <a:gridCol w="2699083">
                  <a:extLst>
                    <a:ext uri="{9D8B030D-6E8A-4147-A177-3AD203B41FA5}">
                      <a16:colId xmlns:a16="http://schemas.microsoft.com/office/drawing/2014/main" val="1411999693"/>
                    </a:ext>
                  </a:extLst>
                </a:gridCol>
                <a:gridCol w="2699083">
                  <a:extLst>
                    <a:ext uri="{9D8B030D-6E8A-4147-A177-3AD203B41FA5}">
                      <a16:colId xmlns:a16="http://schemas.microsoft.com/office/drawing/2014/main" val="1934407896"/>
                    </a:ext>
                  </a:extLst>
                </a:gridCol>
              </a:tblGrid>
              <a:tr h="370840">
                <a:tc>
                  <a:txBody>
                    <a:bodyPr/>
                    <a:lstStyle/>
                    <a:p>
                      <a:pPr algn="ctr"/>
                      <a:r>
                        <a:rPr lang="en-GB" sz="2000" b="1">
                          <a:latin typeface="Century Gothic" panose="020B0502020202020204" pitchFamily="34" charset="0"/>
                        </a:rPr>
                        <a:t>Smaller than a right angle (acute)</a:t>
                      </a:r>
                      <a:endParaRPr lang="en-US" sz="2000" b="1">
                        <a:latin typeface="Century Gothic" panose="020B0502020202020204" pitchFamily="34" charset="0"/>
                      </a:endParaRPr>
                    </a:p>
                  </a:txBody>
                  <a:tcPr anchor="ctr">
                    <a:solidFill>
                      <a:schemeClr val="accent5">
                        <a:lumMod val="20000"/>
                        <a:lumOff val="80000"/>
                      </a:schemeClr>
                    </a:solidFill>
                  </a:tcPr>
                </a:tc>
                <a:tc>
                  <a:txBody>
                    <a:bodyPr/>
                    <a:lstStyle/>
                    <a:p>
                      <a:pPr algn="ctr"/>
                      <a:r>
                        <a:rPr lang="en-GB" sz="2000" b="1">
                          <a:latin typeface="Century Gothic" panose="020B0502020202020204" pitchFamily="34" charset="0"/>
                        </a:rPr>
                        <a:t>Right angle</a:t>
                      </a:r>
                      <a:endParaRPr lang="en-US" sz="2000" b="1">
                        <a:latin typeface="Century Gothic" panose="020B0502020202020204" pitchFamily="34" charset="0"/>
                      </a:endParaRPr>
                    </a:p>
                  </a:txBody>
                  <a:tcPr anchor="ctr">
                    <a:solidFill>
                      <a:schemeClr val="accent5">
                        <a:lumMod val="20000"/>
                        <a:lumOff val="80000"/>
                      </a:schemeClr>
                    </a:solidFill>
                  </a:tcPr>
                </a:tc>
                <a:tc>
                  <a:txBody>
                    <a:bodyPr/>
                    <a:lstStyle/>
                    <a:p>
                      <a:pPr algn="ctr"/>
                      <a:r>
                        <a:rPr lang="en-GB" sz="2000" b="1">
                          <a:latin typeface="Century Gothic" panose="020B0502020202020204" pitchFamily="34" charset="0"/>
                        </a:rPr>
                        <a:t>Larger than a right angle (obtuse)</a:t>
                      </a:r>
                      <a:endParaRPr lang="en-US" sz="2000" b="1">
                        <a:latin typeface="Century Gothic" panose="020B0502020202020204" pitchFamily="34" charset="0"/>
                      </a:endParaRPr>
                    </a:p>
                  </a:txBody>
                  <a:tcPr anchor="ctr">
                    <a:solidFill>
                      <a:schemeClr val="accent5">
                        <a:lumMod val="20000"/>
                        <a:lumOff val="80000"/>
                      </a:schemeClr>
                    </a:solidFill>
                  </a:tcPr>
                </a:tc>
                <a:extLst>
                  <a:ext uri="{0D108BD9-81ED-4DB2-BD59-A6C34878D82A}">
                    <a16:rowId xmlns:a16="http://schemas.microsoft.com/office/drawing/2014/main" val="2866533794"/>
                  </a:ext>
                </a:extLst>
              </a:tr>
              <a:tr h="370840">
                <a:tc>
                  <a:txBody>
                    <a:bodyPr/>
                    <a:lstStyle/>
                    <a:p>
                      <a:pPr algn="ctr"/>
                      <a:endParaRPr lang="en-US" b="1">
                        <a:latin typeface="Century Gothic" panose="020B0502020202020204" pitchFamily="34" charset="0"/>
                      </a:endParaRPr>
                    </a:p>
                  </a:txBody>
                  <a:tcPr anchor="ctr">
                    <a:solidFill>
                      <a:schemeClr val="bg1"/>
                    </a:solidFill>
                  </a:tcPr>
                </a:tc>
                <a:tc>
                  <a:txBody>
                    <a:bodyPr/>
                    <a:lstStyle/>
                    <a:p>
                      <a:pPr algn="ctr"/>
                      <a:endParaRPr lang="en-GB" b="1">
                        <a:latin typeface="Century Gothic" panose="020B0502020202020204" pitchFamily="34" charset="0"/>
                      </a:endParaRPr>
                    </a:p>
                    <a:p>
                      <a:pPr algn="ctr"/>
                      <a:endParaRPr lang="en-GB" b="1">
                        <a:latin typeface="Century Gothic" panose="020B0502020202020204" pitchFamily="34" charset="0"/>
                      </a:endParaRPr>
                    </a:p>
                    <a:p>
                      <a:pPr algn="ctr"/>
                      <a:endParaRPr lang="en-GB" b="1">
                        <a:latin typeface="Century Gothic" panose="020B0502020202020204" pitchFamily="34" charset="0"/>
                      </a:endParaRPr>
                    </a:p>
                    <a:p>
                      <a:pPr algn="ctr"/>
                      <a:endParaRPr lang="en-GB" b="1">
                        <a:latin typeface="Century Gothic" panose="020B0502020202020204" pitchFamily="34" charset="0"/>
                      </a:endParaRPr>
                    </a:p>
                    <a:p>
                      <a:pPr algn="ctr"/>
                      <a:endParaRPr lang="en-GB" b="1">
                        <a:latin typeface="Century Gothic" panose="020B0502020202020204" pitchFamily="34" charset="0"/>
                      </a:endParaRPr>
                    </a:p>
                    <a:p>
                      <a:pPr algn="ctr"/>
                      <a:endParaRPr lang="en-US" b="1">
                        <a:latin typeface="Century Gothic" panose="020B0502020202020204" pitchFamily="34" charset="0"/>
                      </a:endParaRPr>
                    </a:p>
                  </a:txBody>
                  <a:tcPr anchor="ctr">
                    <a:solidFill>
                      <a:schemeClr val="bg1"/>
                    </a:solidFill>
                  </a:tcPr>
                </a:tc>
                <a:tc>
                  <a:txBody>
                    <a:bodyPr/>
                    <a:lstStyle/>
                    <a:p>
                      <a:pPr algn="ctr"/>
                      <a:endParaRPr lang="en-US" b="1">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1431978929"/>
                  </a:ext>
                </a:extLst>
              </a:tr>
            </a:tbl>
          </a:graphicData>
        </a:graphic>
      </p:graphicFrame>
      <p:grpSp>
        <p:nvGrpSpPr>
          <p:cNvPr id="69" name="Group 68">
            <a:extLst>
              <a:ext uri="{FF2B5EF4-FFF2-40B4-BE49-F238E27FC236}">
                <a16:creationId xmlns:a16="http://schemas.microsoft.com/office/drawing/2014/main" id="{4DFEC78F-1D02-4E79-89A0-36105588C37D}"/>
              </a:ext>
            </a:extLst>
          </p:cNvPr>
          <p:cNvGrpSpPr/>
          <p:nvPr/>
        </p:nvGrpSpPr>
        <p:grpSpPr>
          <a:xfrm>
            <a:off x="800327" y="4847820"/>
            <a:ext cx="948558" cy="951333"/>
            <a:chOff x="3200400" y="2613203"/>
            <a:chExt cx="1371600" cy="1375611"/>
          </a:xfrm>
        </p:grpSpPr>
        <p:grpSp>
          <p:nvGrpSpPr>
            <p:cNvPr id="67" name="Group 66">
              <a:extLst>
                <a:ext uri="{FF2B5EF4-FFF2-40B4-BE49-F238E27FC236}">
                  <a16:creationId xmlns:a16="http://schemas.microsoft.com/office/drawing/2014/main" id="{C95F8FD6-447C-4922-8FB4-9583FED27269}"/>
                </a:ext>
              </a:extLst>
            </p:cNvPr>
            <p:cNvGrpSpPr/>
            <p:nvPr/>
          </p:nvGrpSpPr>
          <p:grpSpPr>
            <a:xfrm>
              <a:off x="3200400" y="2613203"/>
              <a:ext cx="1371600" cy="1375611"/>
              <a:chOff x="3037367" y="2053389"/>
              <a:chExt cx="1371600" cy="1375611"/>
            </a:xfrm>
          </p:grpSpPr>
          <p:cxnSp>
            <p:nvCxnSpPr>
              <p:cNvPr id="46" name="Straight Connector 45">
                <a:extLst>
                  <a:ext uri="{FF2B5EF4-FFF2-40B4-BE49-F238E27FC236}">
                    <a16:creationId xmlns:a16="http://schemas.microsoft.com/office/drawing/2014/main" id="{E86F864E-87B0-476D-ABAA-B60DF01017EE}"/>
                  </a:ext>
                </a:extLst>
              </p:cNvPr>
              <p:cNvCxnSpPr/>
              <p:nvPr/>
            </p:nvCxnSpPr>
            <p:spPr>
              <a:xfrm flipV="1">
                <a:off x="3048000" y="2053389"/>
                <a:ext cx="0" cy="137561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AAECA25F-A83C-4029-A829-9F6C32E6967F}"/>
                  </a:ext>
                </a:extLst>
              </p:cNvPr>
              <p:cNvCxnSpPr>
                <a:cxnSpLocks/>
              </p:cNvCxnSpPr>
              <p:nvPr/>
            </p:nvCxnSpPr>
            <p:spPr>
              <a:xfrm flipV="1">
                <a:off x="3037367" y="3418367"/>
                <a:ext cx="13716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8" name="Rectangle 67">
              <a:extLst>
                <a:ext uri="{FF2B5EF4-FFF2-40B4-BE49-F238E27FC236}">
                  <a16:creationId xmlns:a16="http://schemas.microsoft.com/office/drawing/2014/main" id="{69F1A48B-CDE3-4D63-BF78-9EB5A696226E}"/>
                </a:ext>
              </a:extLst>
            </p:cNvPr>
            <p:cNvSpPr/>
            <p:nvPr/>
          </p:nvSpPr>
          <p:spPr>
            <a:xfrm>
              <a:off x="3221668" y="3797897"/>
              <a:ext cx="142685" cy="18028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0" name="Group 69">
            <a:extLst>
              <a:ext uri="{FF2B5EF4-FFF2-40B4-BE49-F238E27FC236}">
                <a16:creationId xmlns:a16="http://schemas.microsoft.com/office/drawing/2014/main" id="{F8104C50-A143-45C4-9487-54FC49464E9B}"/>
              </a:ext>
            </a:extLst>
          </p:cNvPr>
          <p:cNvGrpSpPr/>
          <p:nvPr/>
        </p:nvGrpSpPr>
        <p:grpSpPr>
          <a:xfrm rot="8025270">
            <a:off x="7190625" y="4300510"/>
            <a:ext cx="924733" cy="802794"/>
            <a:chOff x="3200400" y="2613203"/>
            <a:chExt cx="1371600" cy="1375611"/>
          </a:xfrm>
        </p:grpSpPr>
        <p:grpSp>
          <p:nvGrpSpPr>
            <p:cNvPr id="71" name="Group 70">
              <a:extLst>
                <a:ext uri="{FF2B5EF4-FFF2-40B4-BE49-F238E27FC236}">
                  <a16:creationId xmlns:a16="http://schemas.microsoft.com/office/drawing/2014/main" id="{EF20D089-E009-4BF8-B83E-A77112AC88A3}"/>
                </a:ext>
              </a:extLst>
            </p:cNvPr>
            <p:cNvGrpSpPr/>
            <p:nvPr/>
          </p:nvGrpSpPr>
          <p:grpSpPr>
            <a:xfrm>
              <a:off x="3200400" y="2613203"/>
              <a:ext cx="1371600" cy="1375611"/>
              <a:chOff x="3037367" y="2053389"/>
              <a:chExt cx="1371600" cy="1375611"/>
            </a:xfrm>
          </p:grpSpPr>
          <p:cxnSp>
            <p:nvCxnSpPr>
              <p:cNvPr id="73" name="Straight Connector 72">
                <a:extLst>
                  <a:ext uri="{FF2B5EF4-FFF2-40B4-BE49-F238E27FC236}">
                    <a16:creationId xmlns:a16="http://schemas.microsoft.com/office/drawing/2014/main" id="{020D35FF-7269-4622-9920-72C38D78E3CA}"/>
                  </a:ext>
                </a:extLst>
              </p:cNvPr>
              <p:cNvCxnSpPr/>
              <p:nvPr/>
            </p:nvCxnSpPr>
            <p:spPr>
              <a:xfrm flipV="1">
                <a:off x="3048000" y="2053389"/>
                <a:ext cx="0" cy="1375611"/>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D71ADAC5-8A49-40EB-86D2-1C500E82E1EE}"/>
                  </a:ext>
                </a:extLst>
              </p:cNvPr>
              <p:cNvCxnSpPr>
                <a:cxnSpLocks/>
              </p:cNvCxnSpPr>
              <p:nvPr/>
            </p:nvCxnSpPr>
            <p:spPr>
              <a:xfrm flipV="1">
                <a:off x="3037367" y="3418367"/>
                <a:ext cx="1371600" cy="1"/>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grpSp>
        <p:sp>
          <p:nvSpPr>
            <p:cNvPr id="72" name="Rectangle 71">
              <a:extLst>
                <a:ext uri="{FF2B5EF4-FFF2-40B4-BE49-F238E27FC236}">
                  <a16:creationId xmlns:a16="http://schemas.microsoft.com/office/drawing/2014/main" id="{92C0C232-D45A-4D89-8E1D-EA73FE9504BF}"/>
                </a:ext>
              </a:extLst>
            </p:cNvPr>
            <p:cNvSpPr/>
            <p:nvPr/>
          </p:nvSpPr>
          <p:spPr>
            <a:xfrm>
              <a:off x="3221668" y="3757222"/>
              <a:ext cx="178497" cy="220961"/>
            </a:xfrm>
            <a:prstGeom prst="rect">
              <a:avLst/>
            </a:prstGeom>
            <a:no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5" name="Group 84">
            <a:extLst>
              <a:ext uri="{FF2B5EF4-FFF2-40B4-BE49-F238E27FC236}">
                <a16:creationId xmlns:a16="http://schemas.microsoft.com/office/drawing/2014/main" id="{42791DCF-3210-48BA-8BD9-35A30990FF38}"/>
              </a:ext>
            </a:extLst>
          </p:cNvPr>
          <p:cNvGrpSpPr/>
          <p:nvPr/>
        </p:nvGrpSpPr>
        <p:grpSpPr>
          <a:xfrm>
            <a:off x="1115139" y="4179030"/>
            <a:ext cx="1242712" cy="881972"/>
            <a:chOff x="2939464" y="4305972"/>
            <a:chExt cx="1242712" cy="881972"/>
          </a:xfrm>
        </p:grpSpPr>
        <p:cxnSp>
          <p:nvCxnSpPr>
            <p:cNvPr id="77" name="Straight Connector 76">
              <a:extLst>
                <a:ext uri="{FF2B5EF4-FFF2-40B4-BE49-F238E27FC236}">
                  <a16:creationId xmlns:a16="http://schemas.microsoft.com/office/drawing/2014/main" id="{669FF5D2-90BF-4B52-B32A-D4C8BF9EB7EC}"/>
                </a:ext>
              </a:extLst>
            </p:cNvPr>
            <p:cNvCxnSpPr/>
            <p:nvPr/>
          </p:nvCxnSpPr>
          <p:spPr>
            <a:xfrm flipV="1">
              <a:off x="3176336" y="4305972"/>
              <a:ext cx="1005840" cy="611052"/>
            </a:xfrm>
            <a:prstGeom prst="line">
              <a:avLst/>
            </a:prstGeom>
            <a:ln w="38100">
              <a:solidFill>
                <a:srgbClr val="FF3399"/>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6DB38E14-7C60-4AB2-A5FD-F4FEAEA76BF7}"/>
                </a:ext>
              </a:extLst>
            </p:cNvPr>
            <p:cNvCxnSpPr>
              <a:cxnSpLocks/>
            </p:cNvCxnSpPr>
            <p:nvPr/>
          </p:nvCxnSpPr>
          <p:spPr>
            <a:xfrm>
              <a:off x="3176336" y="4914564"/>
              <a:ext cx="1005840" cy="0"/>
            </a:xfrm>
            <a:prstGeom prst="line">
              <a:avLst/>
            </a:prstGeom>
            <a:ln w="38100">
              <a:solidFill>
                <a:srgbClr val="FF3399"/>
              </a:solidFill>
            </a:ln>
          </p:spPr>
          <p:style>
            <a:lnRef idx="1">
              <a:schemeClr val="accent1"/>
            </a:lnRef>
            <a:fillRef idx="0">
              <a:schemeClr val="accent1"/>
            </a:fillRef>
            <a:effectRef idx="0">
              <a:schemeClr val="accent1"/>
            </a:effectRef>
            <a:fontRef idx="minor">
              <a:schemeClr val="tx1"/>
            </a:fontRef>
          </p:style>
        </p:cxnSp>
        <p:sp>
          <p:nvSpPr>
            <p:cNvPr id="84" name="Partial Circle 83">
              <a:extLst>
                <a:ext uri="{FF2B5EF4-FFF2-40B4-BE49-F238E27FC236}">
                  <a16:creationId xmlns:a16="http://schemas.microsoft.com/office/drawing/2014/main" id="{F71F9AF3-195A-4665-8CF6-DDA0DFCC35AE}"/>
                </a:ext>
              </a:extLst>
            </p:cNvPr>
            <p:cNvSpPr/>
            <p:nvPr/>
          </p:nvSpPr>
          <p:spPr>
            <a:xfrm rot="18387213">
              <a:off x="2917987" y="4652585"/>
              <a:ext cx="556836" cy="513882"/>
            </a:xfrm>
            <a:prstGeom prst="pie">
              <a:avLst>
                <a:gd name="adj1" fmla="val 1187045"/>
                <a:gd name="adj2" fmla="val 3334027"/>
              </a:avLst>
            </a:prstGeom>
            <a:noFill/>
            <a:ln w="19050">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86" name="Group 85">
            <a:extLst>
              <a:ext uri="{FF2B5EF4-FFF2-40B4-BE49-F238E27FC236}">
                <a16:creationId xmlns:a16="http://schemas.microsoft.com/office/drawing/2014/main" id="{6E9BC3D7-D6FB-49E4-9350-D46D8ECF2399}"/>
              </a:ext>
            </a:extLst>
          </p:cNvPr>
          <p:cNvGrpSpPr/>
          <p:nvPr/>
        </p:nvGrpSpPr>
        <p:grpSpPr>
          <a:xfrm rot="16200000">
            <a:off x="5666444" y="4993706"/>
            <a:ext cx="1242712" cy="1014023"/>
            <a:chOff x="2967384" y="4275626"/>
            <a:chExt cx="1242712" cy="1014023"/>
          </a:xfrm>
        </p:grpSpPr>
        <p:cxnSp>
          <p:nvCxnSpPr>
            <p:cNvPr id="87" name="Straight Connector 86">
              <a:extLst>
                <a:ext uri="{FF2B5EF4-FFF2-40B4-BE49-F238E27FC236}">
                  <a16:creationId xmlns:a16="http://schemas.microsoft.com/office/drawing/2014/main" id="{825C833D-7DCF-467D-B130-3517BC266DA0}"/>
                </a:ext>
              </a:extLst>
            </p:cNvPr>
            <p:cNvCxnSpPr>
              <a:cxnSpLocks/>
            </p:cNvCxnSpPr>
            <p:nvPr/>
          </p:nvCxnSpPr>
          <p:spPr>
            <a:xfrm flipV="1">
              <a:off x="3224325" y="4275626"/>
              <a:ext cx="482851" cy="735605"/>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05A6AD12-950B-4435-B0A6-9909C8AEAB0A}"/>
                </a:ext>
              </a:extLst>
            </p:cNvPr>
            <p:cNvCxnSpPr>
              <a:cxnSpLocks/>
            </p:cNvCxnSpPr>
            <p:nvPr/>
          </p:nvCxnSpPr>
          <p:spPr>
            <a:xfrm>
              <a:off x="3204256" y="5016269"/>
              <a:ext cx="1005840"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9" name="Partial Circle 88">
              <a:extLst>
                <a:ext uri="{FF2B5EF4-FFF2-40B4-BE49-F238E27FC236}">
                  <a16:creationId xmlns:a16="http://schemas.microsoft.com/office/drawing/2014/main" id="{2D7F7FFC-5C45-4693-B02E-5EB352271344}"/>
                </a:ext>
              </a:extLst>
            </p:cNvPr>
            <p:cNvSpPr/>
            <p:nvPr/>
          </p:nvSpPr>
          <p:spPr>
            <a:xfrm rot="18387213">
              <a:off x="2945907" y="4754290"/>
              <a:ext cx="556836" cy="513882"/>
            </a:xfrm>
            <a:prstGeom prst="pie">
              <a:avLst>
                <a:gd name="adj1" fmla="val 21364020"/>
                <a:gd name="adj2" fmla="val 3334027"/>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94" name="Group 93">
            <a:extLst>
              <a:ext uri="{FF2B5EF4-FFF2-40B4-BE49-F238E27FC236}">
                <a16:creationId xmlns:a16="http://schemas.microsoft.com/office/drawing/2014/main" id="{0E846538-397F-40E3-B0AE-E4D5AFB136CF}"/>
              </a:ext>
            </a:extLst>
          </p:cNvPr>
          <p:cNvGrpSpPr/>
          <p:nvPr/>
        </p:nvGrpSpPr>
        <p:grpSpPr>
          <a:xfrm>
            <a:off x="2919872" y="5143991"/>
            <a:ext cx="1520997" cy="931212"/>
            <a:chOff x="2661179" y="4256732"/>
            <a:chExt cx="1520997" cy="931212"/>
          </a:xfrm>
        </p:grpSpPr>
        <p:cxnSp>
          <p:nvCxnSpPr>
            <p:cNvPr id="95" name="Straight Connector 94">
              <a:extLst>
                <a:ext uri="{FF2B5EF4-FFF2-40B4-BE49-F238E27FC236}">
                  <a16:creationId xmlns:a16="http://schemas.microsoft.com/office/drawing/2014/main" id="{EB9D38D2-855B-4720-8237-8BFE9044D72D}"/>
                </a:ext>
              </a:extLst>
            </p:cNvPr>
            <p:cNvCxnSpPr>
              <a:cxnSpLocks/>
            </p:cNvCxnSpPr>
            <p:nvPr/>
          </p:nvCxnSpPr>
          <p:spPr>
            <a:xfrm flipH="1" flipV="1">
              <a:off x="2661179" y="4256732"/>
              <a:ext cx="535226" cy="661509"/>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733DA5B0-E44A-4112-9900-F7D06C8F849A}"/>
                </a:ext>
              </a:extLst>
            </p:cNvPr>
            <p:cNvCxnSpPr>
              <a:cxnSpLocks/>
            </p:cNvCxnSpPr>
            <p:nvPr/>
          </p:nvCxnSpPr>
          <p:spPr>
            <a:xfrm>
              <a:off x="3176336" y="4914564"/>
              <a:ext cx="100584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97" name="Partial Circle 96">
              <a:extLst>
                <a:ext uri="{FF2B5EF4-FFF2-40B4-BE49-F238E27FC236}">
                  <a16:creationId xmlns:a16="http://schemas.microsoft.com/office/drawing/2014/main" id="{E19BE89C-9664-48F5-8108-DECDF2E261E9}"/>
                </a:ext>
              </a:extLst>
            </p:cNvPr>
            <p:cNvSpPr/>
            <p:nvPr/>
          </p:nvSpPr>
          <p:spPr>
            <a:xfrm rot="18387213">
              <a:off x="2917987" y="4652585"/>
              <a:ext cx="556836" cy="513882"/>
            </a:xfrm>
            <a:prstGeom prst="pie">
              <a:avLst>
                <a:gd name="adj1" fmla="val 16938455"/>
                <a:gd name="adj2" fmla="val 3334027"/>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99" name="Group 98">
            <a:extLst>
              <a:ext uri="{FF2B5EF4-FFF2-40B4-BE49-F238E27FC236}">
                <a16:creationId xmlns:a16="http://schemas.microsoft.com/office/drawing/2014/main" id="{566586C1-92D9-44B8-916C-0C9EFDC3CB28}"/>
              </a:ext>
            </a:extLst>
          </p:cNvPr>
          <p:cNvGrpSpPr/>
          <p:nvPr/>
        </p:nvGrpSpPr>
        <p:grpSpPr>
          <a:xfrm rot="18704105">
            <a:off x="3951510" y="4555868"/>
            <a:ext cx="1891919" cy="645237"/>
            <a:chOff x="2281548" y="4542706"/>
            <a:chExt cx="1891919" cy="645237"/>
          </a:xfrm>
        </p:grpSpPr>
        <p:cxnSp>
          <p:nvCxnSpPr>
            <p:cNvPr id="100" name="Straight Connector 99">
              <a:extLst>
                <a:ext uri="{FF2B5EF4-FFF2-40B4-BE49-F238E27FC236}">
                  <a16:creationId xmlns:a16="http://schemas.microsoft.com/office/drawing/2014/main" id="{E5A16804-4584-4396-B3FE-2E568DFB97C1}"/>
                </a:ext>
              </a:extLst>
            </p:cNvPr>
            <p:cNvCxnSpPr>
              <a:cxnSpLocks/>
            </p:cNvCxnSpPr>
            <p:nvPr/>
          </p:nvCxnSpPr>
          <p:spPr>
            <a:xfrm flipH="1" flipV="1">
              <a:off x="2281548" y="4542706"/>
              <a:ext cx="894788" cy="376611"/>
            </a:xfrm>
            <a:prstGeom prst="line">
              <a:avLst/>
            </a:prstGeom>
            <a:ln w="38100">
              <a:solidFill>
                <a:srgbClr val="33CCFF"/>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475D9FA7-50A0-4C8C-9BC2-B22C9D98BA70}"/>
                </a:ext>
              </a:extLst>
            </p:cNvPr>
            <p:cNvCxnSpPr>
              <a:cxnSpLocks/>
            </p:cNvCxnSpPr>
            <p:nvPr/>
          </p:nvCxnSpPr>
          <p:spPr>
            <a:xfrm>
              <a:off x="3167627" y="4909525"/>
              <a:ext cx="1005840" cy="0"/>
            </a:xfrm>
            <a:prstGeom prst="line">
              <a:avLst/>
            </a:prstGeom>
            <a:ln w="38100">
              <a:solidFill>
                <a:srgbClr val="33CCFF"/>
              </a:solidFill>
            </a:ln>
          </p:spPr>
          <p:style>
            <a:lnRef idx="1">
              <a:schemeClr val="accent1"/>
            </a:lnRef>
            <a:fillRef idx="0">
              <a:schemeClr val="accent1"/>
            </a:fillRef>
            <a:effectRef idx="0">
              <a:schemeClr val="accent1"/>
            </a:effectRef>
            <a:fontRef idx="minor">
              <a:schemeClr val="tx1"/>
            </a:fontRef>
          </p:style>
        </p:cxnSp>
        <p:sp>
          <p:nvSpPr>
            <p:cNvPr id="102" name="Partial Circle 101">
              <a:extLst>
                <a:ext uri="{FF2B5EF4-FFF2-40B4-BE49-F238E27FC236}">
                  <a16:creationId xmlns:a16="http://schemas.microsoft.com/office/drawing/2014/main" id="{9D976AD0-3EC9-4B57-9315-2092B6E47751}"/>
                </a:ext>
              </a:extLst>
            </p:cNvPr>
            <p:cNvSpPr/>
            <p:nvPr/>
          </p:nvSpPr>
          <p:spPr>
            <a:xfrm rot="18387213">
              <a:off x="2897918" y="4652584"/>
              <a:ext cx="556836" cy="513882"/>
            </a:xfrm>
            <a:prstGeom prst="pie">
              <a:avLst>
                <a:gd name="adj1" fmla="val 15394546"/>
                <a:gd name="adj2" fmla="val 3220548"/>
              </a:avLst>
            </a:prstGeom>
            <a:noFill/>
            <a:ln w="19050">
              <a:solidFill>
                <a:srgbClr val="33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4" name="Group 33">
            <a:extLst>
              <a:ext uri="{FF2B5EF4-FFF2-40B4-BE49-F238E27FC236}">
                <a16:creationId xmlns:a16="http://schemas.microsoft.com/office/drawing/2014/main" id="{6EEF0C53-4A27-4A3F-9667-DAAE1819AB78}"/>
              </a:ext>
            </a:extLst>
          </p:cNvPr>
          <p:cNvGrpSpPr/>
          <p:nvPr/>
        </p:nvGrpSpPr>
        <p:grpSpPr>
          <a:xfrm>
            <a:off x="59531" y="6454317"/>
            <a:ext cx="1238534" cy="403683"/>
            <a:chOff x="68077" y="6454317"/>
            <a:chExt cx="1238534" cy="403683"/>
          </a:xfrm>
        </p:grpSpPr>
        <p:sp>
          <p:nvSpPr>
            <p:cNvPr id="35" name="TextBox 34">
              <a:extLst>
                <a:ext uri="{FF2B5EF4-FFF2-40B4-BE49-F238E27FC236}">
                  <a16:creationId xmlns:a16="http://schemas.microsoft.com/office/drawing/2014/main" id="{A9FE9E41-39D1-4FCC-9453-F730EC5E9A5F}"/>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36" name="Picture 35" descr="A close up of a sign&#10;&#10;Description generated with high confidence">
              <a:extLst>
                <a:ext uri="{FF2B5EF4-FFF2-40B4-BE49-F238E27FC236}">
                  <a16:creationId xmlns:a16="http://schemas.microsoft.com/office/drawing/2014/main" id="{1AB6E206-99F2-42DB-B2B6-B17AB33376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5913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Introduction</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Sort the angles.</a:t>
            </a:r>
          </a:p>
          <a:p>
            <a:pPr algn="ctr"/>
            <a:endParaRPr lang="en-GB" sz="2000" b="1">
              <a:solidFill>
                <a:schemeClr val="tx1"/>
              </a:solidFill>
              <a:latin typeface="Century Gothic" panose="020B0502020202020204" pitchFamily="34" charset="0"/>
            </a:endParaRPr>
          </a:p>
          <a:p>
            <a:pPr algn="ctr"/>
            <a:endParaRPr lang="en-GB" b="1">
              <a:solidFill>
                <a:schemeClr val="bg2">
                  <a:lumMod val="25000"/>
                </a:schemeClr>
              </a:solidFill>
              <a:latin typeface="Century Gothic" panose="020B0502020202020204" pitchFamily="34" charset="0"/>
            </a:endParaRPr>
          </a:p>
          <a:p>
            <a:pPr algn="ctr"/>
            <a:endParaRPr lang="en-GB" b="1">
              <a:solidFill>
                <a:schemeClr val="bg2">
                  <a:lumMod val="25000"/>
                </a:schemeClr>
              </a:solidFill>
              <a:latin typeface="Century Gothic" panose="020B0502020202020204" pitchFamily="34" charset="0"/>
            </a:endParaRPr>
          </a:p>
          <a:p>
            <a:pPr algn="ctr"/>
            <a:endParaRPr lang="en-GB" b="1">
              <a:solidFill>
                <a:schemeClr val="bg2">
                  <a:lumMod val="25000"/>
                </a:schemeClr>
              </a:solidFill>
              <a:latin typeface="Century Gothic" panose="020B0502020202020204" pitchFamily="34" charset="0"/>
            </a:endParaRPr>
          </a:p>
          <a:p>
            <a:pPr algn="ctr"/>
            <a:endParaRPr lang="en-GB" b="1">
              <a:solidFill>
                <a:schemeClr val="bg2">
                  <a:lumMod val="25000"/>
                </a:schemeClr>
              </a:solidFill>
              <a:latin typeface="Century Gothic" panose="020B0502020202020204" pitchFamily="34" charset="0"/>
            </a:endParaRPr>
          </a:p>
          <a:p>
            <a:pPr algn="ctr"/>
            <a:endParaRPr lang="en-GB" b="1">
              <a:solidFill>
                <a:schemeClr val="bg2">
                  <a:lumMod val="25000"/>
                </a:schemeClr>
              </a:solidFill>
              <a:latin typeface="Century Gothic" panose="020B0502020202020204" pitchFamily="34" charset="0"/>
            </a:endParaRPr>
          </a:p>
          <a:p>
            <a:pPr algn="ctr"/>
            <a:endParaRPr lang="en-GB" b="1">
              <a:solidFill>
                <a:schemeClr val="bg2">
                  <a:lumMod val="25000"/>
                </a:schemeClr>
              </a:solidFill>
              <a:latin typeface="Century Gothic" panose="020B0502020202020204" pitchFamily="34" charset="0"/>
            </a:endParaRPr>
          </a:p>
          <a:p>
            <a:pPr algn="ctr"/>
            <a:endParaRPr lang="en-GB" b="1">
              <a:solidFill>
                <a:schemeClr val="bg2">
                  <a:lumMod val="25000"/>
                </a:schemeClr>
              </a:solidFill>
              <a:latin typeface="Century Gothic" panose="020B0502020202020204" pitchFamily="34" charset="0"/>
            </a:endParaRPr>
          </a:p>
          <a:p>
            <a:pPr algn="ctr"/>
            <a:endParaRPr lang="en-GB" b="1">
              <a:solidFill>
                <a:schemeClr val="bg2">
                  <a:lumMod val="25000"/>
                </a:schemeClr>
              </a:solidFill>
              <a:latin typeface="Century Gothic" panose="020B0502020202020204" pitchFamily="34" charset="0"/>
            </a:endParaRPr>
          </a:p>
          <a:p>
            <a:pPr algn="ctr"/>
            <a:endParaRPr lang="en-GB" b="1">
              <a:solidFill>
                <a:schemeClr val="bg2">
                  <a:lumMod val="25000"/>
                </a:schemeClr>
              </a:solidFill>
              <a:latin typeface="Century Gothic" panose="020B0502020202020204" pitchFamily="34" charset="0"/>
            </a:endParaRPr>
          </a:p>
          <a:p>
            <a:pPr algn="ctr"/>
            <a:endParaRPr lang="en-GB" b="1">
              <a:solidFill>
                <a:schemeClr val="bg2">
                  <a:lumMod val="25000"/>
                </a:schemeClr>
              </a:solidFill>
              <a:latin typeface="Century Gothic" panose="020B0502020202020204" pitchFamily="34" charset="0"/>
            </a:endParaRPr>
          </a:p>
          <a:p>
            <a:pPr algn="ctr"/>
            <a:endParaRPr lang="en-GB" b="1">
              <a:solidFill>
                <a:schemeClr val="bg2">
                  <a:lumMod val="25000"/>
                </a:schemeClr>
              </a:solidFill>
              <a:latin typeface="Century Gothic" panose="020B0502020202020204" pitchFamily="34" charset="0"/>
            </a:endParaRPr>
          </a:p>
          <a:p>
            <a:pPr algn="ctr"/>
            <a:endParaRPr lang="en-GB" sz="2000" b="1" u="sng">
              <a:solidFill>
                <a:srgbClr val="FF0000"/>
              </a:solidFill>
              <a:latin typeface="Century Gothic" panose="020B0502020202020204" pitchFamily="34" charset="0"/>
            </a:endParaRPr>
          </a:p>
          <a:p>
            <a:pPr algn="ctr"/>
            <a:endParaRPr lang="en-GB" b="1" u="sng">
              <a:solidFill>
                <a:schemeClr val="bg2">
                  <a:lumMod val="25000"/>
                </a:schemeClr>
              </a:solidFill>
              <a:latin typeface="Century Gothic" panose="020B0502020202020204" pitchFamily="34" charset="0"/>
            </a:endParaRPr>
          </a:p>
          <a:p>
            <a:pPr algn="ctr"/>
            <a:endParaRPr lang="en-GB" b="1">
              <a:solidFill>
                <a:schemeClr val="bg2">
                  <a:lumMod val="25000"/>
                </a:schemeClr>
              </a:solidFill>
              <a:latin typeface="Century Gothic" panose="020B0502020202020204" pitchFamily="34" charset="0"/>
            </a:endParaRPr>
          </a:p>
        </p:txBody>
      </p:sp>
      <p:graphicFrame>
        <p:nvGraphicFramePr>
          <p:cNvPr id="75" name="Table 74">
            <a:extLst>
              <a:ext uri="{FF2B5EF4-FFF2-40B4-BE49-F238E27FC236}">
                <a16:creationId xmlns:a16="http://schemas.microsoft.com/office/drawing/2014/main" id="{3DE668C8-4EA2-4982-AF83-B7C04DC2B9C0}"/>
              </a:ext>
            </a:extLst>
          </p:cNvPr>
          <p:cNvGraphicFramePr>
            <a:graphicFrameLocks noGrp="1"/>
          </p:cNvGraphicFramePr>
          <p:nvPr>
            <p:extLst>
              <p:ext uri="{D42A27DB-BD31-4B8C-83A1-F6EECF244321}">
                <p14:modId xmlns:p14="http://schemas.microsoft.com/office/powerpoint/2010/main" val="2780285542"/>
              </p:ext>
            </p:extLst>
          </p:nvPr>
        </p:nvGraphicFramePr>
        <p:xfrm>
          <a:off x="523375" y="1386722"/>
          <a:ext cx="8097249" cy="2438400"/>
        </p:xfrm>
        <a:graphic>
          <a:graphicData uri="http://schemas.openxmlformats.org/drawingml/2006/table">
            <a:tbl>
              <a:tblPr firstRow="1" bandRow="1">
                <a:tableStyleId>{5940675A-B579-460E-94D1-54222C63F5DA}</a:tableStyleId>
              </a:tblPr>
              <a:tblGrid>
                <a:gridCol w="2699083">
                  <a:extLst>
                    <a:ext uri="{9D8B030D-6E8A-4147-A177-3AD203B41FA5}">
                      <a16:colId xmlns:a16="http://schemas.microsoft.com/office/drawing/2014/main" val="81741904"/>
                    </a:ext>
                  </a:extLst>
                </a:gridCol>
                <a:gridCol w="2699083">
                  <a:extLst>
                    <a:ext uri="{9D8B030D-6E8A-4147-A177-3AD203B41FA5}">
                      <a16:colId xmlns:a16="http://schemas.microsoft.com/office/drawing/2014/main" val="1411999693"/>
                    </a:ext>
                  </a:extLst>
                </a:gridCol>
                <a:gridCol w="2699083">
                  <a:extLst>
                    <a:ext uri="{9D8B030D-6E8A-4147-A177-3AD203B41FA5}">
                      <a16:colId xmlns:a16="http://schemas.microsoft.com/office/drawing/2014/main" val="1934407896"/>
                    </a:ext>
                  </a:extLst>
                </a:gridCol>
              </a:tblGrid>
              <a:tr h="370840">
                <a:tc>
                  <a:txBody>
                    <a:bodyPr/>
                    <a:lstStyle/>
                    <a:p>
                      <a:pPr algn="ctr"/>
                      <a:r>
                        <a:rPr lang="en-GB" sz="2000" b="1">
                          <a:solidFill>
                            <a:srgbClr val="FF0000"/>
                          </a:solidFill>
                          <a:latin typeface="Century Gothic" panose="020B0502020202020204" pitchFamily="34" charset="0"/>
                        </a:rPr>
                        <a:t>Smaller than a right angle (acute)</a:t>
                      </a:r>
                      <a:endParaRPr lang="en-US" sz="2000" b="1">
                        <a:solidFill>
                          <a:srgbClr val="FF0000"/>
                        </a:solidFill>
                        <a:latin typeface="Century Gothic" panose="020B0502020202020204" pitchFamily="34" charset="0"/>
                      </a:endParaRPr>
                    </a:p>
                  </a:txBody>
                  <a:tcPr anchor="ctr">
                    <a:solidFill>
                      <a:schemeClr val="accent5">
                        <a:lumMod val="20000"/>
                        <a:lumOff val="80000"/>
                      </a:schemeClr>
                    </a:solidFill>
                  </a:tcPr>
                </a:tc>
                <a:tc>
                  <a:txBody>
                    <a:bodyPr/>
                    <a:lstStyle/>
                    <a:p>
                      <a:pPr algn="ctr"/>
                      <a:r>
                        <a:rPr lang="en-GB" sz="2000" b="1">
                          <a:solidFill>
                            <a:srgbClr val="FF0000"/>
                          </a:solidFill>
                          <a:latin typeface="Century Gothic" panose="020B0502020202020204" pitchFamily="34" charset="0"/>
                        </a:rPr>
                        <a:t>Right angle</a:t>
                      </a:r>
                      <a:endParaRPr lang="en-US" sz="2000" b="1">
                        <a:solidFill>
                          <a:srgbClr val="FF0000"/>
                        </a:solidFill>
                        <a:latin typeface="Century Gothic" panose="020B0502020202020204" pitchFamily="34" charset="0"/>
                      </a:endParaRPr>
                    </a:p>
                  </a:txBody>
                  <a:tcPr anchor="ctr">
                    <a:solidFill>
                      <a:schemeClr val="accent5">
                        <a:lumMod val="20000"/>
                        <a:lumOff val="80000"/>
                      </a:schemeClr>
                    </a:solidFill>
                  </a:tcPr>
                </a:tc>
                <a:tc>
                  <a:txBody>
                    <a:bodyPr/>
                    <a:lstStyle/>
                    <a:p>
                      <a:pPr algn="ctr"/>
                      <a:r>
                        <a:rPr lang="en-GB" sz="2000" b="1">
                          <a:solidFill>
                            <a:srgbClr val="FF0000"/>
                          </a:solidFill>
                          <a:latin typeface="Century Gothic" panose="020B0502020202020204" pitchFamily="34" charset="0"/>
                        </a:rPr>
                        <a:t>Larger than a right angle (obtuse)</a:t>
                      </a:r>
                      <a:endParaRPr lang="en-US" sz="2000" b="1">
                        <a:solidFill>
                          <a:srgbClr val="FF0000"/>
                        </a:solidFill>
                        <a:latin typeface="Century Gothic" panose="020B0502020202020204" pitchFamily="34" charset="0"/>
                      </a:endParaRPr>
                    </a:p>
                  </a:txBody>
                  <a:tcPr anchor="ctr">
                    <a:solidFill>
                      <a:schemeClr val="accent5">
                        <a:lumMod val="20000"/>
                        <a:lumOff val="80000"/>
                      </a:schemeClr>
                    </a:solidFill>
                  </a:tcPr>
                </a:tc>
                <a:extLst>
                  <a:ext uri="{0D108BD9-81ED-4DB2-BD59-A6C34878D82A}">
                    <a16:rowId xmlns:a16="http://schemas.microsoft.com/office/drawing/2014/main" val="2866533794"/>
                  </a:ext>
                </a:extLst>
              </a:tr>
              <a:tr h="370840">
                <a:tc>
                  <a:txBody>
                    <a:bodyPr/>
                    <a:lstStyle/>
                    <a:p>
                      <a:pPr algn="ctr"/>
                      <a:endParaRPr lang="en-US" b="1">
                        <a:latin typeface="Century Gothic" panose="020B0502020202020204" pitchFamily="34" charset="0"/>
                      </a:endParaRPr>
                    </a:p>
                  </a:txBody>
                  <a:tcPr anchor="ctr">
                    <a:solidFill>
                      <a:schemeClr val="bg1"/>
                    </a:solidFill>
                  </a:tcPr>
                </a:tc>
                <a:tc>
                  <a:txBody>
                    <a:bodyPr/>
                    <a:lstStyle/>
                    <a:p>
                      <a:pPr algn="ctr"/>
                      <a:endParaRPr lang="en-GB" b="1">
                        <a:latin typeface="Century Gothic" panose="020B0502020202020204" pitchFamily="34" charset="0"/>
                      </a:endParaRPr>
                    </a:p>
                    <a:p>
                      <a:pPr algn="ctr"/>
                      <a:endParaRPr lang="en-GB" b="1">
                        <a:latin typeface="Century Gothic" panose="020B0502020202020204" pitchFamily="34" charset="0"/>
                      </a:endParaRPr>
                    </a:p>
                    <a:p>
                      <a:pPr algn="ctr"/>
                      <a:endParaRPr lang="en-GB" b="1">
                        <a:latin typeface="Century Gothic" panose="020B0502020202020204" pitchFamily="34" charset="0"/>
                      </a:endParaRPr>
                    </a:p>
                    <a:p>
                      <a:pPr algn="ctr"/>
                      <a:endParaRPr lang="en-GB" b="1">
                        <a:latin typeface="Century Gothic" panose="020B0502020202020204" pitchFamily="34" charset="0"/>
                      </a:endParaRPr>
                    </a:p>
                    <a:p>
                      <a:pPr algn="ctr"/>
                      <a:endParaRPr lang="en-GB" b="1">
                        <a:latin typeface="Century Gothic" panose="020B0502020202020204" pitchFamily="34" charset="0"/>
                      </a:endParaRPr>
                    </a:p>
                    <a:p>
                      <a:pPr algn="ctr"/>
                      <a:endParaRPr lang="en-US" b="1">
                        <a:latin typeface="Century Gothic" panose="020B0502020202020204" pitchFamily="34" charset="0"/>
                      </a:endParaRPr>
                    </a:p>
                  </a:txBody>
                  <a:tcPr anchor="ctr">
                    <a:solidFill>
                      <a:schemeClr val="bg1"/>
                    </a:solidFill>
                  </a:tcPr>
                </a:tc>
                <a:tc>
                  <a:txBody>
                    <a:bodyPr/>
                    <a:lstStyle/>
                    <a:p>
                      <a:pPr algn="ctr"/>
                      <a:endParaRPr lang="en-US" b="1">
                        <a:latin typeface="Century Gothic" panose="020B0502020202020204" pitchFamily="34" charset="0"/>
                      </a:endParaRPr>
                    </a:p>
                  </a:txBody>
                  <a:tcPr anchor="ctr">
                    <a:solidFill>
                      <a:schemeClr val="bg1"/>
                    </a:solidFill>
                  </a:tcPr>
                </a:tc>
                <a:extLst>
                  <a:ext uri="{0D108BD9-81ED-4DB2-BD59-A6C34878D82A}">
                    <a16:rowId xmlns:a16="http://schemas.microsoft.com/office/drawing/2014/main" val="1431978929"/>
                  </a:ext>
                </a:extLst>
              </a:tr>
            </a:tbl>
          </a:graphicData>
        </a:graphic>
      </p:graphicFrame>
      <p:grpSp>
        <p:nvGrpSpPr>
          <p:cNvPr id="69" name="Group 68">
            <a:extLst>
              <a:ext uri="{FF2B5EF4-FFF2-40B4-BE49-F238E27FC236}">
                <a16:creationId xmlns:a16="http://schemas.microsoft.com/office/drawing/2014/main" id="{4DFEC78F-1D02-4E79-89A0-36105588C37D}"/>
              </a:ext>
            </a:extLst>
          </p:cNvPr>
          <p:cNvGrpSpPr/>
          <p:nvPr/>
        </p:nvGrpSpPr>
        <p:grpSpPr>
          <a:xfrm>
            <a:off x="3516794" y="2476241"/>
            <a:ext cx="948558" cy="951333"/>
            <a:chOff x="3200400" y="2613203"/>
            <a:chExt cx="1371600" cy="1375611"/>
          </a:xfrm>
        </p:grpSpPr>
        <p:grpSp>
          <p:nvGrpSpPr>
            <p:cNvPr id="67" name="Group 66">
              <a:extLst>
                <a:ext uri="{FF2B5EF4-FFF2-40B4-BE49-F238E27FC236}">
                  <a16:creationId xmlns:a16="http://schemas.microsoft.com/office/drawing/2014/main" id="{C95F8FD6-447C-4922-8FB4-9583FED27269}"/>
                </a:ext>
              </a:extLst>
            </p:cNvPr>
            <p:cNvGrpSpPr/>
            <p:nvPr/>
          </p:nvGrpSpPr>
          <p:grpSpPr>
            <a:xfrm>
              <a:off x="3200400" y="2613203"/>
              <a:ext cx="1371600" cy="1375611"/>
              <a:chOff x="3037367" y="2053389"/>
              <a:chExt cx="1371600" cy="1375611"/>
            </a:xfrm>
          </p:grpSpPr>
          <p:cxnSp>
            <p:nvCxnSpPr>
              <p:cNvPr id="46" name="Straight Connector 45">
                <a:extLst>
                  <a:ext uri="{FF2B5EF4-FFF2-40B4-BE49-F238E27FC236}">
                    <a16:creationId xmlns:a16="http://schemas.microsoft.com/office/drawing/2014/main" id="{E86F864E-87B0-476D-ABAA-B60DF01017EE}"/>
                  </a:ext>
                </a:extLst>
              </p:cNvPr>
              <p:cNvCxnSpPr/>
              <p:nvPr/>
            </p:nvCxnSpPr>
            <p:spPr>
              <a:xfrm flipV="1">
                <a:off x="3048000" y="2053389"/>
                <a:ext cx="0" cy="137561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AAECA25F-A83C-4029-A829-9F6C32E6967F}"/>
                  </a:ext>
                </a:extLst>
              </p:cNvPr>
              <p:cNvCxnSpPr>
                <a:cxnSpLocks/>
              </p:cNvCxnSpPr>
              <p:nvPr/>
            </p:nvCxnSpPr>
            <p:spPr>
              <a:xfrm flipV="1">
                <a:off x="3037367" y="3418367"/>
                <a:ext cx="1371600"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8" name="Rectangle 67">
              <a:extLst>
                <a:ext uri="{FF2B5EF4-FFF2-40B4-BE49-F238E27FC236}">
                  <a16:creationId xmlns:a16="http://schemas.microsoft.com/office/drawing/2014/main" id="{69F1A48B-CDE3-4D63-BF78-9EB5A696226E}"/>
                </a:ext>
              </a:extLst>
            </p:cNvPr>
            <p:cNvSpPr/>
            <p:nvPr/>
          </p:nvSpPr>
          <p:spPr>
            <a:xfrm>
              <a:off x="3221668" y="3797897"/>
              <a:ext cx="142685" cy="18028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0" name="Group 69">
            <a:extLst>
              <a:ext uri="{FF2B5EF4-FFF2-40B4-BE49-F238E27FC236}">
                <a16:creationId xmlns:a16="http://schemas.microsoft.com/office/drawing/2014/main" id="{F8104C50-A143-45C4-9487-54FC49464E9B}"/>
              </a:ext>
            </a:extLst>
          </p:cNvPr>
          <p:cNvGrpSpPr/>
          <p:nvPr/>
        </p:nvGrpSpPr>
        <p:grpSpPr>
          <a:xfrm rot="8025270">
            <a:off x="4658473" y="2555876"/>
            <a:ext cx="924733" cy="802794"/>
            <a:chOff x="3200400" y="2613203"/>
            <a:chExt cx="1371600" cy="1375611"/>
          </a:xfrm>
        </p:grpSpPr>
        <p:grpSp>
          <p:nvGrpSpPr>
            <p:cNvPr id="71" name="Group 70">
              <a:extLst>
                <a:ext uri="{FF2B5EF4-FFF2-40B4-BE49-F238E27FC236}">
                  <a16:creationId xmlns:a16="http://schemas.microsoft.com/office/drawing/2014/main" id="{EF20D089-E009-4BF8-B83E-A77112AC88A3}"/>
                </a:ext>
              </a:extLst>
            </p:cNvPr>
            <p:cNvGrpSpPr/>
            <p:nvPr/>
          </p:nvGrpSpPr>
          <p:grpSpPr>
            <a:xfrm>
              <a:off x="3200400" y="2613203"/>
              <a:ext cx="1371600" cy="1375611"/>
              <a:chOff x="3037367" y="2053389"/>
              <a:chExt cx="1371600" cy="1375611"/>
            </a:xfrm>
          </p:grpSpPr>
          <p:cxnSp>
            <p:nvCxnSpPr>
              <p:cNvPr id="73" name="Straight Connector 72">
                <a:extLst>
                  <a:ext uri="{FF2B5EF4-FFF2-40B4-BE49-F238E27FC236}">
                    <a16:creationId xmlns:a16="http://schemas.microsoft.com/office/drawing/2014/main" id="{020D35FF-7269-4622-9920-72C38D78E3CA}"/>
                  </a:ext>
                </a:extLst>
              </p:cNvPr>
              <p:cNvCxnSpPr/>
              <p:nvPr/>
            </p:nvCxnSpPr>
            <p:spPr>
              <a:xfrm flipV="1">
                <a:off x="3048000" y="2053389"/>
                <a:ext cx="0" cy="1375611"/>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D71ADAC5-8A49-40EB-86D2-1C500E82E1EE}"/>
                  </a:ext>
                </a:extLst>
              </p:cNvPr>
              <p:cNvCxnSpPr>
                <a:cxnSpLocks/>
              </p:cNvCxnSpPr>
              <p:nvPr/>
            </p:nvCxnSpPr>
            <p:spPr>
              <a:xfrm flipV="1">
                <a:off x="3037367" y="3418367"/>
                <a:ext cx="1371600" cy="1"/>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grpSp>
        <p:sp>
          <p:nvSpPr>
            <p:cNvPr id="72" name="Rectangle 71">
              <a:extLst>
                <a:ext uri="{FF2B5EF4-FFF2-40B4-BE49-F238E27FC236}">
                  <a16:creationId xmlns:a16="http://schemas.microsoft.com/office/drawing/2014/main" id="{92C0C232-D45A-4D89-8E1D-EA73FE9504BF}"/>
                </a:ext>
              </a:extLst>
            </p:cNvPr>
            <p:cNvSpPr/>
            <p:nvPr/>
          </p:nvSpPr>
          <p:spPr>
            <a:xfrm>
              <a:off x="3221668" y="3757222"/>
              <a:ext cx="178497" cy="220961"/>
            </a:xfrm>
            <a:prstGeom prst="rect">
              <a:avLst/>
            </a:prstGeom>
            <a:no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5" name="Group 84">
            <a:extLst>
              <a:ext uri="{FF2B5EF4-FFF2-40B4-BE49-F238E27FC236}">
                <a16:creationId xmlns:a16="http://schemas.microsoft.com/office/drawing/2014/main" id="{42791DCF-3210-48BA-8BD9-35A30990FF38}"/>
              </a:ext>
            </a:extLst>
          </p:cNvPr>
          <p:cNvGrpSpPr/>
          <p:nvPr/>
        </p:nvGrpSpPr>
        <p:grpSpPr>
          <a:xfrm>
            <a:off x="537846" y="2510921"/>
            <a:ext cx="1242712" cy="881972"/>
            <a:chOff x="2939464" y="4305972"/>
            <a:chExt cx="1242712" cy="881972"/>
          </a:xfrm>
        </p:grpSpPr>
        <p:cxnSp>
          <p:nvCxnSpPr>
            <p:cNvPr id="77" name="Straight Connector 76">
              <a:extLst>
                <a:ext uri="{FF2B5EF4-FFF2-40B4-BE49-F238E27FC236}">
                  <a16:creationId xmlns:a16="http://schemas.microsoft.com/office/drawing/2014/main" id="{669FF5D2-90BF-4B52-B32A-D4C8BF9EB7EC}"/>
                </a:ext>
              </a:extLst>
            </p:cNvPr>
            <p:cNvCxnSpPr/>
            <p:nvPr/>
          </p:nvCxnSpPr>
          <p:spPr>
            <a:xfrm flipV="1">
              <a:off x="3176336" y="4305972"/>
              <a:ext cx="1005840" cy="611052"/>
            </a:xfrm>
            <a:prstGeom prst="line">
              <a:avLst/>
            </a:prstGeom>
            <a:ln w="38100">
              <a:solidFill>
                <a:srgbClr val="FF3399"/>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6DB38E14-7C60-4AB2-A5FD-F4FEAEA76BF7}"/>
                </a:ext>
              </a:extLst>
            </p:cNvPr>
            <p:cNvCxnSpPr>
              <a:cxnSpLocks/>
            </p:cNvCxnSpPr>
            <p:nvPr/>
          </p:nvCxnSpPr>
          <p:spPr>
            <a:xfrm>
              <a:off x="3176336" y="4914564"/>
              <a:ext cx="1005840" cy="0"/>
            </a:xfrm>
            <a:prstGeom prst="line">
              <a:avLst/>
            </a:prstGeom>
            <a:ln w="38100">
              <a:solidFill>
                <a:srgbClr val="FF3399"/>
              </a:solidFill>
            </a:ln>
          </p:spPr>
          <p:style>
            <a:lnRef idx="1">
              <a:schemeClr val="accent1"/>
            </a:lnRef>
            <a:fillRef idx="0">
              <a:schemeClr val="accent1"/>
            </a:fillRef>
            <a:effectRef idx="0">
              <a:schemeClr val="accent1"/>
            </a:effectRef>
            <a:fontRef idx="minor">
              <a:schemeClr val="tx1"/>
            </a:fontRef>
          </p:style>
        </p:cxnSp>
        <p:sp>
          <p:nvSpPr>
            <p:cNvPr id="84" name="Partial Circle 83">
              <a:extLst>
                <a:ext uri="{FF2B5EF4-FFF2-40B4-BE49-F238E27FC236}">
                  <a16:creationId xmlns:a16="http://schemas.microsoft.com/office/drawing/2014/main" id="{F71F9AF3-195A-4665-8CF6-DDA0DFCC35AE}"/>
                </a:ext>
              </a:extLst>
            </p:cNvPr>
            <p:cNvSpPr/>
            <p:nvPr/>
          </p:nvSpPr>
          <p:spPr>
            <a:xfrm rot="18387213">
              <a:off x="2917987" y="4652585"/>
              <a:ext cx="556836" cy="513882"/>
            </a:xfrm>
            <a:prstGeom prst="pie">
              <a:avLst>
                <a:gd name="adj1" fmla="val 1187045"/>
                <a:gd name="adj2" fmla="val 3334027"/>
              </a:avLst>
            </a:prstGeom>
            <a:noFill/>
            <a:ln w="19050">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86" name="Group 85">
            <a:extLst>
              <a:ext uri="{FF2B5EF4-FFF2-40B4-BE49-F238E27FC236}">
                <a16:creationId xmlns:a16="http://schemas.microsoft.com/office/drawing/2014/main" id="{6E9BC3D7-D6FB-49E4-9350-D46D8ECF2399}"/>
              </a:ext>
            </a:extLst>
          </p:cNvPr>
          <p:cNvGrpSpPr/>
          <p:nvPr/>
        </p:nvGrpSpPr>
        <p:grpSpPr>
          <a:xfrm rot="16200000">
            <a:off x="2052609" y="2642217"/>
            <a:ext cx="1242712" cy="1014023"/>
            <a:chOff x="2967384" y="4275626"/>
            <a:chExt cx="1242712" cy="1014023"/>
          </a:xfrm>
        </p:grpSpPr>
        <p:cxnSp>
          <p:nvCxnSpPr>
            <p:cNvPr id="87" name="Straight Connector 86">
              <a:extLst>
                <a:ext uri="{FF2B5EF4-FFF2-40B4-BE49-F238E27FC236}">
                  <a16:creationId xmlns:a16="http://schemas.microsoft.com/office/drawing/2014/main" id="{825C833D-7DCF-467D-B130-3517BC266DA0}"/>
                </a:ext>
              </a:extLst>
            </p:cNvPr>
            <p:cNvCxnSpPr>
              <a:cxnSpLocks/>
            </p:cNvCxnSpPr>
            <p:nvPr/>
          </p:nvCxnSpPr>
          <p:spPr>
            <a:xfrm flipV="1">
              <a:off x="3224325" y="4275626"/>
              <a:ext cx="482851" cy="735605"/>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05A6AD12-950B-4435-B0A6-9909C8AEAB0A}"/>
                </a:ext>
              </a:extLst>
            </p:cNvPr>
            <p:cNvCxnSpPr>
              <a:cxnSpLocks/>
            </p:cNvCxnSpPr>
            <p:nvPr/>
          </p:nvCxnSpPr>
          <p:spPr>
            <a:xfrm>
              <a:off x="3204256" y="5016269"/>
              <a:ext cx="1005840"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9" name="Partial Circle 88">
              <a:extLst>
                <a:ext uri="{FF2B5EF4-FFF2-40B4-BE49-F238E27FC236}">
                  <a16:creationId xmlns:a16="http://schemas.microsoft.com/office/drawing/2014/main" id="{2D7F7FFC-5C45-4693-B02E-5EB352271344}"/>
                </a:ext>
              </a:extLst>
            </p:cNvPr>
            <p:cNvSpPr/>
            <p:nvPr/>
          </p:nvSpPr>
          <p:spPr>
            <a:xfrm rot="18387213">
              <a:off x="2945907" y="4754290"/>
              <a:ext cx="556836" cy="513882"/>
            </a:xfrm>
            <a:prstGeom prst="pie">
              <a:avLst>
                <a:gd name="adj1" fmla="val 21364020"/>
                <a:gd name="adj2" fmla="val 3334027"/>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94" name="Group 93">
            <a:extLst>
              <a:ext uri="{FF2B5EF4-FFF2-40B4-BE49-F238E27FC236}">
                <a16:creationId xmlns:a16="http://schemas.microsoft.com/office/drawing/2014/main" id="{0E846538-397F-40E3-B0AE-E4D5AFB136CF}"/>
              </a:ext>
            </a:extLst>
          </p:cNvPr>
          <p:cNvGrpSpPr/>
          <p:nvPr/>
        </p:nvGrpSpPr>
        <p:grpSpPr>
          <a:xfrm>
            <a:off x="6263900" y="2235188"/>
            <a:ext cx="1520997" cy="931212"/>
            <a:chOff x="2661179" y="4256732"/>
            <a:chExt cx="1520997" cy="931212"/>
          </a:xfrm>
        </p:grpSpPr>
        <p:cxnSp>
          <p:nvCxnSpPr>
            <p:cNvPr id="95" name="Straight Connector 94">
              <a:extLst>
                <a:ext uri="{FF2B5EF4-FFF2-40B4-BE49-F238E27FC236}">
                  <a16:creationId xmlns:a16="http://schemas.microsoft.com/office/drawing/2014/main" id="{EB9D38D2-855B-4720-8237-8BFE9044D72D}"/>
                </a:ext>
              </a:extLst>
            </p:cNvPr>
            <p:cNvCxnSpPr>
              <a:cxnSpLocks/>
            </p:cNvCxnSpPr>
            <p:nvPr/>
          </p:nvCxnSpPr>
          <p:spPr>
            <a:xfrm flipH="1" flipV="1">
              <a:off x="2661179" y="4256732"/>
              <a:ext cx="535226" cy="661509"/>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733DA5B0-E44A-4112-9900-F7D06C8F849A}"/>
                </a:ext>
              </a:extLst>
            </p:cNvPr>
            <p:cNvCxnSpPr>
              <a:cxnSpLocks/>
            </p:cNvCxnSpPr>
            <p:nvPr/>
          </p:nvCxnSpPr>
          <p:spPr>
            <a:xfrm>
              <a:off x="3176336" y="4914564"/>
              <a:ext cx="100584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97" name="Partial Circle 96">
              <a:extLst>
                <a:ext uri="{FF2B5EF4-FFF2-40B4-BE49-F238E27FC236}">
                  <a16:creationId xmlns:a16="http://schemas.microsoft.com/office/drawing/2014/main" id="{E19BE89C-9664-48F5-8108-DECDF2E261E9}"/>
                </a:ext>
              </a:extLst>
            </p:cNvPr>
            <p:cNvSpPr/>
            <p:nvPr/>
          </p:nvSpPr>
          <p:spPr>
            <a:xfrm rot="18387213">
              <a:off x="2917987" y="4652585"/>
              <a:ext cx="556836" cy="513882"/>
            </a:xfrm>
            <a:prstGeom prst="pie">
              <a:avLst>
                <a:gd name="adj1" fmla="val 16938455"/>
                <a:gd name="adj2" fmla="val 3334027"/>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99" name="Group 98">
            <a:extLst>
              <a:ext uri="{FF2B5EF4-FFF2-40B4-BE49-F238E27FC236}">
                <a16:creationId xmlns:a16="http://schemas.microsoft.com/office/drawing/2014/main" id="{566586C1-92D9-44B8-916C-0C9EFDC3CB28}"/>
              </a:ext>
            </a:extLst>
          </p:cNvPr>
          <p:cNvGrpSpPr/>
          <p:nvPr/>
        </p:nvGrpSpPr>
        <p:grpSpPr>
          <a:xfrm rot="18704105">
            <a:off x="6845816" y="2948045"/>
            <a:ext cx="1891919" cy="645237"/>
            <a:chOff x="2281548" y="4542706"/>
            <a:chExt cx="1891919" cy="645237"/>
          </a:xfrm>
        </p:grpSpPr>
        <p:cxnSp>
          <p:nvCxnSpPr>
            <p:cNvPr id="100" name="Straight Connector 99">
              <a:extLst>
                <a:ext uri="{FF2B5EF4-FFF2-40B4-BE49-F238E27FC236}">
                  <a16:creationId xmlns:a16="http://schemas.microsoft.com/office/drawing/2014/main" id="{E5A16804-4584-4396-B3FE-2E568DFB97C1}"/>
                </a:ext>
              </a:extLst>
            </p:cNvPr>
            <p:cNvCxnSpPr>
              <a:cxnSpLocks/>
            </p:cNvCxnSpPr>
            <p:nvPr/>
          </p:nvCxnSpPr>
          <p:spPr>
            <a:xfrm flipH="1" flipV="1">
              <a:off x="2281548" y="4542706"/>
              <a:ext cx="894788" cy="376611"/>
            </a:xfrm>
            <a:prstGeom prst="line">
              <a:avLst/>
            </a:prstGeom>
            <a:ln w="38100">
              <a:solidFill>
                <a:srgbClr val="33CCFF"/>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475D9FA7-50A0-4C8C-9BC2-B22C9D98BA70}"/>
                </a:ext>
              </a:extLst>
            </p:cNvPr>
            <p:cNvCxnSpPr>
              <a:cxnSpLocks/>
            </p:cNvCxnSpPr>
            <p:nvPr/>
          </p:nvCxnSpPr>
          <p:spPr>
            <a:xfrm>
              <a:off x="3167627" y="4909525"/>
              <a:ext cx="1005840" cy="0"/>
            </a:xfrm>
            <a:prstGeom prst="line">
              <a:avLst/>
            </a:prstGeom>
            <a:ln w="38100">
              <a:solidFill>
                <a:srgbClr val="33CCFF"/>
              </a:solidFill>
            </a:ln>
          </p:spPr>
          <p:style>
            <a:lnRef idx="1">
              <a:schemeClr val="accent1"/>
            </a:lnRef>
            <a:fillRef idx="0">
              <a:schemeClr val="accent1"/>
            </a:fillRef>
            <a:effectRef idx="0">
              <a:schemeClr val="accent1"/>
            </a:effectRef>
            <a:fontRef idx="minor">
              <a:schemeClr val="tx1"/>
            </a:fontRef>
          </p:style>
        </p:cxnSp>
        <p:sp>
          <p:nvSpPr>
            <p:cNvPr id="102" name="Partial Circle 101">
              <a:extLst>
                <a:ext uri="{FF2B5EF4-FFF2-40B4-BE49-F238E27FC236}">
                  <a16:creationId xmlns:a16="http://schemas.microsoft.com/office/drawing/2014/main" id="{9D976AD0-3EC9-4B57-9315-2092B6E47751}"/>
                </a:ext>
              </a:extLst>
            </p:cNvPr>
            <p:cNvSpPr/>
            <p:nvPr/>
          </p:nvSpPr>
          <p:spPr>
            <a:xfrm rot="18387213">
              <a:off x="2897918" y="4652584"/>
              <a:ext cx="556836" cy="513882"/>
            </a:xfrm>
            <a:prstGeom prst="pie">
              <a:avLst>
                <a:gd name="adj1" fmla="val 15394546"/>
                <a:gd name="adj2" fmla="val 3220548"/>
              </a:avLst>
            </a:prstGeom>
            <a:noFill/>
            <a:ln w="19050">
              <a:solidFill>
                <a:srgbClr val="33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7" name="Group 36">
            <a:extLst>
              <a:ext uri="{FF2B5EF4-FFF2-40B4-BE49-F238E27FC236}">
                <a16:creationId xmlns:a16="http://schemas.microsoft.com/office/drawing/2014/main" id="{221D4642-B225-46E4-B525-8AB62DEA2C24}"/>
              </a:ext>
            </a:extLst>
          </p:cNvPr>
          <p:cNvGrpSpPr/>
          <p:nvPr/>
        </p:nvGrpSpPr>
        <p:grpSpPr>
          <a:xfrm>
            <a:off x="59531" y="6454317"/>
            <a:ext cx="1238534" cy="403683"/>
            <a:chOff x="68077" y="6454317"/>
            <a:chExt cx="1238534" cy="403683"/>
          </a:xfrm>
        </p:grpSpPr>
        <p:sp>
          <p:nvSpPr>
            <p:cNvPr id="38" name="TextBox 37">
              <a:extLst>
                <a:ext uri="{FF2B5EF4-FFF2-40B4-BE49-F238E27FC236}">
                  <a16:creationId xmlns:a16="http://schemas.microsoft.com/office/drawing/2014/main" id="{488681D5-4834-4B49-90C8-AF29045FFED4}"/>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39" name="Picture 38" descr="A close up of a sign&#10;&#10;Description generated with high confidence">
              <a:extLst>
                <a:ext uri="{FF2B5EF4-FFF2-40B4-BE49-F238E27FC236}">
                  <a16:creationId xmlns:a16="http://schemas.microsoft.com/office/drawing/2014/main" id="{B377FE70-2BB9-4B40-806C-B9899CCD20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895055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1</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Circle all the obtuse angles.</a:t>
            </a:r>
          </a:p>
          <a:p>
            <a:pPr algn="ctr"/>
            <a:endParaRPr lang="en-GB" sz="2000" b="1" u="sng">
              <a:solidFill>
                <a:schemeClr val="bg2">
                  <a:lumMod val="50000"/>
                </a:schemeClr>
              </a:solidFill>
              <a:latin typeface="Century Gothic" panose="020B0502020202020204" pitchFamily="34" charset="0"/>
            </a:endParaRPr>
          </a:p>
        </p:txBody>
      </p:sp>
      <p:cxnSp>
        <p:nvCxnSpPr>
          <p:cNvPr id="31" name="Straight Connector 30">
            <a:extLst>
              <a:ext uri="{FF2B5EF4-FFF2-40B4-BE49-F238E27FC236}">
                <a16:creationId xmlns:a16="http://schemas.microsoft.com/office/drawing/2014/main" id="{BC80E99A-5654-4AE9-92B0-40A781CB354E}"/>
              </a:ext>
            </a:extLst>
          </p:cNvPr>
          <p:cNvCxnSpPr>
            <a:cxnSpLocks/>
          </p:cNvCxnSpPr>
          <p:nvPr/>
        </p:nvCxnSpPr>
        <p:spPr>
          <a:xfrm>
            <a:off x="899764" y="1611630"/>
            <a:ext cx="0" cy="1594227"/>
          </a:xfrm>
          <a:prstGeom prst="line">
            <a:avLst/>
          </a:prstGeom>
          <a:ln w="38100" cap="flat">
            <a:solidFill>
              <a:schemeClr val="accent1"/>
            </a:solidFill>
            <a:beve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3793296-0B54-4F5E-8FCC-6F4311B86EEF}"/>
              </a:ext>
            </a:extLst>
          </p:cNvPr>
          <p:cNvCxnSpPr>
            <a:cxnSpLocks/>
          </p:cNvCxnSpPr>
          <p:nvPr/>
        </p:nvCxnSpPr>
        <p:spPr>
          <a:xfrm flipH="1">
            <a:off x="882619" y="3198800"/>
            <a:ext cx="1579754" cy="0"/>
          </a:xfrm>
          <a:prstGeom prst="line">
            <a:avLst/>
          </a:prstGeom>
          <a:ln w="38100" cap="flat">
            <a:solidFill>
              <a:schemeClr val="accent1"/>
            </a:solidFill>
            <a:beve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9D5B451-8E9E-485C-8AD2-6631311C71E8}"/>
              </a:ext>
            </a:extLst>
          </p:cNvPr>
          <p:cNvCxnSpPr>
            <a:cxnSpLocks/>
          </p:cNvCxnSpPr>
          <p:nvPr/>
        </p:nvCxnSpPr>
        <p:spPr>
          <a:xfrm flipH="1">
            <a:off x="3229989" y="2408743"/>
            <a:ext cx="2409722" cy="771924"/>
          </a:xfrm>
          <a:prstGeom prst="line">
            <a:avLst/>
          </a:prstGeom>
          <a:ln w="38100"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C1BC092-11EE-48AF-8EFF-A3A079093B17}"/>
              </a:ext>
            </a:extLst>
          </p:cNvPr>
          <p:cNvCxnSpPr>
            <a:cxnSpLocks/>
          </p:cNvCxnSpPr>
          <p:nvPr/>
        </p:nvCxnSpPr>
        <p:spPr>
          <a:xfrm flipH="1">
            <a:off x="3227943" y="3180667"/>
            <a:ext cx="2616597" cy="5190"/>
          </a:xfrm>
          <a:prstGeom prst="line">
            <a:avLst/>
          </a:prstGeom>
          <a:ln w="38100" cap="rnd">
            <a:solidFill>
              <a:schemeClr val="accent1"/>
            </a:solidFill>
            <a:round/>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EB86F8E9-B799-4FF4-9340-391443185DCF}"/>
              </a:ext>
            </a:extLst>
          </p:cNvPr>
          <p:cNvGrpSpPr/>
          <p:nvPr/>
        </p:nvGrpSpPr>
        <p:grpSpPr>
          <a:xfrm>
            <a:off x="588987" y="4149402"/>
            <a:ext cx="2724715" cy="1189757"/>
            <a:chOff x="116839" y="1103933"/>
            <a:chExt cx="977976" cy="427037"/>
          </a:xfrm>
        </p:grpSpPr>
        <p:cxnSp>
          <p:nvCxnSpPr>
            <p:cNvPr id="27" name="Straight Connector 26">
              <a:extLst>
                <a:ext uri="{FF2B5EF4-FFF2-40B4-BE49-F238E27FC236}">
                  <a16:creationId xmlns:a16="http://schemas.microsoft.com/office/drawing/2014/main" id="{923E7AED-1077-472A-BDE0-C5D24D03F291}"/>
                </a:ext>
              </a:extLst>
            </p:cNvPr>
            <p:cNvCxnSpPr>
              <a:cxnSpLocks/>
            </p:cNvCxnSpPr>
            <p:nvPr/>
          </p:nvCxnSpPr>
          <p:spPr>
            <a:xfrm>
              <a:off x="116839" y="1103933"/>
              <a:ext cx="410958" cy="427037"/>
            </a:xfrm>
            <a:prstGeom prst="line">
              <a:avLst/>
            </a:prstGeom>
            <a:ln w="38100"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B634375-B547-4B71-ADAF-EDF0DF2CA148}"/>
                </a:ext>
              </a:extLst>
            </p:cNvPr>
            <p:cNvCxnSpPr>
              <a:cxnSpLocks/>
            </p:cNvCxnSpPr>
            <p:nvPr/>
          </p:nvCxnSpPr>
          <p:spPr>
            <a:xfrm flipH="1">
              <a:off x="527797" y="1530970"/>
              <a:ext cx="567018" cy="0"/>
            </a:xfrm>
            <a:prstGeom prst="line">
              <a:avLst/>
            </a:prstGeom>
            <a:ln w="38100" cap="rnd">
              <a:solidFill>
                <a:schemeClr val="accent1"/>
              </a:solidFill>
              <a:round/>
            </a:ln>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1B2DB9B6-ABDE-4E4F-A931-F2A4CC697282}"/>
              </a:ext>
            </a:extLst>
          </p:cNvPr>
          <p:cNvCxnSpPr>
            <a:cxnSpLocks/>
          </p:cNvCxnSpPr>
          <p:nvPr/>
        </p:nvCxnSpPr>
        <p:spPr>
          <a:xfrm>
            <a:off x="7266784" y="4011138"/>
            <a:ext cx="1107729" cy="1227801"/>
          </a:xfrm>
          <a:prstGeom prst="line">
            <a:avLst/>
          </a:prstGeom>
          <a:ln w="38100"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EEE945A-D7C8-47CD-BAEE-E833D2149A0C}"/>
              </a:ext>
            </a:extLst>
          </p:cNvPr>
          <p:cNvCxnSpPr>
            <a:cxnSpLocks/>
          </p:cNvCxnSpPr>
          <p:nvPr/>
        </p:nvCxnSpPr>
        <p:spPr>
          <a:xfrm flipH="1">
            <a:off x="5192412" y="4011138"/>
            <a:ext cx="2074372" cy="0"/>
          </a:xfrm>
          <a:prstGeom prst="line">
            <a:avLst/>
          </a:prstGeom>
          <a:ln w="38100" cap="rnd">
            <a:solidFill>
              <a:schemeClr val="accent1"/>
            </a:solidFill>
            <a:round/>
          </a:ln>
        </p:spPr>
        <p:style>
          <a:lnRef idx="1">
            <a:schemeClr val="accent1"/>
          </a:lnRef>
          <a:fillRef idx="0">
            <a:schemeClr val="accent1"/>
          </a:fillRef>
          <a:effectRef idx="0">
            <a:schemeClr val="accent1"/>
          </a:effectRef>
          <a:fontRef idx="minor">
            <a:schemeClr val="tx1"/>
          </a:fontRef>
        </p:style>
      </p:cxnSp>
      <p:sp>
        <p:nvSpPr>
          <p:cNvPr id="14" name="Arc 13">
            <a:extLst>
              <a:ext uri="{FF2B5EF4-FFF2-40B4-BE49-F238E27FC236}">
                <a16:creationId xmlns:a16="http://schemas.microsoft.com/office/drawing/2014/main" id="{D50D48CD-B8A4-47AC-99C7-CC6B6B8A5D49}"/>
              </a:ext>
            </a:extLst>
          </p:cNvPr>
          <p:cNvSpPr/>
          <p:nvPr/>
        </p:nvSpPr>
        <p:spPr>
          <a:xfrm rot="4206759">
            <a:off x="1422066" y="4982707"/>
            <a:ext cx="654171" cy="680471"/>
          </a:xfrm>
          <a:prstGeom prst="arc">
            <a:avLst>
              <a:gd name="adj1" fmla="val 9147181"/>
              <a:gd name="adj2" fmla="val 17417897"/>
            </a:avLst>
          </a:prstGeom>
          <a:noFill/>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Arc 14">
            <a:extLst>
              <a:ext uri="{FF2B5EF4-FFF2-40B4-BE49-F238E27FC236}">
                <a16:creationId xmlns:a16="http://schemas.microsoft.com/office/drawing/2014/main" id="{C9464D0C-D495-4489-AF51-91FDFB371415}"/>
              </a:ext>
            </a:extLst>
          </p:cNvPr>
          <p:cNvSpPr/>
          <p:nvPr/>
        </p:nvSpPr>
        <p:spPr>
          <a:xfrm rot="19127683" flipH="1">
            <a:off x="3609300" y="2789899"/>
            <a:ext cx="743570" cy="680471"/>
          </a:xfrm>
          <a:prstGeom prst="arc">
            <a:avLst>
              <a:gd name="adj1" fmla="val 7976453"/>
              <a:gd name="adj2" fmla="val 11132169"/>
            </a:avLst>
          </a:prstGeom>
          <a:noFill/>
          <a:ln w="38100" cap="rnd">
            <a:solidFill>
              <a:schemeClr val="accent1"/>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Arc 19">
            <a:extLst>
              <a:ext uri="{FF2B5EF4-FFF2-40B4-BE49-F238E27FC236}">
                <a16:creationId xmlns:a16="http://schemas.microsoft.com/office/drawing/2014/main" id="{189B3778-FD9A-4054-926D-E290BCC67AAE}"/>
              </a:ext>
            </a:extLst>
          </p:cNvPr>
          <p:cNvSpPr/>
          <p:nvPr/>
        </p:nvSpPr>
        <p:spPr>
          <a:xfrm>
            <a:off x="6881516" y="3652143"/>
            <a:ext cx="660572" cy="680471"/>
          </a:xfrm>
          <a:prstGeom prst="arc">
            <a:avLst>
              <a:gd name="adj1" fmla="val 2640514"/>
              <a:gd name="adj2" fmla="val 10518369"/>
            </a:avLst>
          </a:prstGeom>
          <a:noFill/>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Rectangle 21">
            <a:extLst>
              <a:ext uri="{FF2B5EF4-FFF2-40B4-BE49-F238E27FC236}">
                <a16:creationId xmlns:a16="http://schemas.microsoft.com/office/drawing/2014/main" id="{24A58650-68AE-442A-9C0A-C6B1B325E4A1}"/>
              </a:ext>
            </a:extLst>
          </p:cNvPr>
          <p:cNvSpPr/>
          <p:nvPr/>
        </p:nvSpPr>
        <p:spPr>
          <a:xfrm>
            <a:off x="899763" y="2837980"/>
            <a:ext cx="360000" cy="3600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9937291-E2B3-4068-8F28-1C01F832D79F}"/>
              </a:ext>
            </a:extLst>
          </p:cNvPr>
          <p:cNvCxnSpPr>
            <a:cxnSpLocks/>
          </p:cNvCxnSpPr>
          <p:nvPr/>
        </p:nvCxnSpPr>
        <p:spPr>
          <a:xfrm>
            <a:off x="8513888" y="1611630"/>
            <a:ext cx="0" cy="1594227"/>
          </a:xfrm>
          <a:prstGeom prst="line">
            <a:avLst/>
          </a:prstGeom>
          <a:ln w="38100" cap="flat">
            <a:solidFill>
              <a:schemeClr val="accent1"/>
            </a:solidFill>
            <a:beve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B12999D-746B-42D0-9370-4ACA5B2EACF6}"/>
              </a:ext>
            </a:extLst>
          </p:cNvPr>
          <p:cNvCxnSpPr>
            <a:cxnSpLocks/>
          </p:cNvCxnSpPr>
          <p:nvPr/>
        </p:nvCxnSpPr>
        <p:spPr>
          <a:xfrm flipH="1">
            <a:off x="6951282" y="3205857"/>
            <a:ext cx="1579754" cy="0"/>
          </a:xfrm>
          <a:prstGeom prst="line">
            <a:avLst/>
          </a:prstGeom>
          <a:ln w="38100" cap="flat">
            <a:solidFill>
              <a:schemeClr val="accent1"/>
            </a:solidFill>
            <a:bevel/>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C758D6EA-EF51-49E3-B957-B09126E34AA4}"/>
              </a:ext>
            </a:extLst>
          </p:cNvPr>
          <p:cNvSpPr/>
          <p:nvPr/>
        </p:nvSpPr>
        <p:spPr>
          <a:xfrm>
            <a:off x="8156713" y="2843722"/>
            <a:ext cx="345542" cy="3600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4BA36C00-02F9-490B-AE2A-9668366FFDC8}"/>
              </a:ext>
            </a:extLst>
          </p:cNvPr>
          <p:cNvGrpSpPr/>
          <p:nvPr/>
        </p:nvGrpSpPr>
        <p:grpSpPr>
          <a:xfrm>
            <a:off x="59531" y="6454317"/>
            <a:ext cx="1238534" cy="403683"/>
            <a:chOff x="68077" y="6454317"/>
            <a:chExt cx="1238534" cy="403683"/>
          </a:xfrm>
        </p:grpSpPr>
        <p:sp>
          <p:nvSpPr>
            <p:cNvPr id="26" name="TextBox 25">
              <a:extLst>
                <a:ext uri="{FF2B5EF4-FFF2-40B4-BE49-F238E27FC236}">
                  <a16:creationId xmlns:a16="http://schemas.microsoft.com/office/drawing/2014/main" id="{82968F52-05D6-458E-A595-156E31184A62}"/>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36" name="Picture 35" descr="A close up of a sign&#10;&#10;Description generated with high confidence">
              <a:extLst>
                <a:ext uri="{FF2B5EF4-FFF2-40B4-BE49-F238E27FC236}">
                  <a16:creationId xmlns:a16="http://schemas.microsoft.com/office/drawing/2014/main" id="{1537C542-4511-4442-B94D-4C5B16E2FF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41" name="Group 40">
            <a:extLst>
              <a:ext uri="{FF2B5EF4-FFF2-40B4-BE49-F238E27FC236}">
                <a16:creationId xmlns:a16="http://schemas.microsoft.com/office/drawing/2014/main" id="{265454E1-B60E-4FDB-9E53-8F0D19125351}"/>
              </a:ext>
            </a:extLst>
          </p:cNvPr>
          <p:cNvGrpSpPr/>
          <p:nvPr/>
        </p:nvGrpSpPr>
        <p:grpSpPr>
          <a:xfrm rot="21083542">
            <a:off x="4112919" y="4406619"/>
            <a:ext cx="2724715" cy="1189757"/>
            <a:chOff x="116839" y="1103933"/>
            <a:chExt cx="977976" cy="427037"/>
          </a:xfrm>
        </p:grpSpPr>
        <p:cxnSp>
          <p:nvCxnSpPr>
            <p:cNvPr id="42" name="Straight Connector 41">
              <a:extLst>
                <a:ext uri="{FF2B5EF4-FFF2-40B4-BE49-F238E27FC236}">
                  <a16:creationId xmlns:a16="http://schemas.microsoft.com/office/drawing/2014/main" id="{BEB54F47-4F1B-4131-8481-D5EC29F2906D}"/>
                </a:ext>
              </a:extLst>
            </p:cNvPr>
            <p:cNvCxnSpPr>
              <a:cxnSpLocks/>
            </p:cNvCxnSpPr>
            <p:nvPr/>
          </p:nvCxnSpPr>
          <p:spPr>
            <a:xfrm>
              <a:off x="116839" y="1103933"/>
              <a:ext cx="410958" cy="427037"/>
            </a:xfrm>
            <a:prstGeom prst="line">
              <a:avLst/>
            </a:prstGeom>
            <a:ln w="38100"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75AC064F-E045-4C76-B933-FB4A33359CE6}"/>
                </a:ext>
              </a:extLst>
            </p:cNvPr>
            <p:cNvCxnSpPr>
              <a:cxnSpLocks/>
            </p:cNvCxnSpPr>
            <p:nvPr/>
          </p:nvCxnSpPr>
          <p:spPr>
            <a:xfrm flipH="1">
              <a:off x="527797" y="1530970"/>
              <a:ext cx="567018" cy="0"/>
            </a:xfrm>
            <a:prstGeom prst="line">
              <a:avLst/>
            </a:prstGeom>
            <a:ln w="38100" cap="rnd">
              <a:solidFill>
                <a:schemeClr val="accent1"/>
              </a:solidFill>
              <a:round/>
            </a:ln>
          </p:spPr>
          <p:style>
            <a:lnRef idx="1">
              <a:schemeClr val="accent1"/>
            </a:lnRef>
            <a:fillRef idx="0">
              <a:schemeClr val="accent1"/>
            </a:fillRef>
            <a:effectRef idx="0">
              <a:schemeClr val="accent1"/>
            </a:effectRef>
            <a:fontRef idx="minor">
              <a:schemeClr val="tx1"/>
            </a:fontRef>
          </p:style>
        </p:cxnSp>
      </p:grpSp>
      <p:sp>
        <p:nvSpPr>
          <p:cNvPr id="44" name="Arc 43">
            <a:extLst>
              <a:ext uri="{FF2B5EF4-FFF2-40B4-BE49-F238E27FC236}">
                <a16:creationId xmlns:a16="http://schemas.microsoft.com/office/drawing/2014/main" id="{3C11917A-1180-46D8-B446-B10DC4C9D500}"/>
              </a:ext>
            </a:extLst>
          </p:cNvPr>
          <p:cNvSpPr/>
          <p:nvPr/>
        </p:nvSpPr>
        <p:spPr>
          <a:xfrm rot="12942853">
            <a:off x="5133598" y="5333281"/>
            <a:ext cx="468529" cy="502195"/>
          </a:xfrm>
          <a:prstGeom prst="arc">
            <a:avLst>
              <a:gd name="adj1" fmla="val 8792522"/>
              <a:gd name="adj2" fmla="val 20924232"/>
            </a:avLst>
          </a:prstGeom>
          <a:noFill/>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6917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Circle all the obtuse angles.</a:t>
            </a:r>
          </a:p>
          <a:p>
            <a:pPr algn="ctr"/>
            <a:endParaRPr lang="en-GB" sz="2000" b="1" u="sng" dirty="0">
              <a:solidFill>
                <a:schemeClr val="bg2">
                  <a:lumMod val="50000"/>
                </a:schemeClr>
              </a:solidFill>
              <a:latin typeface="Century Gothic" panose="020B0502020202020204" pitchFamily="34" charset="0"/>
            </a:endParaRPr>
          </a:p>
        </p:txBody>
      </p:sp>
      <p:cxnSp>
        <p:nvCxnSpPr>
          <p:cNvPr id="31" name="Straight Connector 30">
            <a:extLst>
              <a:ext uri="{FF2B5EF4-FFF2-40B4-BE49-F238E27FC236}">
                <a16:creationId xmlns:a16="http://schemas.microsoft.com/office/drawing/2014/main" id="{BC80E99A-5654-4AE9-92B0-40A781CB354E}"/>
              </a:ext>
            </a:extLst>
          </p:cNvPr>
          <p:cNvCxnSpPr>
            <a:cxnSpLocks/>
          </p:cNvCxnSpPr>
          <p:nvPr/>
        </p:nvCxnSpPr>
        <p:spPr>
          <a:xfrm>
            <a:off x="899764" y="1611630"/>
            <a:ext cx="0" cy="1594227"/>
          </a:xfrm>
          <a:prstGeom prst="line">
            <a:avLst/>
          </a:prstGeom>
          <a:ln w="38100" cap="flat">
            <a:solidFill>
              <a:schemeClr val="bg1">
                <a:lumMod val="50000"/>
              </a:schemeClr>
            </a:solidFill>
            <a:beve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3793296-0B54-4F5E-8FCC-6F4311B86EEF}"/>
              </a:ext>
            </a:extLst>
          </p:cNvPr>
          <p:cNvCxnSpPr>
            <a:cxnSpLocks/>
          </p:cNvCxnSpPr>
          <p:nvPr/>
        </p:nvCxnSpPr>
        <p:spPr>
          <a:xfrm flipH="1">
            <a:off x="882619" y="3198800"/>
            <a:ext cx="1579754" cy="0"/>
          </a:xfrm>
          <a:prstGeom prst="line">
            <a:avLst/>
          </a:prstGeom>
          <a:ln w="38100" cap="flat">
            <a:solidFill>
              <a:schemeClr val="bg1">
                <a:lumMod val="50000"/>
              </a:schemeClr>
            </a:solidFill>
            <a:beve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9D5B451-8E9E-485C-8AD2-6631311C71E8}"/>
              </a:ext>
            </a:extLst>
          </p:cNvPr>
          <p:cNvCxnSpPr>
            <a:cxnSpLocks/>
          </p:cNvCxnSpPr>
          <p:nvPr/>
        </p:nvCxnSpPr>
        <p:spPr>
          <a:xfrm flipH="1">
            <a:off x="3229989" y="2408743"/>
            <a:ext cx="2409722" cy="771924"/>
          </a:xfrm>
          <a:prstGeom prst="line">
            <a:avLst/>
          </a:prstGeom>
          <a:ln w="38100" cap="rnd">
            <a:solidFill>
              <a:schemeClr val="bg1">
                <a:lumMod val="50000"/>
              </a:schemeClr>
            </a:solidFill>
            <a:round/>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C1BC092-11EE-48AF-8EFF-A3A079093B17}"/>
              </a:ext>
            </a:extLst>
          </p:cNvPr>
          <p:cNvCxnSpPr>
            <a:cxnSpLocks/>
          </p:cNvCxnSpPr>
          <p:nvPr/>
        </p:nvCxnSpPr>
        <p:spPr>
          <a:xfrm flipH="1">
            <a:off x="3227943" y="3180667"/>
            <a:ext cx="2616597" cy="5190"/>
          </a:xfrm>
          <a:prstGeom prst="line">
            <a:avLst/>
          </a:prstGeom>
          <a:ln w="38100" cap="rnd">
            <a:solidFill>
              <a:schemeClr val="bg1">
                <a:lumMod val="50000"/>
              </a:schemeClr>
            </a:solidFill>
            <a:round/>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EB86F8E9-B799-4FF4-9340-391443185DCF}"/>
              </a:ext>
            </a:extLst>
          </p:cNvPr>
          <p:cNvGrpSpPr/>
          <p:nvPr/>
        </p:nvGrpSpPr>
        <p:grpSpPr>
          <a:xfrm>
            <a:off x="588987" y="4149402"/>
            <a:ext cx="2724715" cy="1189757"/>
            <a:chOff x="116839" y="1103933"/>
            <a:chExt cx="977976" cy="427037"/>
          </a:xfrm>
        </p:grpSpPr>
        <p:cxnSp>
          <p:nvCxnSpPr>
            <p:cNvPr id="27" name="Straight Connector 26">
              <a:extLst>
                <a:ext uri="{FF2B5EF4-FFF2-40B4-BE49-F238E27FC236}">
                  <a16:creationId xmlns:a16="http://schemas.microsoft.com/office/drawing/2014/main" id="{923E7AED-1077-472A-BDE0-C5D24D03F291}"/>
                </a:ext>
              </a:extLst>
            </p:cNvPr>
            <p:cNvCxnSpPr>
              <a:cxnSpLocks/>
            </p:cNvCxnSpPr>
            <p:nvPr/>
          </p:nvCxnSpPr>
          <p:spPr>
            <a:xfrm>
              <a:off x="116839" y="1103933"/>
              <a:ext cx="410958" cy="427037"/>
            </a:xfrm>
            <a:prstGeom prst="line">
              <a:avLst/>
            </a:prstGeom>
            <a:ln w="381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B634375-B547-4B71-ADAF-EDF0DF2CA148}"/>
                </a:ext>
              </a:extLst>
            </p:cNvPr>
            <p:cNvCxnSpPr>
              <a:cxnSpLocks/>
            </p:cNvCxnSpPr>
            <p:nvPr/>
          </p:nvCxnSpPr>
          <p:spPr>
            <a:xfrm flipH="1">
              <a:off x="527797" y="1530970"/>
              <a:ext cx="567018" cy="0"/>
            </a:xfrm>
            <a:prstGeom prst="line">
              <a:avLst/>
            </a:prstGeom>
            <a:ln w="38100" cap="rnd">
              <a:solidFill>
                <a:srgbClr val="FF0000"/>
              </a:solidFill>
              <a:round/>
            </a:ln>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1B2DB9B6-ABDE-4E4F-A931-F2A4CC697282}"/>
              </a:ext>
            </a:extLst>
          </p:cNvPr>
          <p:cNvCxnSpPr>
            <a:cxnSpLocks/>
          </p:cNvCxnSpPr>
          <p:nvPr/>
        </p:nvCxnSpPr>
        <p:spPr>
          <a:xfrm>
            <a:off x="7266784" y="4011138"/>
            <a:ext cx="1107729" cy="1227801"/>
          </a:xfrm>
          <a:prstGeom prst="line">
            <a:avLst/>
          </a:prstGeom>
          <a:ln w="381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EEE945A-D7C8-47CD-BAEE-E833D2149A0C}"/>
              </a:ext>
            </a:extLst>
          </p:cNvPr>
          <p:cNvCxnSpPr>
            <a:cxnSpLocks/>
          </p:cNvCxnSpPr>
          <p:nvPr/>
        </p:nvCxnSpPr>
        <p:spPr>
          <a:xfrm flipH="1">
            <a:off x="5192412" y="4011138"/>
            <a:ext cx="2074372" cy="0"/>
          </a:xfrm>
          <a:prstGeom prst="line">
            <a:avLst/>
          </a:prstGeom>
          <a:ln w="38100" cap="rnd">
            <a:solidFill>
              <a:srgbClr val="FF0000"/>
            </a:solidFill>
            <a:round/>
          </a:ln>
        </p:spPr>
        <p:style>
          <a:lnRef idx="1">
            <a:schemeClr val="accent1"/>
          </a:lnRef>
          <a:fillRef idx="0">
            <a:schemeClr val="accent1"/>
          </a:fillRef>
          <a:effectRef idx="0">
            <a:schemeClr val="accent1"/>
          </a:effectRef>
          <a:fontRef idx="minor">
            <a:schemeClr val="tx1"/>
          </a:fontRef>
        </p:style>
      </p:cxnSp>
      <p:sp>
        <p:nvSpPr>
          <p:cNvPr id="14" name="Arc 13">
            <a:extLst>
              <a:ext uri="{FF2B5EF4-FFF2-40B4-BE49-F238E27FC236}">
                <a16:creationId xmlns:a16="http://schemas.microsoft.com/office/drawing/2014/main" id="{D50D48CD-B8A4-47AC-99C7-CC6B6B8A5D49}"/>
              </a:ext>
            </a:extLst>
          </p:cNvPr>
          <p:cNvSpPr/>
          <p:nvPr/>
        </p:nvSpPr>
        <p:spPr>
          <a:xfrm rot="4206759">
            <a:off x="1422066" y="4982707"/>
            <a:ext cx="654171" cy="680471"/>
          </a:xfrm>
          <a:prstGeom prst="arc">
            <a:avLst>
              <a:gd name="adj1" fmla="val 9147181"/>
              <a:gd name="adj2" fmla="val 17417897"/>
            </a:avLst>
          </a:prstGeom>
          <a:no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Arc 14">
            <a:extLst>
              <a:ext uri="{FF2B5EF4-FFF2-40B4-BE49-F238E27FC236}">
                <a16:creationId xmlns:a16="http://schemas.microsoft.com/office/drawing/2014/main" id="{C9464D0C-D495-4489-AF51-91FDFB371415}"/>
              </a:ext>
            </a:extLst>
          </p:cNvPr>
          <p:cNvSpPr/>
          <p:nvPr/>
        </p:nvSpPr>
        <p:spPr>
          <a:xfrm rot="19127683" flipH="1">
            <a:off x="3609300" y="2789899"/>
            <a:ext cx="743570" cy="680471"/>
          </a:xfrm>
          <a:prstGeom prst="arc">
            <a:avLst>
              <a:gd name="adj1" fmla="val 7976453"/>
              <a:gd name="adj2" fmla="val 11132169"/>
            </a:avLst>
          </a:prstGeom>
          <a:noFill/>
          <a:ln w="38100" cap="rnd">
            <a:solidFill>
              <a:schemeClr val="bg1">
                <a:lumMod val="50000"/>
              </a:schemeClr>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Arc 19">
            <a:extLst>
              <a:ext uri="{FF2B5EF4-FFF2-40B4-BE49-F238E27FC236}">
                <a16:creationId xmlns:a16="http://schemas.microsoft.com/office/drawing/2014/main" id="{189B3778-FD9A-4054-926D-E290BCC67AAE}"/>
              </a:ext>
            </a:extLst>
          </p:cNvPr>
          <p:cNvSpPr/>
          <p:nvPr/>
        </p:nvSpPr>
        <p:spPr>
          <a:xfrm>
            <a:off x="6881516" y="3652143"/>
            <a:ext cx="660572" cy="680471"/>
          </a:xfrm>
          <a:prstGeom prst="arc">
            <a:avLst>
              <a:gd name="adj1" fmla="val 2640514"/>
              <a:gd name="adj2" fmla="val 10518369"/>
            </a:avLst>
          </a:prstGeom>
          <a:no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Rectangle 21">
            <a:extLst>
              <a:ext uri="{FF2B5EF4-FFF2-40B4-BE49-F238E27FC236}">
                <a16:creationId xmlns:a16="http://schemas.microsoft.com/office/drawing/2014/main" id="{24A58650-68AE-442A-9C0A-C6B1B325E4A1}"/>
              </a:ext>
            </a:extLst>
          </p:cNvPr>
          <p:cNvSpPr/>
          <p:nvPr/>
        </p:nvSpPr>
        <p:spPr>
          <a:xfrm>
            <a:off x="899763" y="2837980"/>
            <a:ext cx="360000" cy="360000"/>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9937291-E2B3-4068-8F28-1C01F832D79F}"/>
              </a:ext>
            </a:extLst>
          </p:cNvPr>
          <p:cNvCxnSpPr>
            <a:cxnSpLocks/>
          </p:cNvCxnSpPr>
          <p:nvPr/>
        </p:nvCxnSpPr>
        <p:spPr>
          <a:xfrm>
            <a:off x="8513888" y="1611630"/>
            <a:ext cx="0" cy="1594227"/>
          </a:xfrm>
          <a:prstGeom prst="line">
            <a:avLst/>
          </a:prstGeom>
          <a:ln w="38100" cap="flat">
            <a:solidFill>
              <a:schemeClr val="bg1">
                <a:lumMod val="50000"/>
              </a:schemeClr>
            </a:solidFill>
            <a:beve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B12999D-746B-42D0-9370-4ACA5B2EACF6}"/>
              </a:ext>
            </a:extLst>
          </p:cNvPr>
          <p:cNvCxnSpPr>
            <a:cxnSpLocks/>
          </p:cNvCxnSpPr>
          <p:nvPr/>
        </p:nvCxnSpPr>
        <p:spPr>
          <a:xfrm flipH="1">
            <a:off x="6951282" y="3205857"/>
            <a:ext cx="1579754" cy="0"/>
          </a:xfrm>
          <a:prstGeom prst="line">
            <a:avLst/>
          </a:prstGeom>
          <a:ln w="38100" cap="flat">
            <a:solidFill>
              <a:schemeClr val="bg1">
                <a:lumMod val="50000"/>
              </a:schemeClr>
            </a:solidFill>
            <a:bevel/>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C758D6EA-EF51-49E3-B957-B09126E34AA4}"/>
              </a:ext>
            </a:extLst>
          </p:cNvPr>
          <p:cNvSpPr/>
          <p:nvPr/>
        </p:nvSpPr>
        <p:spPr>
          <a:xfrm>
            <a:off x="8156713" y="2843722"/>
            <a:ext cx="345542" cy="360000"/>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4BA36C00-02F9-490B-AE2A-9668366FFDC8}"/>
              </a:ext>
            </a:extLst>
          </p:cNvPr>
          <p:cNvGrpSpPr/>
          <p:nvPr/>
        </p:nvGrpSpPr>
        <p:grpSpPr>
          <a:xfrm>
            <a:off x="59531" y="6454317"/>
            <a:ext cx="1238534" cy="403683"/>
            <a:chOff x="68077" y="6454317"/>
            <a:chExt cx="1238534" cy="403683"/>
          </a:xfrm>
        </p:grpSpPr>
        <p:sp>
          <p:nvSpPr>
            <p:cNvPr id="26" name="TextBox 25">
              <a:extLst>
                <a:ext uri="{FF2B5EF4-FFF2-40B4-BE49-F238E27FC236}">
                  <a16:creationId xmlns:a16="http://schemas.microsoft.com/office/drawing/2014/main" id="{82968F52-05D6-458E-A595-156E31184A62}"/>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36" name="Picture 35" descr="A close up of a sign&#10;&#10;Description generated with high confidence">
              <a:extLst>
                <a:ext uri="{FF2B5EF4-FFF2-40B4-BE49-F238E27FC236}">
                  <a16:creationId xmlns:a16="http://schemas.microsoft.com/office/drawing/2014/main" id="{1537C542-4511-4442-B94D-4C5B16E2FF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37" name="Group 36">
            <a:extLst>
              <a:ext uri="{FF2B5EF4-FFF2-40B4-BE49-F238E27FC236}">
                <a16:creationId xmlns:a16="http://schemas.microsoft.com/office/drawing/2014/main" id="{8BACA985-239B-4123-9C80-BC59DFDD70DA}"/>
              </a:ext>
            </a:extLst>
          </p:cNvPr>
          <p:cNvGrpSpPr/>
          <p:nvPr/>
        </p:nvGrpSpPr>
        <p:grpSpPr>
          <a:xfrm rot="21083542">
            <a:off x="4112919" y="4406619"/>
            <a:ext cx="2724715" cy="1189757"/>
            <a:chOff x="116839" y="1103933"/>
            <a:chExt cx="977976" cy="427037"/>
          </a:xfrm>
        </p:grpSpPr>
        <p:cxnSp>
          <p:nvCxnSpPr>
            <p:cNvPr id="38" name="Straight Connector 37">
              <a:extLst>
                <a:ext uri="{FF2B5EF4-FFF2-40B4-BE49-F238E27FC236}">
                  <a16:creationId xmlns:a16="http://schemas.microsoft.com/office/drawing/2014/main" id="{B2498916-656F-48FD-B255-2506815C9E25}"/>
                </a:ext>
              </a:extLst>
            </p:cNvPr>
            <p:cNvCxnSpPr>
              <a:cxnSpLocks/>
            </p:cNvCxnSpPr>
            <p:nvPr/>
          </p:nvCxnSpPr>
          <p:spPr>
            <a:xfrm>
              <a:off x="116839" y="1103933"/>
              <a:ext cx="410958" cy="427037"/>
            </a:xfrm>
            <a:prstGeom prst="line">
              <a:avLst/>
            </a:prstGeom>
            <a:ln w="38100" cap="rnd">
              <a:solidFill>
                <a:schemeClr val="bg1">
                  <a:lumMod val="50000"/>
                </a:schemeClr>
              </a:solidFill>
              <a:roun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A90409DB-72F0-4257-8078-3CF20045615B}"/>
                </a:ext>
              </a:extLst>
            </p:cNvPr>
            <p:cNvCxnSpPr>
              <a:cxnSpLocks/>
            </p:cNvCxnSpPr>
            <p:nvPr/>
          </p:nvCxnSpPr>
          <p:spPr>
            <a:xfrm flipH="1">
              <a:off x="527797" y="1530970"/>
              <a:ext cx="567018" cy="0"/>
            </a:xfrm>
            <a:prstGeom prst="line">
              <a:avLst/>
            </a:prstGeom>
            <a:ln w="38100" cap="rnd">
              <a:solidFill>
                <a:schemeClr val="bg1">
                  <a:lumMod val="50000"/>
                </a:schemeClr>
              </a:solidFill>
              <a:round/>
            </a:ln>
          </p:spPr>
          <p:style>
            <a:lnRef idx="1">
              <a:schemeClr val="accent1"/>
            </a:lnRef>
            <a:fillRef idx="0">
              <a:schemeClr val="accent1"/>
            </a:fillRef>
            <a:effectRef idx="0">
              <a:schemeClr val="accent1"/>
            </a:effectRef>
            <a:fontRef idx="minor">
              <a:schemeClr val="tx1"/>
            </a:fontRef>
          </p:style>
        </p:cxnSp>
      </p:grpSp>
      <p:sp>
        <p:nvSpPr>
          <p:cNvPr id="40" name="Arc 39">
            <a:extLst>
              <a:ext uri="{FF2B5EF4-FFF2-40B4-BE49-F238E27FC236}">
                <a16:creationId xmlns:a16="http://schemas.microsoft.com/office/drawing/2014/main" id="{919BFF91-5463-4DB2-824D-F0A3EF055579}"/>
              </a:ext>
            </a:extLst>
          </p:cNvPr>
          <p:cNvSpPr/>
          <p:nvPr/>
        </p:nvSpPr>
        <p:spPr>
          <a:xfrm rot="12942853">
            <a:off x="5133598" y="5333281"/>
            <a:ext cx="468529" cy="502195"/>
          </a:xfrm>
          <a:prstGeom prst="arc">
            <a:avLst>
              <a:gd name="adj1" fmla="val 8792522"/>
              <a:gd name="adj2" fmla="val 20924232"/>
            </a:avLst>
          </a:prstGeom>
          <a:noFill/>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Oval 2">
            <a:extLst>
              <a:ext uri="{FF2B5EF4-FFF2-40B4-BE49-F238E27FC236}">
                <a16:creationId xmlns:a16="http://schemas.microsoft.com/office/drawing/2014/main" id="{1D06E3DE-66E8-43C3-B30D-414F05832738}"/>
              </a:ext>
            </a:extLst>
          </p:cNvPr>
          <p:cNvSpPr/>
          <p:nvPr/>
        </p:nvSpPr>
        <p:spPr>
          <a:xfrm rot="1255998">
            <a:off x="4966632" y="3533029"/>
            <a:ext cx="3820588" cy="1667907"/>
          </a:xfrm>
          <a:prstGeom prst="ellipse">
            <a:avLst/>
          </a:prstGeom>
          <a:noFill/>
          <a:ln w="2857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43" name="Oval 42">
            <a:extLst>
              <a:ext uri="{FF2B5EF4-FFF2-40B4-BE49-F238E27FC236}">
                <a16:creationId xmlns:a16="http://schemas.microsoft.com/office/drawing/2014/main" id="{4C91B0F6-1245-45DD-B063-2DC63E7FCF5E}"/>
              </a:ext>
            </a:extLst>
          </p:cNvPr>
          <p:cNvSpPr/>
          <p:nvPr/>
        </p:nvSpPr>
        <p:spPr>
          <a:xfrm rot="1255998">
            <a:off x="266875" y="4137756"/>
            <a:ext cx="3504664" cy="1375381"/>
          </a:xfrm>
          <a:prstGeom prst="ellipse">
            <a:avLst/>
          </a:prstGeom>
          <a:noFill/>
          <a:ln w="2857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3747084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2</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Use the symbols &lt; or &gt; to make the statements correct.</a:t>
            </a:r>
          </a:p>
          <a:p>
            <a:pPr algn="ctr"/>
            <a:endParaRPr lang="en-GB" sz="2000" u="sng">
              <a:solidFill>
                <a:schemeClr val="bg2">
                  <a:lumMod val="50000"/>
                </a:schemeClr>
              </a:solidFill>
              <a:latin typeface="SassoonCRInfantMedium" panose="02000603020000020003" pitchFamily="2" charset="0"/>
            </a:endParaRPr>
          </a:p>
        </p:txBody>
      </p:sp>
      <p:grpSp>
        <p:nvGrpSpPr>
          <p:cNvPr id="4" name="Group 3">
            <a:extLst>
              <a:ext uri="{FF2B5EF4-FFF2-40B4-BE49-F238E27FC236}">
                <a16:creationId xmlns:a16="http://schemas.microsoft.com/office/drawing/2014/main" id="{2AE58567-81E5-4ADB-B7DB-ECC76648F540}"/>
              </a:ext>
            </a:extLst>
          </p:cNvPr>
          <p:cNvGrpSpPr/>
          <p:nvPr/>
        </p:nvGrpSpPr>
        <p:grpSpPr>
          <a:xfrm>
            <a:off x="1163782" y="2675407"/>
            <a:ext cx="6816436" cy="769441"/>
            <a:chOff x="517236" y="2675407"/>
            <a:chExt cx="6816436" cy="769441"/>
          </a:xfrm>
        </p:grpSpPr>
        <p:sp>
          <p:nvSpPr>
            <p:cNvPr id="38" name="TextBox 37">
              <a:extLst>
                <a:ext uri="{FF2B5EF4-FFF2-40B4-BE49-F238E27FC236}">
                  <a16:creationId xmlns:a16="http://schemas.microsoft.com/office/drawing/2014/main" id="{7D5ED528-C107-426A-A747-09CE03E4D29D}"/>
                </a:ext>
              </a:extLst>
            </p:cNvPr>
            <p:cNvSpPr txBox="1"/>
            <p:nvPr/>
          </p:nvSpPr>
          <p:spPr>
            <a:xfrm>
              <a:off x="517236" y="2675407"/>
              <a:ext cx="3802017" cy="769441"/>
            </a:xfrm>
            <a:prstGeom prst="rect">
              <a:avLst/>
            </a:prstGeom>
            <a:noFill/>
          </p:spPr>
          <p:txBody>
            <a:bodyPr wrap="square" rtlCol="0">
              <a:spAutoFit/>
            </a:bodyPr>
            <a:lstStyle/>
            <a:p>
              <a:r>
                <a:rPr lang="en-GB" sz="4400" b="1">
                  <a:solidFill>
                    <a:prstClr val="black"/>
                  </a:solidFill>
                  <a:latin typeface="Century Gothic" panose="020B0502020202020204" pitchFamily="34" charset="0"/>
                </a:rPr>
                <a:t>obtuse angle </a:t>
              </a:r>
              <a:endParaRPr lang="en-US" sz="4400" b="1">
                <a:latin typeface="Century Gothic" panose="020B0502020202020204" pitchFamily="34" charset="0"/>
              </a:endParaRPr>
            </a:p>
          </p:txBody>
        </p:sp>
        <p:sp>
          <p:nvSpPr>
            <p:cNvPr id="39" name="TextBox 38">
              <a:extLst>
                <a:ext uri="{FF2B5EF4-FFF2-40B4-BE49-F238E27FC236}">
                  <a16:creationId xmlns:a16="http://schemas.microsoft.com/office/drawing/2014/main" id="{74505AE6-4D1F-4B10-AD5F-1C1545D3650E}"/>
                </a:ext>
              </a:extLst>
            </p:cNvPr>
            <p:cNvSpPr txBox="1"/>
            <p:nvPr/>
          </p:nvSpPr>
          <p:spPr>
            <a:xfrm>
              <a:off x="5826891" y="2675407"/>
              <a:ext cx="1506781" cy="769441"/>
            </a:xfrm>
            <a:prstGeom prst="rect">
              <a:avLst/>
            </a:prstGeom>
            <a:noFill/>
          </p:spPr>
          <p:txBody>
            <a:bodyPr wrap="square" rtlCol="0">
              <a:spAutoFit/>
            </a:bodyPr>
            <a:lstStyle/>
            <a:p>
              <a:r>
                <a:rPr lang="en-GB" sz="4400" b="1">
                  <a:solidFill>
                    <a:prstClr val="black"/>
                  </a:solidFill>
                  <a:latin typeface="Century Gothic" panose="020B0502020202020204" pitchFamily="34" charset="0"/>
                </a:rPr>
                <a:t>90</a:t>
              </a:r>
              <a:r>
                <a:rPr lang="en-GB" sz="4400" b="1" baseline="30000">
                  <a:solidFill>
                    <a:prstClr val="black"/>
                  </a:solidFill>
                  <a:latin typeface="Century Gothic" panose="020B0502020202020204" pitchFamily="34" charset="0"/>
                </a:rPr>
                <a:t>°</a:t>
              </a:r>
              <a:endParaRPr lang="en-US" sz="4400" b="1">
                <a:latin typeface="Century Gothic" panose="020B0502020202020204" pitchFamily="34" charset="0"/>
              </a:endParaRPr>
            </a:p>
          </p:txBody>
        </p:sp>
      </p:grpSp>
      <p:sp>
        <p:nvSpPr>
          <p:cNvPr id="40" name="TextBox 39">
            <a:extLst>
              <a:ext uri="{FF2B5EF4-FFF2-40B4-BE49-F238E27FC236}">
                <a16:creationId xmlns:a16="http://schemas.microsoft.com/office/drawing/2014/main" id="{AB914A88-D5F0-47A5-BCB1-6F6A6A24AEE2}"/>
              </a:ext>
            </a:extLst>
          </p:cNvPr>
          <p:cNvSpPr txBox="1"/>
          <p:nvPr/>
        </p:nvSpPr>
        <p:spPr>
          <a:xfrm>
            <a:off x="4965799" y="2616148"/>
            <a:ext cx="1343040" cy="1059926"/>
          </a:xfrm>
          <a:prstGeom prst="rect">
            <a:avLst/>
          </a:prstGeom>
          <a:solidFill>
            <a:schemeClr val="bg1"/>
          </a:solidFill>
          <a:ln w="38100">
            <a:solidFill>
              <a:schemeClr val="tx1"/>
            </a:solidFill>
          </a:ln>
        </p:spPr>
        <p:txBody>
          <a:bodyPr wrap="square" rtlCol="0">
            <a:spAutoFit/>
          </a:bodyPr>
          <a:lstStyle/>
          <a:p>
            <a:endParaRPr lang="en-US" sz="5000"/>
          </a:p>
        </p:txBody>
      </p:sp>
      <p:grpSp>
        <p:nvGrpSpPr>
          <p:cNvPr id="13" name="Group 12">
            <a:extLst>
              <a:ext uri="{FF2B5EF4-FFF2-40B4-BE49-F238E27FC236}">
                <a16:creationId xmlns:a16="http://schemas.microsoft.com/office/drawing/2014/main" id="{64086B77-DA86-4368-926A-5DCAFD9D8AB4}"/>
              </a:ext>
            </a:extLst>
          </p:cNvPr>
          <p:cNvGrpSpPr/>
          <p:nvPr/>
        </p:nvGrpSpPr>
        <p:grpSpPr>
          <a:xfrm>
            <a:off x="59531" y="6454317"/>
            <a:ext cx="1238534" cy="403683"/>
            <a:chOff x="68077" y="6454317"/>
            <a:chExt cx="1238534" cy="403683"/>
          </a:xfrm>
        </p:grpSpPr>
        <p:sp>
          <p:nvSpPr>
            <p:cNvPr id="14" name="TextBox 13">
              <a:extLst>
                <a:ext uri="{FF2B5EF4-FFF2-40B4-BE49-F238E27FC236}">
                  <a16:creationId xmlns:a16="http://schemas.microsoft.com/office/drawing/2014/main" id="{1CBA4607-4C60-4811-BF56-A26890A37AC6}"/>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15" name="Picture 14" descr="A close up of a sign&#10;&#10;Description generated with high confidence">
              <a:extLst>
                <a:ext uri="{FF2B5EF4-FFF2-40B4-BE49-F238E27FC236}">
                  <a16:creationId xmlns:a16="http://schemas.microsoft.com/office/drawing/2014/main" id="{B4E162B3-297A-4877-81E7-2454F95ED0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107981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a:solidFill>
                  <a:schemeClr val="bg2">
                    <a:lumMod val="50000"/>
                  </a:schemeClr>
                </a:solidFill>
                <a:latin typeface="Century Gothic" panose="020B0502020202020204" pitchFamily="34" charset="0"/>
              </a:rPr>
              <a:t>Varied Fluency 2</a:t>
            </a:r>
          </a:p>
          <a:p>
            <a:pPr algn="ctr"/>
            <a:endParaRPr lang="en-GB" sz="2000" b="1" u="sng">
              <a:solidFill>
                <a:schemeClr val="bg2">
                  <a:lumMod val="50000"/>
                </a:schemeClr>
              </a:solidFill>
              <a:latin typeface="Century Gothic" panose="020B0502020202020204" pitchFamily="34" charset="0"/>
            </a:endParaRPr>
          </a:p>
          <a:p>
            <a:pPr algn="ctr"/>
            <a:r>
              <a:rPr lang="en-GB" sz="2000" b="1">
                <a:solidFill>
                  <a:schemeClr val="tx1"/>
                </a:solidFill>
                <a:latin typeface="Century Gothic" panose="020B0502020202020204" pitchFamily="34" charset="0"/>
              </a:rPr>
              <a:t>Use the symbols &lt; or &gt; to make the statements correct.</a:t>
            </a:r>
          </a:p>
          <a:p>
            <a:pPr algn="ctr"/>
            <a:endParaRPr lang="en-GB" sz="2000" u="sng">
              <a:solidFill>
                <a:schemeClr val="bg2">
                  <a:lumMod val="50000"/>
                </a:schemeClr>
              </a:solidFill>
              <a:latin typeface="SassoonCRInfantMedium" panose="02000603020000020003" pitchFamily="2" charset="0"/>
            </a:endParaRPr>
          </a:p>
        </p:txBody>
      </p:sp>
      <p:grpSp>
        <p:nvGrpSpPr>
          <p:cNvPr id="4" name="Group 3">
            <a:extLst>
              <a:ext uri="{FF2B5EF4-FFF2-40B4-BE49-F238E27FC236}">
                <a16:creationId xmlns:a16="http://schemas.microsoft.com/office/drawing/2014/main" id="{2AE58567-81E5-4ADB-B7DB-ECC76648F540}"/>
              </a:ext>
            </a:extLst>
          </p:cNvPr>
          <p:cNvGrpSpPr/>
          <p:nvPr/>
        </p:nvGrpSpPr>
        <p:grpSpPr>
          <a:xfrm>
            <a:off x="1163782" y="2675407"/>
            <a:ext cx="6816436" cy="769441"/>
            <a:chOff x="517236" y="2675407"/>
            <a:chExt cx="6816436" cy="769441"/>
          </a:xfrm>
        </p:grpSpPr>
        <p:sp>
          <p:nvSpPr>
            <p:cNvPr id="38" name="TextBox 37">
              <a:extLst>
                <a:ext uri="{FF2B5EF4-FFF2-40B4-BE49-F238E27FC236}">
                  <a16:creationId xmlns:a16="http://schemas.microsoft.com/office/drawing/2014/main" id="{7D5ED528-C107-426A-A747-09CE03E4D29D}"/>
                </a:ext>
              </a:extLst>
            </p:cNvPr>
            <p:cNvSpPr txBox="1"/>
            <p:nvPr/>
          </p:nvSpPr>
          <p:spPr>
            <a:xfrm>
              <a:off x="517236" y="2675407"/>
              <a:ext cx="3802017" cy="769441"/>
            </a:xfrm>
            <a:prstGeom prst="rect">
              <a:avLst/>
            </a:prstGeom>
            <a:noFill/>
          </p:spPr>
          <p:txBody>
            <a:bodyPr wrap="square" rtlCol="0">
              <a:spAutoFit/>
            </a:bodyPr>
            <a:lstStyle/>
            <a:p>
              <a:r>
                <a:rPr lang="en-GB" sz="4400" b="1">
                  <a:solidFill>
                    <a:prstClr val="black"/>
                  </a:solidFill>
                  <a:latin typeface="Century Gothic" panose="020B0502020202020204" pitchFamily="34" charset="0"/>
                </a:rPr>
                <a:t>obtuse angle </a:t>
              </a:r>
              <a:endParaRPr lang="en-US" sz="4400" b="1">
                <a:latin typeface="Century Gothic" panose="020B0502020202020204" pitchFamily="34" charset="0"/>
              </a:endParaRPr>
            </a:p>
          </p:txBody>
        </p:sp>
        <p:sp>
          <p:nvSpPr>
            <p:cNvPr id="39" name="TextBox 38">
              <a:extLst>
                <a:ext uri="{FF2B5EF4-FFF2-40B4-BE49-F238E27FC236}">
                  <a16:creationId xmlns:a16="http://schemas.microsoft.com/office/drawing/2014/main" id="{74505AE6-4D1F-4B10-AD5F-1C1545D3650E}"/>
                </a:ext>
              </a:extLst>
            </p:cNvPr>
            <p:cNvSpPr txBox="1"/>
            <p:nvPr/>
          </p:nvSpPr>
          <p:spPr>
            <a:xfrm>
              <a:off x="5826891" y="2675407"/>
              <a:ext cx="1506781" cy="769441"/>
            </a:xfrm>
            <a:prstGeom prst="rect">
              <a:avLst/>
            </a:prstGeom>
            <a:noFill/>
          </p:spPr>
          <p:txBody>
            <a:bodyPr wrap="square" rtlCol="0">
              <a:spAutoFit/>
            </a:bodyPr>
            <a:lstStyle/>
            <a:p>
              <a:r>
                <a:rPr lang="en-GB" sz="4400" b="1">
                  <a:solidFill>
                    <a:prstClr val="black"/>
                  </a:solidFill>
                  <a:latin typeface="Century Gothic" panose="020B0502020202020204" pitchFamily="34" charset="0"/>
                </a:rPr>
                <a:t>90</a:t>
              </a:r>
              <a:r>
                <a:rPr lang="en-GB" sz="4400" b="1" baseline="30000">
                  <a:solidFill>
                    <a:prstClr val="black"/>
                  </a:solidFill>
                  <a:latin typeface="Century Gothic" panose="020B0502020202020204" pitchFamily="34" charset="0"/>
                </a:rPr>
                <a:t>°</a:t>
              </a:r>
              <a:endParaRPr lang="en-US" sz="4400" b="1">
                <a:latin typeface="Century Gothic" panose="020B0502020202020204" pitchFamily="34" charset="0"/>
              </a:endParaRPr>
            </a:p>
          </p:txBody>
        </p:sp>
      </p:grpSp>
      <p:sp>
        <p:nvSpPr>
          <p:cNvPr id="40" name="TextBox 39">
            <a:extLst>
              <a:ext uri="{FF2B5EF4-FFF2-40B4-BE49-F238E27FC236}">
                <a16:creationId xmlns:a16="http://schemas.microsoft.com/office/drawing/2014/main" id="{AB914A88-D5F0-47A5-BCB1-6F6A6A24AEE2}"/>
              </a:ext>
            </a:extLst>
          </p:cNvPr>
          <p:cNvSpPr txBox="1"/>
          <p:nvPr/>
        </p:nvSpPr>
        <p:spPr>
          <a:xfrm>
            <a:off x="4965799" y="2616148"/>
            <a:ext cx="1343040" cy="1059926"/>
          </a:xfrm>
          <a:prstGeom prst="rect">
            <a:avLst/>
          </a:prstGeom>
          <a:solidFill>
            <a:schemeClr val="bg1"/>
          </a:solidFill>
          <a:ln w="38100">
            <a:solidFill>
              <a:schemeClr val="tx1"/>
            </a:solidFill>
          </a:ln>
        </p:spPr>
        <p:txBody>
          <a:bodyPr wrap="square" rtlCol="0">
            <a:spAutoFit/>
          </a:bodyPr>
          <a:lstStyle/>
          <a:p>
            <a:endParaRPr lang="en-US" sz="5000"/>
          </a:p>
        </p:txBody>
      </p:sp>
      <p:sp>
        <p:nvSpPr>
          <p:cNvPr id="13" name="Rectangle 12">
            <a:extLst>
              <a:ext uri="{FF2B5EF4-FFF2-40B4-BE49-F238E27FC236}">
                <a16:creationId xmlns:a16="http://schemas.microsoft.com/office/drawing/2014/main" id="{69B17F90-D51A-4BC3-A4FA-69F8DB9C5D81}"/>
              </a:ext>
            </a:extLst>
          </p:cNvPr>
          <p:cNvSpPr/>
          <p:nvPr/>
        </p:nvSpPr>
        <p:spPr>
          <a:xfrm>
            <a:off x="5316558" y="2528926"/>
            <a:ext cx="641522" cy="1092607"/>
          </a:xfrm>
          <a:prstGeom prst="rect">
            <a:avLst/>
          </a:prstGeom>
        </p:spPr>
        <p:txBody>
          <a:bodyPr wrap="none">
            <a:spAutoFit/>
          </a:bodyPr>
          <a:lstStyle/>
          <a:p>
            <a:r>
              <a:rPr lang="en-GB" sz="6500">
                <a:solidFill>
                  <a:srgbClr val="FF0000"/>
                </a:solidFill>
                <a:latin typeface="SassoonCRInfantMedium" panose="02000603020000020003" pitchFamily="2" charset="0"/>
              </a:rPr>
              <a:t>&gt;</a:t>
            </a:r>
            <a:endParaRPr lang="en-GB" sz="6500">
              <a:solidFill>
                <a:srgbClr val="FF0000"/>
              </a:solidFill>
            </a:endParaRPr>
          </a:p>
        </p:txBody>
      </p:sp>
      <p:grpSp>
        <p:nvGrpSpPr>
          <p:cNvPr id="14" name="Group 13">
            <a:extLst>
              <a:ext uri="{FF2B5EF4-FFF2-40B4-BE49-F238E27FC236}">
                <a16:creationId xmlns:a16="http://schemas.microsoft.com/office/drawing/2014/main" id="{A5533F9C-D2D9-4E43-BF4B-FAFCED2FCCEA}"/>
              </a:ext>
            </a:extLst>
          </p:cNvPr>
          <p:cNvGrpSpPr/>
          <p:nvPr/>
        </p:nvGrpSpPr>
        <p:grpSpPr>
          <a:xfrm>
            <a:off x="59531" y="6454317"/>
            <a:ext cx="1238534" cy="403683"/>
            <a:chOff x="68077" y="6454317"/>
            <a:chExt cx="1238534" cy="403683"/>
          </a:xfrm>
        </p:grpSpPr>
        <p:sp>
          <p:nvSpPr>
            <p:cNvPr id="15" name="TextBox 14">
              <a:extLst>
                <a:ext uri="{FF2B5EF4-FFF2-40B4-BE49-F238E27FC236}">
                  <a16:creationId xmlns:a16="http://schemas.microsoft.com/office/drawing/2014/main" id="{56720A61-3D69-4C05-A621-9ECAA0C3E5C6}"/>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sz="5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500" b="1" i="0" u="none" strike="noStrike" kern="1200" cap="none" spc="0" normalizeH="0" baseline="0" noProof="0">
                  <a:ln>
                    <a:noFill/>
                  </a:ln>
                  <a:solidFill>
                    <a:prstClr val="black"/>
                  </a:solidFill>
                  <a:effectLst/>
                  <a:uLnTx/>
                  <a:uFillTx/>
                  <a:latin typeface="Century Gothic" panose="020B0502020202020204" pitchFamily="34" charset="0"/>
                  <a:ea typeface="+mn-ea"/>
                  <a:cs typeface="Arial" panose="020B0604020202020204" pitchFamily="34" charset="0"/>
                </a:rPr>
                <a:t>Classroom Secrets Limited 2018</a:t>
              </a:r>
            </a:p>
          </p:txBody>
        </p:sp>
        <p:pic>
          <p:nvPicPr>
            <p:cNvPr id="20" name="Picture 19" descr="A close up of a sign&#10;&#10;Description generated with high confidence">
              <a:extLst>
                <a:ext uri="{FF2B5EF4-FFF2-40B4-BE49-F238E27FC236}">
                  <a16:creationId xmlns:a16="http://schemas.microsoft.com/office/drawing/2014/main" id="{4B206C95-2923-4D26-961A-A656926A88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0546262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2f329b899d1e0c453f9d86bb194f90f">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1d87f36caa9ec3a2d6f114e9f26bf426"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A3160B3-6F5C-48F7-990F-32197C5A7D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144f90-c7b6-48d0-aae5-f5e9e48cc3df"/>
    <ds:schemaRef ds:uri="5c7a0828-c5e4-45f8-a074-18a8fdc88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0EF8F11D-A449-4684-B8E0-461263A2E192}">
  <ds:schemaRefs>
    <ds:schemaRef ds:uri="http://schemas.microsoft.com/office/infopath/2007/PartnerControls"/>
    <ds:schemaRef ds:uri="86144f90-c7b6-48d0-aae5-f5e9e48cc3df"/>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5c7a0828-c5e4-45f8-a074-18a8fdc88ec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8</TotalTime>
  <Words>565</Words>
  <Application>Microsoft Office PowerPoint</Application>
  <PresentationFormat>On-screen Show (4:3)</PresentationFormat>
  <Paragraphs>225</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Davina S</cp:lastModifiedBy>
  <cp:revision>3</cp:revision>
  <dcterms:created xsi:type="dcterms:W3CDTF">2018-03-17T10:08:43Z</dcterms:created>
  <dcterms:modified xsi:type="dcterms:W3CDTF">2019-06-06T08:11:45Z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ies>
</file>