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8" r:id="rId5"/>
    <p:sldId id="256" r:id="rId6"/>
    <p:sldId id="301" r:id="rId7"/>
    <p:sldId id="426" r:id="rId8"/>
    <p:sldId id="427" r:id="rId9"/>
    <p:sldId id="428" r:id="rId10"/>
    <p:sldId id="429" r:id="rId11"/>
    <p:sldId id="430" r:id="rId12"/>
    <p:sldId id="431" r:id="rId13"/>
    <p:sldId id="432" r:id="rId14"/>
    <p:sldId id="433" r:id="rId15"/>
    <p:sldId id="434" r:id="rId16"/>
    <p:sldId id="444" r:id="rId17"/>
    <p:sldId id="436" r:id="rId18"/>
    <p:sldId id="445" r:id="rId19"/>
    <p:sldId id="446" r:id="rId20"/>
    <p:sldId id="439" r:id="rId21"/>
    <p:sldId id="440" r:id="rId22"/>
    <p:sldId id="441" r:id="rId23"/>
    <p:sldId id="442" r:id="rId24"/>
    <p:sldId id="44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6AF79-A51B-463F-921D-E4FB83E8FE5D}" v="32" dt="2019-05-21T12:17:47.151"/>
    <p1510:client id="{2C6F028C-1C59-4D0B-8836-FF6AB3E49DB0}" v="169" dt="2019-05-22T09:35:57.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249" autoAdjust="0"/>
  </p:normalViewPr>
  <p:slideViewPr>
    <p:cSldViewPr snapToGrid="0">
      <p:cViewPr>
        <p:scale>
          <a:sx n="50" d="100"/>
          <a:sy n="50" d="100"/>
        </p:scale>
        <p:origin x="2004"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alker" userId="ea9b7a16-6533-4bfc-968f-2b771b65ab59" providerId="ADAL" clId="{40899006-1000-44EB-9014-8FFEFB84FFFD}"/>
    <pc:docChg chg="undo custSel addSld delSld modSld sldOrd">
      <pc:chgData name="Claire Walker" userId="ea9b7a16-6533-4bfc-968f-2b771b65ab59" providerId="ADAL" clId="{40899006-1000-44EB-9014-8FFEFB84FFFD}" dt="2019-05-20T10:25:27.842" v="1177" actId="20577"/>
      <pc:docMkLst>
        <pc:docMk/>
      </pc:docMkLst>
      <pc:sldChg chg="modSp">
        <pc:chgData name="Claire Walker" userId="ea9b7a16-6533-4bfc-968f-2b771b65ab59" providerId="ADAL" clId="{40899006-1000-44EB-9014-8FFEFB84FFFD}" dt="2019-05-20T09:54:16.635" v="0" actId="20577"/>
        <pc:sldMkLst>
          <pc:docMk/>
          <pc:sldMk cId="2637481266" sldId="256"/>
        </pc:sldMkLst>
        <pc:spChg chg="mod">
          <ac:chgData name="Claire Walker" userId="ea9b7a16-6533-4bfc-968f-2b771b65ab59" providerId="ADAL" clId="{40899006-1000-44EB-9014-8FFEFB84FFFD}" dt="2019-05-20T09:54:16.635" v="0" actId="20577"/>
          <ac:spMkLst>
            <pc:docMk/>
            <pc:sldMk cId="2637481266" sldId="256"/>
            <ac:spMk id="19" creationId="{5252A847-DE45-4FA3-A1F8-EEBEB845FF8E}"/>
          </ac:spMkLst>
        </pc:spChg>
      </pc:sldChg>
      <pc:sldChg chg="modSp">
        <pc:chgData name="Claire Walker" userId="ea9b7a16-6533-4bfc-968f-2b771b65ab59" providerId="ADAL" clId="{40899006-1000-44EB-9014-8FFEFB84FFFD}" dt="2019-05-20T09:54:21.007" v="1" actId="20577"/>
        <pc:sldMkLst>
          <pc:docMk/>
          <pc:sldMk cId="3855900595" sldId="301"/>
        </pc:sldMkLst>
        <pc:spChg chg="mod">
          <ac:chgData name="Claire Walker" userId="ea9b7a16-6533-4bfc-968f-2b771b65ab59" providerId="ADAL" clId="{40899006-1000-44EB-9014-8FFEFB84FFFD}" dt="2019-05-20T09:54:21.007" v="1" actId="20577"/>
          <ac:spMkLst>
            <pc:docMk/>
            <pc:sldMk cId="3855900595" sldId="301"/>
            <ac:spMk id="19" creationId="{5252A847-DE45-4FA3-A1F8-EEBEB845FF8E}"/>
          </ac:spMkLst>
        </pc:spChg>
      </pc:sldChg>
      <pc:sldChg chg="addSp delSp">
        <pc:chgData name="Claire Walker" userId="ea9b7a16-6533-4bfc-968f-2b771b65ab59" providerId="ADAL" clId="{40899006-1000-44EB-9014-8FFEFB84FFFD}" dt="2019-05-20T10:08:51.339" v="375"/>
        <pc:sldMkLst>
          <pc:docMk/>
          <pc:sldMk cId="2030090273" sldId="418"/>
        </pc:sldMkLst>
        <pc:spChg chg="del">
          <ac:chgData name="Claire Walker" userId="ea9b7a16-6533-4bfc-968f-2b771b65ab59" providerId="ADAL" clId="{40899006-1000-44EB-9014-8FFEFB84FFFD}" dt="2019-05-20T10:08:36.948" v="370" actId="478"/>
          <ac:spMkLst>
            <pc:docMk/>
            <pc:sldMk cId="2030090273" sldId="418"/>
            <ac:spMk id="7" creationId="{277FDC6C-B99A-4ED8-B341-A52126824B67}"/>
          </ac:spMkLst>
        </pc:spChg>
        <pc:spChg chg="add del">
          <ac:chgData name="Claire Walker" userId="ea9b7a16-6533-4bfc-968f-2b771b65ab59" providerId="ADAL" clId="{40899006-1000-44EB-9014-8FFEFB84FFFD}" dt="2019-05-20T10:08:39.985" v="372" actId="478"/>
          <ac:spMkLst>
            <pc:docMk/>
            <pc:sldMk cId="2030090273" sldId="418"/>
            <ac:spMk id="10" creationId="{7E48BCE1-E33C-4D06-AA90-5EE4D866DFAE}"/>
          </ac:spMkLst>
        </pc:spChg>
        <pc:spChg chg="add del">
          <ac:chgData name="Claire Walker" userId="ea9b7a16-6533-4bfc-968f-2b771b65ab59" providerId="ADAL" clId="{40899006-1000-44EB-9014-8FFEFB84FFFD}" dt="2019-05-20T10:08:46.596" v="374"/>
          <ac:spMkLst>
            <pc:docMk/>
            <pc:sldMk cId="2030090273" sldId="418"/>
            <ac:spMk id="11" creationId="{483CD280-4BB0-482C-9C6E-6EBF167B0D72}"/>
          </ac:spMkLst>
        </pc:spChg>
        <pc:spChg chg="add">
          <ac:chgData name="Claire Walker" userId="ea9b7a16-6533-4bfc-968f-2b771b65ab59" providerId="ADAL" clId="{40899006-1000-44EB-9014-8FFEFB84FFFD}" dt="2019-05-20T10:08:51.339" v="375"/>
          <ac:spMkLst>
            <pc:docMk/>
            <pc:sldMk cId="2030090273" sldId="418"/>
            <ac:spMk id="12" creationId="{753164AF-4AC4-40C2-80C5-62C8DB366733}"/>
          </ac:spMkLst>
        </pc:spChg>
        <pc:picChg chg="add">
          <ac:chgData name="Claire Walker" userId="ea9b7a16-6533-4bfc-968f-2b771b65ab59" providerId="ADAL" clId="{40899006-1000-44EB-9014-8FFEFB84FFFD}" dt="2019-05-20T10:08:51.339" v="375"/>
          <ac:picMkLst>
            <pc:docMk/>
            <pc:sldMk cId="2030090273" sldId="418"/>
            <ac:picMk id="13" creationId="{A123114D-8B08-4609-B1DB-441418BD86C9}"/>
          </ac:picMkLst>
        </pc:picChg>
        <pc:picChg chg="del">
          <ac:chgData name="Claire Walker" userId="ea9b7a16-6533-4bfc-968f-2b771b65ab59" providerId="ADAL" clId="{40899006-1000-44EB-9014-8FFEFB84FFFD}" dt="2019-05-20T10:08:35.651" v="369" actId="478"/>
          <ac:picMkLst>
            <pc:docMk/>
            <pc:sldMk cId="2030090273" sldId="418"/>
            <ac:picMk id="18" creationId="{AF62330C-AB9B-43BE-82E4-98A7F5B9D6D1}"/>
          </ac:picMkLst>
        </pc:picChg>
      </pc:sldChg>
    </pc:docChg>
  </pc:docChgLst>
  <pc:docChgLst>
    <pc:chgData name="Ellan Winter" userId="9a80851c-dfd5-4a04-bafd-92bdf8926baa" providerId="ADAL" clId="{13B77C7A-CC2F-4D7B-98EE-3A6041CAE931}"/>
    <pc:docChg chg="addSld modSld sldOrd">
      <pc:chgData name="Ellan Winter" userId="9a80851c-dfd5-4a04-bafd-92bdf8926baa" providerId="ADAL" clId="{13B77C7A-CC2F-4D7B-98EE-3A6041CAE931}" dt="2019-05-15T10:38:47.852" v="20"/>
      <pc:docMkLst>
        <pc:docMk/>
      </pc:docMkLst>
      <pc:sldChg chg="modSp">
        <pc:chgData name="Ellan Winter" userId="9a80851c-dfd5-4a04-bafd-92bdf8926baa" providerId="ADAL" clId="{13B77C7A-CC2F-4D7B-98EE-3A6041CAE931}" dt="2019-05-15T10:38:03.233" v="4" actId="14100"/>
        <pc:sldMkLst>
          <pc:docMk/>
          <pc:sldMk cId="2637481266" sldId="256"/>
        </pc:sldMkLst>
        <pc:spChg chg="mod">
          <ac:chgData name="Ellan Winter" userId="9a80851c-dfd5-4a04-bafd-92bdf8926baa" providerId="ADAL" clId="{13B77C7A-CC2F-4D7B-98EE-3A6041CAE931}" dt="2019-05-15T10:38:03.233" v="4" actId="14100"/>
          <ac:spMkLst>
            <pc:docMk/>
            <pc:sldMk cId="2637481266" sldId="256"/>
            <ac:spMk id="17" creationId="{0F18B4CD-798D-4EA5-92CF-7A4BB6DD9812}"/>
          </ac:spMkLst>
        </pc:spChg>
      </pc:sldChg>
      <pc:sldChg chg="addSp">
        <pc:chgData name="Ellan Winter" userId="9a80851c-dfd5-4a04-bafd-92bdf8926baa" providerId="ADAL" clId="{13B77C7A-CC2F-4D7B-98EE-3A6041CAE931}" dt="2019-05-15T10:38:19.627" v="5"/>
        <pc:sldMkLst>
          <pc:docMk/>
          <pc:sldMk cId="3855900595" sldId="301"/>
        </pc:sldMkLst>
        <pc:grpChg chg="add">
          <ac:chgData name="Ellan Winter" userId="9a80851c-dfd5-4a04-bafd-92bdf8926baa" providerId="ADAL" clId="{13B77C7A-CC2F-4D7B-98EE-3A6041CAE931}" dt="2019-05-15T10:38:19.627" v="5"/>
          <ac:grpSpMkLst>
            <pc:docMk/>
            <pc:sldMk cId="3855900595" sldId="301"/>
            <ac:grpSpMk id="9" creationId="{C1C1FF9B-4217-42B4-BA2C-0D531E400563}"/>
          </ac:grpSpMkLst>
        </pc:grpChg>
      </pc:sldChg>
      <pc:sldChg chg="add ord">
        <pc:chgData name="Ellan Winter" userId="9a80851c-dfd5-4a04-bafd-92bdf8926baa" providerId="ADAL" clId="{13B77C7A-CC2F-4D7B-98EE-3A6041CAE931}" dt="2019-05-15T07:36:49.338" v="1"/>
        <pc:sldMkLst>
          <pc:docMk/>
          <pc:sldMk cId="2030090273" sldId="418"/>
        </pc:sldMkLst>
      </pc:sldChg>
    </pc:docChg>
  </pc:docChgLst>
  <pc:docChgLst>
    <pc:chgData name="Ashleigh Sobol" userId="8430f2a2-602f-4dde-a79b-412efd9dd8bf" providerId="ADAL" clId="{33C1E5B2-096F-4B79-B1A8-D6306474DCDC}"/>
  </pc:docChgLst>
  <pc:docChgLst>
    <pc:chgData name="Claire Walker" userId="ea9b7a16-6533-4bfc-968f-2b771b65ab59" providerId="ADAL" clId="{2C6F028C-1C59-4D0B-8836-FF6AB3E49DB0}"/>
    <pc:docChg chg="undo custSel addSld delSld modSld sldOrd">
      <pc:chgData name="Claire Walker" userId="ea9b7a16-6533-4bfc-968f-2b771b65ab59" providerId="ADAL" clId="{2C6F028C-1C59-4D0B-8836-FF6AB3E49DB0}" dt="2019-05-22T09:36:15.303" v="637" actId="1035"/>
      <pc:docMkLst>
        <pc:docMk/>
      </pc:docMkLst>
      <pc:sldChg chg="addSp delSp">
        <pc:chgData name="Claire Walker" userId="ea9b7a16-6533-4bfc-968f-2b771b65ab59" providerId="ADAL" clId="{2C6F028C-1C59-4D0B-8836-FF6AB3E49DB0}" dt="2019-05-22T09:09:41.994" v="112"/>
        <pc:sldMkLst>
          <pc:docMk/>
          <pc:sldMk cId="3855900595" sldId="301"/>
        </pc:sldMkLst>
        <pc:spChg chg="add del">
          <ac:chgData name="Claire Walker" userId="ea9b7a16-6533-4bfc-968f-2b771b65ab59" providerId="ADAL" clId="{2C6F028C-1C59-4D0B-8836-FF6AB3E49DB0}" dt="2019-05-22T09:09:41.994" v="112"/>
          <ac:spMkLst>
            <pc:docMk/>
            <pc:sldMk cId="3855900595" sldId="301"/>
            <ac:spMk id="12" creationId="{B32729AE-0826-42E7-AD03-C6EB0062495C}"/>
          </ac:spMkLst>
        </pc:spChg>
      </pc:sldChg>
      <pc:sldChg chg="delSp modSp del">
        <pc:chgData name="Claire Walker" userId="ea9b7a16-6533-4bfc-968f-2b771b65ab59" providerId="ADAL" clId="{2C6F028C-1C59-4D0B-8836-FF6AB3E49DB0}" dt="2019-05-22T09:17:41.372" v="238" actId="2696"/>
        <pc:sldMkLst>
          <pc:docMk/>
          <pc:sldMk cId="1334715766" sldId="399"/>
        </pc:sldMkLst>
        <pc:grpChg chg="del mod">
          <ac:chgData name="Claire Walker" userId="ea9b7a16-6533-4bfc-968f-2b771b65ab59" providerId="ADAL" clId="{2C6F028C-1C59-4D0B-8836-FF6AB3E49DB0}" dt="2019-05-22T09:17:24.034" v="234" actId="478"/>
          <ac:grpSpMkLst>
            <pc:docMk/>
            <pc:sldMk cId="1334715766" sldId="399"/>
            <ac:grpSpMk id="5" creationId="{3DF6AA9D-AAF8-47C3-A5BB-25D78A2FC409}"/>
          </ac:grpSpMkLst>
        </pc:grpChg>
        <pc:grpChg chg="mod">
          <ac:chgData name="Claire Walker" userId="ea9b7a16-6533-4bfc-968f-2b771b65ab59" providerId="ADAL" clId="{2C6F028C-1C59-4D0B-8836-FF6AB3E49DB0}" dt="2019-05-22T09:17:21.238" v="233" actId="1076"/>
          <ac:grpSpMkLst>
            <pc:docMk/>
            <pc:sldMk cId="1334715766" sldId="399"/>
            <ac:grpSpMk id="9" creationId="{AF5E73AD-1545-4611-8492-BE2DE4D0AE24}"/>
          </ac:grpSpMkLst>
        </pc:grpChg>
        <pc:grpChg chg="mod">
          <ac:chgData name="Claire Walker" userId="ea9b7a16-6533-4bfc-968f-2b771b65ab59" providerId="ADAL" clId="{2C6F028C-1C59-4D0B-8836-FF6AB3E49DB0}" dt="2019-05-22T09:17:21.238" v="233" actId="1076"/>
          <ac:grpSpMkLst>
            <pc:docMk/>
            <pc:sldMk cId="1334715766" sldId="399"/>
            <ac:grpSpMk id="12" creationId="{F4323514-4B17-40A3-B9D6-40EB5389515D}"/>
          </ac:grpSpMkLst>
        </pc:grpChg>
        <pc:grpChg chg="mod">
          <ac:chgData name="Claire Walker" userId="ea9b7a16-6533-4bfc-968f-2b771b65ab59" providerId="ADAL" clId="{2C6F028C-1C59-4D0B-8836-FF6AB3E49DB0}" dt="2019-05-22T09:17:21.238" v="233" actId="1076"/>
          <ac:grpSpMkLst>
            <pc:docMk/>
            <pc:sldMk cId="1334715766" sldId="399"/>
            <ac:grpSpMk id="14" creationId="{5A782A3D-26C4-428C-9DE6-BCA7BC76B5E9}"/>
          </ac:grpSpMkLst>
        </pc:grpChg>
        <pc:grpChg chg="mod">
          <ac:chgData name="Claire Walker" userId="ea9b7a16-6533-4bfc-968f-2b771b65ab59" providerId="ADAL" clId="{2C6F028C-1C59-4D0B-8836-FF6AB3E49DB0}" dt="2019-05-22T09:17:21.238" v="233" actId="1076"/>
          <ac:grpSpMkLst>
            <pc:docMk/>
            <pc:sldMk cId="1334715766" sldId="399"/>
            <ac:grpSpMk id="23" creationId="{355A6D2A-BAF6-497B-8ED7-B42F9C5C1EC1}"/>
          </ac:grpSpMkLst>
        </pc:grpChg>
        <pc:grpChg chg="mod">
          <ac:chgData name="Claire Walker" userId="ea9b7a16-6533-4bfc-968f-2b771b65ab59" providerId="ADAL" clId="{2C6F028C-1C59-4D0B-8836-FF6AB3E49DB0}" dt="2019-05-22T09:17:21.238" v="233" actId="1076"/>
          <ac:grpSpMkLst>
            <pc:docMk/>
            <pc:sldMk cId="1334715766" sldId="399"/>
            <ac:grpSpMk id="25" creationId="{EA6F7020-7327-475B-A820-23B0E31ED0EC}"/>
          </ac:grpSpMkLst>
        </pc:grpChg>
        <pc:grpChg chg="mod">
          <ac:chgData name="Claire Walker" userId="ea9b7a16-6533-4bfc-968f-2b771b65ab59" providerId="ADAL" clId="{2C6F028C-1C59-4D0B-8836-FF6AB3E49DB0}" dt="2019-05-22T09:17:21.238" v="233" actId="1076"/>
          <ac:grpSpMkLst>
            <pc:docMk/>
            <pc:sldMk cId="1334715766" sldId="399"/>
            <ac:grpSpMk id="27" creationId="{79765136-AB34-4368-B950-9B91DBB2EF7F}"/>
          </ac:grpSpMkLst>
        </pc:grpChg>
        <pc:grpChg chg="mod">
          <ac:chgData name="Claire Walker" userId="ea9b7a16-6533-4bfc-968f-2b771b65ab59" providerId="ADAL" clId="{2C6F028C-1C59-4D0B-8836-FF6AB3E49DB0}" dt="2019-05-22T09:17:21.238" v="233" actId="1076"/>
          <ac:grpSpMkLst>
            <pc:docMk/>
            <pc:sldMk cId="1334715766" sldId="399"/>
            <ac:grpSpMk id="30" creationId="{C8F1050D-7964-48E1-B636-C54B95CD6334}"/>
          </ac:grpSpMkLst>
        </pc:grpChg>
        <pc:picChg chg="del">
          <ac:chgData name="Claire Walker" userId="ea9b7a16-6533-4bfc-968f-2b771b65ab59" providerId="ADAL" clId="{2C6F028C-1C59-4D0B-8836-FF6AB3E49DB0}" dt="2019-05-22T09:00:10.372" v="0" actId="478"/>
          <ac:picMkLst>
            <pc:docMk/>
            <pc:sldMk cId="1334715766" sldId="399"/>
            <ac:picMk id="59" creationId="{EA6334DE-CF30-47E0-B49D-C35A02269CDD}"/>
          </ac:picMkLst>
        </pc:picChg>
        <pc:picChg chg="del">
          <ac:chgData name="Claire Walker" userId="ea9b7a16-6533-4bfc-968f-2b771b65ab59" providerId="ADAL" clId="{2C6F028C-1C59-4D0B-8836-FF6AB3E49DB0}" dt="2019-05-22T09:17:24.034" v="234" actId="478"/>
          <ac:picMkLst>
            <pc:docMk/>
            <pc:sldMk cId="1334715766" sldId="399"/>
            <ac:picMk id="60" creationId="{36557380-9E0D-4A89-B042-DC4B66DCAF18}"/>
          </ac:picMkLst>
        </pc:picChg>
        <pc:picChg chg="del">
          <ac:chgData name="Claire Walker" userId="ea9b7a16-6533-4bfc-968f-2b771b65ab59" providerId="ADAL" clId="{2C6F028C-1C59-4D0B-8836-FF6AB3E49DB0}" dt="2019-05-22T09:00:10.372" v="0" actId="478"/>
          <ac:picMkLst>
            <pc:docMk/>
            <pc:sldMk cId="1334715766" sldId="399"/>
            <ac:picMk id="61" creationId="{D1FF3C42-B7AD-487A-BB7C-1C0D2247ECA4}"/>
          </ac:picMkLst>
        </pc:picChg>
        <pc:picChg chg="del">
          <ac:chgData name="Claire Walker" userId="ea9b7a16-6533-4bfc-968f-2b771b65ab59" providerId="ADAL" clId="{2C6F028C-1C59-4D0B-8836-FF6AB3E49DB0}" dt="2019-05-22T09:00:10.372" v="0" actId="478"/>
          <ac:picMkLst>
            <pc:docMk/>
            <pc:sldMk cId="1334715766" sldId="399"/>
            <ac:picMk id="63" creationId="{6E4FA805-794A-445D-85D8-7713BEEE34E3}"/>
          </ac:picMkLst>
        </pc:picChg>
        <pc:picChg chg="del">
          <ac:chgData name="Claire Walker" userId="ea9b7a16-6533-4bfc-968f-2b771b65ab59" providerId="ADAL" clId="{2C6F028C-1C59-4D0B-8836-FF6AB3E49DB0}" dt="2019-05-22T09:00:10.372" v="0" actId="478"/>
          <ac:picMkLst>
            <pc:docMk/>
            <pc:sldMk cId="1334715766" sldId="399"/>
            <ac:picMk id="64" creationId="{7FE6F231-61B2-4AE9-B256-B8E5FA042A0E}"/>
          </ac:picMkLst>
        </pc:picChg>
      </pc:sldChg>
      <pc:sldChg chg="del">
        <pc:chgData name="Claire Walker" userId="ea9b7a16-6533-4bfc-968f-2b771b65ab59" providerId="ADAL" clId="{2C6F028C-1C59-4D0B-8836-FF6AB3E49DB0}" dt="2019-05-22T09:18:32.550" v="242" actId="2696"/>
        <pc:sldMkLst>
          <pc:docMk/>
          <pc:sldMk cId="3714366652" sldId="400"/>
        </pc:sldMkLst>
      </pc:sldChg>
      <pc:sldChg chg="delSp modSp del">
        <pc:chgData name="Claire Walker" userId="ea9b7a16-6533-4bfc-968f-2b771b65ab59" providerId="ADAL" clId="{2C6F028C-1C59-4D0B-8836-FF6AB3E49DB0}" dt="2019-05-22T09:20:42.230" v="284" actId="2696"/>
        <pc:sldMkLst>
          <pc:docMk/>
          <pc:sldMk cId="2619894074" sldId="404"/>
        </pc:sldMkLst>
        <pc:spChg chg="mod topLvl">
          <ac:chgData name="Claire Walker" userId="ea9b7a16-6533-4bfc-968f-2b771b65ab59" providerId="ADAL" clId="{2C6F028C-1C59-4D0B-8836-FF6AB3E49DB0}" dt="2019-05-22T09:20:30.157" v="280" actId="165"/>
          <ac:spMkLst>
            <pc:docMk/>
            <pc:sldMk cId="2619894074" sldId="404"/>
            <ac:spMk id="6" creationId="{B9CA0605-17A9-4B76-A42B-6F9551DE1D4E}"/>
          </ac:spMkLst>
        </pc:spChg>
        <pc:grpChg chg="del">
          <ac:chgData name="Claire Walker" userId="ea9b7a16-6533-4bfc-968f-2b771b65ab59" providerId="ADAL" clId="{2C6F028C-1C59-4D0B-8836-FF6AB3E49DB0}" dt="2019-05-22T09:20:30.157" v="280" actId="165"/>
          <ac:grpSpMkLst>
            <pc:docMk/>
            <pc:sldMk cId="2619894074" sldId="404"/>
            <ac:grpSpMk id="4" creationId="{A1922375-DD0A-4F52-93A5-3782A9BBC2CD}"/>
          </ac:grpSpMkLst>
        </pc:grpChg>
        <pc:grpChg chg="del">
          <ac:chgData name="Claire Walker" userId="ea9b7a16-6533-4bfc-968f-2b771b65ab59" providerId="ADAL" clId="{2C6F028C-1C59-4D0B-8836-FF6AB3E49DB0}" dt="2019-05-22T09:20:09.083" v="274" actId="478"/>
          <ac:grpSpMkLst>
            <pc:docMk/>
            <pc:sldMk cId="2619894074" sldId="404"/>
            <ac:grpSpMk id="8" creationId="{E29FDB14-DC14-4A41-A648-5F72393E6FD3}"/>
          </ac:grpSpMkLst>
        </pc:grpChg>
        <pc:picChg chg="mod topLvl">
          <ac:chgData name="Claire Walker" userId="ea9b7a16-6533-4bfc-968f-2b771b65ab59" providerId="ADAL" clId="{2C6F028C-1C59-4D0B-8836-FF6AB3E49DB0}" dt="2019-05-22T09:20:30.157" v="280" actId="165"/>
          <ac:picMkLst>
            <pc:docMk/>
            <pc:sldMk cId="2619894074" sldId="404"/>
            <ac:picMk id="5" creationId="{9D791F71-6FDD-4029-A136-60A4E988E99F}"/>
          </ac:picMkLst>
        </pc:picChg>
        <pc:picChg chg="del">
          <ac:chgData name="Claire Walker" userId="ea9b7a16-6533-4bfc-968f-2b771b65ab59" providerId="ADAL" clId="{2C6F028C-1C59-4D0B-8836-FF6AB3E49DB0}" dt="2019-05-22T09:20:09.083" v="274" actId="478"/>
          <ac:picMkLst>
            <pc:docMk/>
            <pc:sldMk cId="2619894074" sldId="404"/>
            <ac:picMk id="74" creationId="{0FFDB2F4-8CF9-4D08-BD85-A2370E2B5801}"/>
          </ac:picMkLst>
        </pc:picChg>
      </pc:sldChg>
      <pc:sldChg chg="del">
        <pc:chgData name="Claire Walker" userId="ea9b7a16-6533-4bfc-968f-2b771b65ab59" providerId="ADAL" clId="{2C6F028C-1C59-4D0B-8836-FF6AB3E49DB0}" dt="2019-05-22T09:21:02.496" v="287" actId="2696"/>
        <pc:sldMkLst>
          <pc:docMk/>
          <pc:sldMk cId="381784452" sldId="405"/>
        </pc:sldMkLst>
      </pc:sldChg>
      <pc:sldChg chg="delSp modSp del">
        <pc:chgData name="Claire Walker" userId="ea9b7a16-6533-4bfc-968f-2b771b65ab59" providerId="ADAL" clId="{2C6F028C-1C59-4D0B-8836-FF6AB3E49DB0}" dt="2019-05-22T09:23:21.588" v="313" actId="2696"/>
        <pc:sldMkLst>
          <pc:docMk/>
          <pc:sldMk cId="2033047940" sldId="409"/>
        </pc:sldMkLst>
        <pc:spChg chg="mod topLvl">
          <ac:chgData name="Claire Walker" userId="ea9b7a16-6533-4bfc-968f-2b771b65ab59" providerId="ADAL" clId="{2C6F028C-1C59-4D0B-8836-FF6AB3E49DB0}" dt="2019-05-22T09:23:07.024" v="309" actId="165"/>
          <ac:spMkLst>
            <pc:docMk/>
            <pc:sldMk cId="2033047940" sldId="409"/>
            <ac:spMk id="6" creationId="{B9CA0605-17A9-4B76-A42B-6F9551DE1D4E}"/>
          </ac:spMkLst>
        </pc:spChg>
        <pc:grpChg chg="del">
          <ac:chgData name="Claire Walker" userId="ea9b7a16-6533-4bfc-968f-2b771b65ab59" providerId="ADAL" clId="{2C6F028C-1C59-4D0B-8836-FF6AB3E49DB0}" dt="2019-05-22T09:23:01.557" v="308" actId="478"/>
          <ac:grpSpMkLst>
            <pc:docMk/>
            <pc:sldMk cId="2033047940" sldId="409"/>
            <ac:grpSpMk id="2" creationId="{3D85CE52-0429-4B21-AF1A-520E8FCBDCB4}"/>
          </ac:grpSpMkLst>
        </pc:grpChg>
        <pc:grpChg chg="del">
          <ac:chgData name="Claire Walker" userId="ea9b7a16-6533-4bfc-968f-2b771b65ab59" providerId="ADAL" clId="{2C6F028C-1C59-4D0B-8836-FF6AB3E49DB0}" dt="2019-05-22T09:23:07.024" v="309" actId="165"/>
          <ac:grpSpMkLst>
            <pc:docMk/>
            <pc:sldMk cId="2033047940" sldId="409"/>
            <ac:grpSpMk id="4" creationId="{A1922375-DD0A-4F52-93A5-3782A9BBC2CD}"/>
          </ac:grpSpMkLst>
        </pc:grpChg>
        <pc:grpChg chg="del">
          <ac:chgData name="Claire Walker" userId="ea9b7a16-6533-4bfc-968f-2b771b65ab59" providerId="ADAL" clId="{2C6F028C-1C59-4D0B-8836-FF6AB3E49DB0}" dt="2019-05-22T09:23:00.553" v="307" actId="478"/>
          <ac:grpSpMkLst>
            <pc:docMk/>
            <pc:sldMk cId="2033047940" sldId="409"/>
            <ac:grpSpMk id="87" creationId="{0F771608-08B2-42CA-A26C-B16F08EDDC28}"/>
          </ac:grpSpMkLst>
        </pc:grpChg>
        <pc:picChg chg="mod topLvl">
          <ac:chgData name="Claire Walker" userId="ea9b7a16-6533-4bfc-968f-2b771b65ab59" providerId="ADAL" clId="{2C6F028C-1C59-4D0B-8836-FF6AB3E49DB0}" dt="2019-05-22T09:23:07.024" v="309" actId="165"/>
          <ac:picMkLst>
            <pc:docMk/>
            <pc:sldMk cId="2033047940" sldId="409"/>
            <ac:picMk id="5" creationId="{9D791F71-6FDD-4029-A136-60A4E988E99F}"/>
          </ac:picMkLst>
        </pc:picChg>
      </pc:sldChg>
      <pc:sldChg chg="del">
        <pc:chgData name="Claire Walker" userId="ea9b7a16-6533-4bfc-968f-2b771b65ab59" providerId="ADAL" clId="{2C6F028C-1C59-4D0B-8836-FF6AB3E49DB0}" dt="2019-05-22T09:23:53.357" v="316" actId="2696"/>
        <pc:sldMkLst>
          <pc:docMk/>
          <pc:sldMk cId="2233907920" sldId="410"/>
        </pc:sldMkLst>
      </pc:sldChg>
      <pc:sldChg chg="delSp modSp del">
        <pc:chgData name="Claire Walker" userId="ea9b7a16-6533-4bfc-968f-2b771b65ab59" providerId="ADAL" clId="{2C6F028C-1C59-4D0B-8836-FF6AB3E49DB0}" dt="2019-05-22T09:29:17.104" v="429" actId="2696"/>
        <pc:sldMkLst>
          <pc:docMk/>
          <pc:sldMk cId="1969012749" sldId="411"/>
        </pc:sldMkLst>
        <pc:spChg chg="mod topLvl">
          <ac:chgData name="Claire Walker" userId="ea9b7a16-6533-4bfc-968f-2b771b65ab59" providerId="ADAL" clId="{2C6F028C-1C59-4D0B-8836-FF6AB3E49DB0}" dt="2019-05-22T09:29:06.432" v="425" actId="165"/>
          <ac:spMkLst>
            <pc:docMk/>
            <pc:sldMk cId="1969012749" sldId="411"/>
            <ac:spMk id="6" creationId="{B9CA0605-17A9-4B76-A42B-6F9551DE1D4E}"/>
          </ac:spMkLst>
        </pc:spChg>
        <pc:grpChg chg="del">
          <ac:chgData name="Claire Walker" userId="ea9b7a16-6533-4bfc-968f-2b771b65ab59" providerId="ADAL" clId="{2C6F028C-1C59-4D0B-8836-FF6AB3E49DB0}" dt="2019-05-22T09:29:06.432" v="425" actId="165"/>
          <ac:grpSpMkLst>
            <pc:docMk/>
            <pc:sldMk cId="1969012749" sldId="411"/>
            <ac:grpSpMk id="4" creationId="{A1922375-DD0A-4F52-93A5-3782A9BBC2CD}"/>
          </ac:grpSpMkLst>
        </pc:grpChg>
        <pc:grpChg chg="del">
          <ac:chgData name="Claire Walker" userId="ea9b7a16-6533-4bfc-968f-2b771b65ab59" providerId="ADAL" clId="{2C6F028C-1C59-4D0B-8836-FF6AB3E49DB0}" dt="2019-05-22T09:29:01.446" v="424" actId="478"/>
          <ac:grpSpMkLst>
            <pc:docMk/>
            <pc:sldMk cId="1969012749" sldId="411"/>
            <ac:grpSpMk id="9" creationId="{3B3A4CCF-A608-44DD-B695-1F7F8005F33B}"/>
          </ac:grpSpMkLst>
        </pc:grpChg>
        <pc:picChg chg="mod topLvl">
          <ac:chgData name="Claire Walker" userId="ea9b7a16-6533-4bfc-968f-2b771b65ab59" providerId="ADAL" clId="{2C6F028C-1C59-4D0B-8836-FF6AB3E49DB0}" dt="2019-05-22T09:29:06.432" v="425" actId="165"/>
          <ac:picMkLst>
            <pc:docMk/>
            <pc:sldMk cId="1969012749" sldId="411"/>
            <ac:picMk id="5" creationId="{9D791F71-6FDD-4029-A136-60A4E988E99F}"/>
          </ac:picMkLst>
        </pc:picChg>
        <pc:picChg chg="del">
          <ac:chgData name="Claire Walker" userId="ea9b7a16-6533-4bfc-968f-2b771b65ab59" providerId="ADAL" clId="{2C6F028C-1C59-4D0B-8836-FF6AB3E49DB0}" dt="2019-05-22T09:29:01.446" v="424" actId="478"/>
          <ac:picMkLst>
            <pc:docMk/>
            <pc:sldMk cId="1969012749" sldId="411"/>
            <ac:picMk id="18" creationId="{66B29E38-679F-4970-B764-C3899E809F7E}"/>
          </ac:picMkLst>
        </pc:picChg>
        <pc:picChg chg="del">
          <ac:chgData name="Claire Walker" userId="ea9b7a16-6533-4bfc-968f-2b771b65ab59" providerId="ADAL" clId="{2C6F028C-1C59-4D0B-8836-FF6AB3E49DB0}" dt="2019-05-22T09:29:01.446" v="424" actId="478"/>
          <ac:picMkLst>
            <pc:docMk/>
            <pc:sldMk cId="1969012749" sldId="411"/>
            <ac:picMk id="20" creationId="{24FB46A6-88A2-48D4-87FF-4F260E2AC7A1}"/>
          </ac:picMkLst>
        </pc:picChg>
      </pc:sldChg>
      <pc:sldChg chg="del">
        <pc:chgData name="Claire Walker" userId="ea9b7a16-6533-4bfc-968f-2b771b65ab59" providerId="ADAL" clId="{2C6F028C-1C59-4D0B-8836-FF6AB3E49DB0}" dt="2019-05-22T09:29:47.329" v="466" actId="2696"/>
        <pc:sldMkLst>
          <pc:docMk/>
          <pc:sldMk cId="1122197211" sldId="412"/>
        </pc:sldMkLst>
      </pc:sldChg>
      <pc:sldChg chg="addSp delSp modSp del">
        <pc:chgData name="Claire Walker" userId="ea9b7a16-6533-4bfc-968f-2b771b65ab59" providerId="ADAL" clId="{2C6F028C-1C59-4D0B-8836-FF6AB3E49DB0}" dt="2019-05-22T09:32:02.827" v="495" actId="2696"/>
        <pc:sldMkLst>
          <pc:docMk/>
          <pc:sldMk cId="1791536923" sldId="413"/>
        </pc:sldMkLst>
        <pc:spChg chg="mod topLvl">
          <ac:chgData name="Claire Walker" userId="ea9b7a16-6533-4bfc-968f-2b771b65ab59" providerId="ADAL" clId="{2C6F028C-1C59-4D0B-8836-FF6AB3E49DB0}" dt="2019-05-22T09:31:16.032" v="488" actId="165"/>
          <ac:spMkLst>
            <pc:docMk/>
            <pc:sldMk cId="1791536923" sldId="413"/>
            <ac:spMk id="6" creationId="{B9CA0605-17A9-4B76-A42B-6F9551DE1D4E}"/>
          </ac:spMkLst>
        </pc:spChg>
        <pc:grpChg chg="add del">
          <ac:chgData name="Claire Walker" userId="ea9b7a16-6533-4bfc-968f-2b771b65ab59" providerId="ADAL" clId="{2C6F028C-1C59-4D0B-8836-FF6AB3E49DB0}" dt="2019-05-22T09:31:00.044" v="483" actId="478"/>
          <ac:grpSpMkLst>
            <pc:docMk/>
            <pc:sldMk cId="1791536923" sldId="413"/>
            <ac:grpSpMk id="3" creationId="{AA92DFDE-9914-4E7B-A2F4-1113AC686CD3}"/>
          </ac:grpSpMkLst>
        </pc:grpChg>
        <pc:grpChg chg="del">
          <ac:chgData name="Claire Walker" userId="ea9b7a16-6533-4bfc-968f-2b771b65ab59" providerId="ADAL" clId="{2C6F028C-1C59-4D0B-8836-FF6AB3E49DB0}" dt="2019-05-22T09:31:16.032" v="488" actId="165"/>
          <ac:grpSpMkLst>
            <pc:docMk/>
            <pc:sldMk cId="1791536923" sldId="413"/>
            <ac:grpSpMk id="4" creationId="{A1922375-DD0A-4F52-93A5-3782A9BBC2CD}"/>
          </ac:grpSpMkLst>
        </pc:grpChg>
        <pc:grpChg chg="del">
          <ac:chgData name="Claire Walker" userId="ea9b7a16-6533-4bfc-968f-2b771b65ab59" providerId="ADAL" clId="{2C6F028C-1C59-4D0B-8836-FF6AB3E49DB0}" dt="2019-05-22T09:31:10.460" v="486" actId="478"/>
          <ac:grpSpMkLst>
            <pc:docMk/>
            <pc:sldMk cId="1791536923" sldId="413"/>
            <ac:grpSpMk id="112" creationId="{84AF162C-00C5-4BE9-A410-8C49CB2472FD}"/>
          </ac:grpSpMkLst>
        </pc:grpChg>
        <pc:picChg chg="mod topLvl">
          <ac:chgData name="Claire Walker" userId="ea9b7a16-6533-4bfc-968f-2b771b65ab59" providerId="ADAL" clId="{2C6F028C-1C59-4D0B-8836-FF6AB3E49DB0}" dt="2019-05-22T09:31:16.032" v="488" actId="165"/>
          <ac:picMkLst>
            <pc:docMk/>
            <pc:sldMk cId="1791536923" sldId="413"/>
            <ac:picMk id="5" creationId="{9D791F71-6FDD-4029-A136-60A4E988E99F}"/>
          </ac:picMkLst>
        </pc:picChg>
        <pc:picChg chg="del">
          <ac:chgData name="Claire Walker" userId="ea9b7a16-6533-4bfc-968f-2b771b65ab59" providerId="ADAL" clId="{2C6F028C-1C59-4D0B-8836-FF6AB3E49DB0}" dt="2019-05-22T09:31:05.771" v="484" actId="478"/>
          <ac:picMkLst>
            <pc:docMk/>
            <pc:sldMk cId="1791536923" sldId="413"/>
            <ac:picMk id="101" creationId="{68116F38-D829-4C7D-95CD-7715AFA9DB78}"/>
          </ac:picMkLst>
        </pc:picChg>
        <pc:picChg chg="del">
          <ac:chgData name="Claire Walker" userId="ea9b7a16-6533-4bfc-968f-2b771b65ab59" providerId="ADAL" clId="{2C6F028C-1C59-4D0B-8836-FF6AB3E49DB0}" dt="2019-05-22T09:31:08.001" v="485" actId="478"/>
          <ac:picMkLst>
            <pc:docMk/>
            <pc:sldMk cId="1791536923" sldId="413"/>
            <ac:picMk id="102" creationId="{BCFE503B-0A3E-4477-81D0-D10C76F4B9DD}"/>
          </ac:picMkLst>
        </pc:picChg>
        <pc:picChg chg="del">
          <ac:chgData name="Claire Walker" userId="ea9b7a16-6533-4bfc-968f-2b771b65ab59" providerId="ADAL" clId="{2C6F028C-1C59-4D0B-8836-FF6AB3E49DB0}" dt="2019-05-22T09:31:11.886" v="487" actId="478"/>
          <ac:picMkLst>
            <pc:docMk/>
            <pc:sldMk cId="1791536923" sldId="413"/>
            <ac:picMk id="106" creationId="{00B4FBE7-B36E-492B-9E35-B8FF61A593A8}"/>
          </ac:picMkLst>
        </pc:picChg>
      </pc:sldChg>
      <pc:sldChg chg="del">
        <pc:chgData name="Claire Walker" userId="ea9b7a16-6533-4bfc-968f-2b771b65ab59" providerId="ADAL" clId="{2C6F028C-1C59-4D0B-8836-FF6AB3E49DB0}" dt="2019-05-22T09:32:32.036" v="534" actId="2696"/>
        <pc:sldMkLst>
          <pc:docMk/>
          <pc:sldMk cId="694002516" sldId="414"/>
        </pc:sldMkLst>
      </pc:sldChg>
      <pc:sldChg chg="del">
        <pc:chgData name="Claire Walker" userId="ea9b7a16-6533-4bfc-968f-2b771b65ab59" providerId="ADAL" clId="{2C6F028C-1C59-4D0B-8836-FF6AB3E49DB0}" dt="2019-05-22T09:15:33.564" v="209" actId="2696"/>
        <pc:sldMkLst>
          <pc:docMk/>
          <pc:sldMk cId="2123183449" sldId="417"/>
        </pc:sldMkLst>
      </pc:sldChg>
      <pc:sldChg chg="delSp modSp del">
        <pc:chgData name="Claire Walker" userId="ea9b7a16-6533-4bfc-968f-2b771b65ab59" providerId="ADAL" clId="{2C6F028C-1C59-4D0B-8836-FF6AB3E49DB0}" dt="2019-05-22T09:27:05.731" v="378" actId="2696"/>
        <pc:sldMkLst>
          <pc:docMk/>
          <pc:sldMk cId="2852112483" sldId="419"/>
        </pc:sldMkLst>
        <pc:spChg chg="mod topLvl">
          <ac:chgData name="Claire Walker" userId="ea9b7a16-6533-4bfc-968f-2b771b65ab59" providerId="ADAL" clId="{2C6F028C-1C59-4D0B-8836-FF6AB3E49DB0}" dt="2019-05-22T09:26:54.772" v="374" actId="165"/>
          <ac:spMkLst>
            <pc:docMk/>
            <pc:sldMk cId="2852112483" sldId="419"/>
            <ac:spMk id="6" creationId="{B9CA0605-17A9-4B76-A42B-6F9551DE1D4E}"/>
          </ac:spMkLst>
        </pc:spChg>
        <pc:grpChg chg="del">
          <ac:chgData name="Claire Walker" userId="ea9b7a16-6533-4bfc-968f-2b771b65ab59" providerId="ADAL" clId="{2C6F028C-1C59-4D0B-8836-FF6AB3E49DB0}" dt="2019-05-22T09:26:54.772" v="374" actId="165"/>
          <ac:grpSpMkLst>
            <pc:docMk/>
            <pc:sldMk cId="2852112483" sldId="419"/>
            <ac:grpSpMk id="4" creationId="{A1922375-DD0A-4F52-93A5-3782A9BBC2CD}"/>
          </ac:grpSpMkLst>
        </pc:grpChg>
        <pc:grpChg chg="del">
          <ac:chgData name="Claire Walker" userId="ea9b7a16-6533-4bfc-968f-2b771b65ab59" providerId="ADAL" clId="{2C6F028C-1C59-4D0B-8836-FF6AB3E49DB0}" dt="2019-05-22T09:26:47.778" v="373" actId="478"/>
          <ac:grpSpMkLst>
            <pc:docMk/>
            <pc:sldMk cId="2852112483" sldId="419"/>
            <ac:grpSpMk id="533" creationId="{E667579E-469C-4043-9DE6-BDED3372BC40}"/>
          </ac:grpSpMkLst>
        </pc:grpChg>
        <pc:picChg chg="mod topLvl">
          <ac:chgData name="Claire Walker" userId="ea9b7a16-6533-4bfc-968f-2b771b65ab59" providerId="ADAL" clId="{2C6F028C-1C59-4D0B-8836-FF6AB3E49DB0}" dt="2019-05-22T09:26:54.772" v="374" actId="165"/>
          <ac:picMkLst>
            <pc:docMk/>
            <pc:sldMk cId="2852112483" sldId="419"/>
            <ac:picMk id="5" creationId="{9D791F71-6FDD-4029-A136-60A4E988E99F}"/>
          </ac:picMkLst>
        </pc:picChg>
        <pc:picChg chg="del">
          <ac:chgData name="Claire Walker" userId="ea9b7a16-6533-4bfc-968f-2b771b65ab59" providerId="ADAL" clId="{2C6F028C-1C59-4D0B-8836-FF6AB3E49DB0}" dt="2019-05-22T09:26:47.778" v="373" actId="478"/>
          <ac:picMkLst>
            <pc:docMk/>
            <pc:sldMk cId="2852112483" sldId="419"/>
            <ac:picMk id="137" creationId="{188B1E48-768F-4855-9D49-7545C9B0DC19}"/>
          </ac:picMkLst>
        </pc:picChg>
        <pc:picChg chg="del">
          <ac:chgData name="Claire Walker" userId="ea9b7a16-6533-4bfc-968f-2b771b65ab59" providerId="ADAL" clId="{2C6F028C-1C59-4D0B-8836-FF6AB3E49DB0}" dt="2019-05-22T09:26:47.778" v="373" actId="478"/>
          <ac:picMkLst>
            <pc:docMk/>
            <pc:sldMk cId="2852112483" sldId="419"/>
            <ac:picMk id="138" creationId="{A3F1384E-FF70-48FE-9957-E22BD945CBB6}"/>
          </ac:picMkLst>
        </pc:picChg>
        <pc:picChg chg="del">
          <ac:chgData name="Claire Walker" userId="ea9b7a16-6533-4bfc-968f-2b771b65ab59" providerId="ADAL" clId="{2C6F028C-1C59-4D0B-8836-FF6AB3E49DB0}" dt="2019-05-22T09:26:47.778" v="373" actId="478"/>
          <ac:picMkLst>
            <pc:docMk/>
            <pc:sldMk cId="2852112483" sldId="419"/>
            <ac:picMk id="139" creationId="{F80C1233-8C90-46F2-813E-6E6F343F0D2E}"/>
          </ac:picMkLst>
        </pc:picChg>
      </pc:sldChg>
      <pc:sldChg chg="del">
        <pc:chgData name="Claire Walker" userId="ea9b7a16-6533-4bfc-968f-2b771b65ab59" providerId="ADAL" clId="{2C6F028C-1C59-4D0B-8836-FF6AB3E49DB0}" dt="2019-05-22T09:27:27.070" v="393" actId="2696"/>
        <pc:sldMkLst>
          <pc:docMk/>
          <pc:sldMk cId="1589410864" sldId="420"/>
        </pc:sldMkLst>
      </pc:sldChg>
      <pc:sldChg chg="del">
        <pc:chgData name="Claire Walker" userId="ea9b7a16-6533-4bfc-968f-2b771b65ab59" providerId="ADAL" clId="{2C6F028C-1C59-4D0B-8836-FF6AB3E49DB0}" dt="2019-05-22T09:27:56.169" v="397" actId="2696"/>
        <pc:sldMkLst>
          <pc:docMk/>
          <pc:sldMk cId="1043142094" sldId="421"/>
        </pc:sldMkLst>
      </pc:sldChg>
      <pc:sldChg chg="del">
        <pc:chgData name="Claire Walker" userId="ea9b7a16-6533-4bfc-968f-2b771b65ab59" providerId="ADAL" clId="{2C6F028C-1C59-4D0B-8836-FF6AB3E49DB0}" dt="2019-05-22T09:33:03.563" v="588" actId="2696"/>
        <pc:sldMkLst>
          <pc:docMk/>
          <pc:sldMk cId="58594223" sldId="422"/>
        </pc:sldMkLst>
      </pc:sldChg>
      <pc:sldChg chg="del">
        <pc:chgData name="Claire Walker" userId="ea9b7a16-6533-4bfc-968f-2b771b65ab59" providerId="ADAL" clId="{2C6F028C-1C59-4D0B-8836-FF6AB3E49DB0}" dt="2019-05-22T09:12:31.605" v="171" actId="2696"/>
        <pc:sldMkLst>
          <pc:docMk/>
          <pc:sldMk cId="3983832352" sldId="423"/>
        </pc:sldMkLst>
      </pc:sldChg>
      <pc:sldChg chg="delSp modSp del">
        <pc:chgData name="Claire Walker" userId="ea9b7a16-6533-4bfc-968f-2b771b65ab59" providerId="ADAL" clId="{2C6F028C-1C59-4D0B-8836-FF6AB3E49DB0}" dt="2019-05-22T09:11:56.488" v="151" actId="2696"/>
        <pc:sldMkLst>
          <pc:docMk/>
          <pc:sldMk cId="2201725362" sldId="424"/>
        </pc:sldMkLst>
        <pc:spChg chg="mod topLvl">
          <ac:chgData name="Claire Walker" userId="ea9b7a16-6533-4bfc-968f-2b771b65ab59" providerId="ADAL" clId="{2C6F028C-1C59-4D0B-8836-FF6AB3E49DB0}" dt="2019-05-22T09:11:40.372" v="147" actId="165"/>
          <ac:spMkLst>
            <pc:docMk/>
            <pc:sldMk cId="2201725362" sldId="424"/>
            <ac:spMk id="19" creationId="{5252A847-DE45-4FA3-A1F8-EEBEB845FF8E}"/>
          </ac:spMkLst>
        </pc:spChg>
        <pc:grpChg chg="del">
          <ac:chgData name="Claire Walker" userId="ea9b7a16-6533-4bfc-968f-2b771b65ab59" providerId="ADAL" clId="{2C6F028C-1C59-4D0B-8836-FF6AB3E49DB0}" dt="2019-05-22T09:11:40.372" v="147" actId="165"/>
          <ac:grpSpMkLst>
            <pc:docMk/>
            <pc:sldMk cId="2201725362" sldId="424"/>
            <ac:grpSpMk id="3" creationId="{40E2759E-2123-4C77-B007-C78873FE6CF6}"/>
          </ac:grpSpMkLst>
        </pc:grpChg>
        <pc:picChg chg="del">
          <ac:chgData name="Claire Walker" userId="ea9b7a16-6533-4bfc-968f-2b771b65ab59" providerId="ADAL" clId="{2C6F028C-1C59-4D0B-8836-FF6AB3E49DB0}" dt="2019-05-22T09:11:33.499" v="146" actId="478"/>
          <ac:picMkLst>
            <pc:docMk/>
            <pc:sldMk cId="2201725362" sldId="424"/>
            <ac:picMk id="4" creationId="{4ABBD74A-24E4-41D7-9DB8-190E1579E849}"/>
          </ac:picMkLst>
        </pc:picChg>
        <pc:picChg chg="del">
          <ac:chgData name="Claire Walker" userId="ea9b7a16-6533-4bfc-968f-2b771b65ab59" providerId="ADAL" clId="{2C6F028C-1C59-4D0B-8836-FF6AB3E49DB0}" dt="2019-05-22T09:11:33.499" v="146" actId="478"/>
          <ac:picMkLst>
            <pc:docMk/>
            <pc:sldMk cId="2201725362" sldId="424"/>
            <ac:picMk id="6" creationId="{08E2A436-C40D-481C-96F5-F16C0EC5B75E}"/>
          </ac:picMkLst>
        </pc:picChg>
        <pc:picChg chg="mod topLvl">
          <ac:chgData name="Claire Walker" userId="ea9b7a16-6533-4bfc-968f-2b771b65ab59" providerId="ADAL" clId="{2C6F028C-1C59-4D0B-8836-FF6AB3E49DB0}" dt="2019-05-22T09:11:40.372" v="147" actId="165"/>
          <ac:picMkLst>
            <pc:docMk/>
            <pc:sldMk cId="2201725362" sldId="424"/>
            <ac:picMk id="8" creationId="{D9426B6B-94AA-4D9B-BC63-8F0BC9ED5115}"/>
          </ac:picMkLst>
        </pc:picChg>
        <pc:picChg chg="del">
          <ac:chgData name="Claire Walker" userId="ea9b7a16-6533-4bfc-968f-2b771b65ab59" providerId="ADAL" clId="{2C6F028C-1C59-4D0B-8836-FF6AB3E49DB0}" dt="2019-05-22T09:11:33.499" v="146" actId="478"/>
          <ac:picMkLst>
            <pc:docMk/>
            <pc:sldMk cId="2201725362" sldId="424"/>
            <ac:picMk id="129" creationId="{03FBEA24-53A2-410C-ACF9-4EF413F4F372}"/>
          </ac:picMkLst>
        </pc:picChg>
        <pc:picChg chg="del">
          <ac:chgData name="Claire Walker" userId="ea9b7a16-6533-4bfc-968f-2b771b65ab59" providerId="ADAL" clId="{2C6F028C-1C59-4D0B-8836-FF6AB3E49DB0}" dt="2019-05-22T09:11:29.525" v="145" actId="478"/>
          <ac:picMkLst>
            <pc:docMk/>
            <pc:sldMk cId="2201725362" sldId="424"/>
            <ac:picMk id="132" creationId="{F76C2F8A-D25C-42EB-8CC6-EDAA55A365C7}"/>
          </ac:picMkLst>
        </pc:picChg>
        <pc:picChg chg="del">
          <ac:chgData name="Claire Walker" userId="ea9b7a16-6533-4bfc-968f-2b771b65ab59" providerId="ADAL" clId="{2C6F028C-1C59-4D0B-8836-FF6AB3E49DB0}" dt="2019-05-22T09:11:33.499" v="146" actId="478"/>
          <ac:picMkLst>
            <pc:docMk/>
            <pc:sldMk cId="2201725362" sldId="424"/>
            <ac:picMk id="136" creationId="{FCA7D611-1DEF-4C5E-9503-F2379E375D6B}"/>
          </ac:picMkLst>
        </pc:picChg>
        <pc:picChg chg="del">
          <ac:chgData name="Claire Walker" userId="ea9b7a16-6533-4bfc-968f-2b771b65ab59" providerId="ADAL" clId="{2C6F028C-1C59-4D0B-8836-FF6AB3E49DB0}" dt="2019-05-22T09:11:28.201" v="144" actId="478"/>
          <ac:picMkLst>
            <pc:docMk/>
            <pc:sldMk cId="2201725362" sldId="424"/>
            <ac:picMk id="138" creationId="{4210589A-48BE-4F0B-9F80-E54B6DD53843}"/>
          </ac:picMkLst>
        </pc:picChg>
      </pc:sldChg>
      <pc:sldChg chg="delSp modSp del">
        <pc:chgData name="Claire Walker" userId="ea9b7a16-6533-4bfc-968f-2b771b65ab59" providerId="ADAL" clId="{2C6F028C-1C59-4D0B-8836-FF6AB3E49DB0}" dt="2019-05-22T09:15:19.010" v="203" actId="2696"/>
        <pc:sldMkLst>
          <pc:docMk/>
          <pc:sldMk cId="4293078602" sldId="425"/>
        </pc:sldMkLst>
        <pc:spChg chg="mod topLvl">
          <ac:chgData name="Claire Walker" userId="ea9b7a16-6533-4bfc-968f-2b771b65ab59" providerId="ADAL" clId="{2C6F028C-1C59-4D0B-8836-FF6AB3E49DB0}" dt="2019-05-22T09:14:56.115" v="199" actId="165"/>
          <ac:spMkLst>
            <pc:docMk/>
            <pc:sldMk cId="4293078602" sldId="425"/>
            <ac:spMk id="19" creationId="{5252A847-DE45-4FA3-A1F8-EEBEB845FF8E}"/>
          </ac:spMkLst>
        </pc:spChg>
        <pc:grpChg chg="del">
          <ac:chgData name="Claire Walker" userId="ea9b7a16-6533-4bfc-968f-2b771b65ab59" providerId="ADAL" clId="{2C6F028C-1C59-4D0B-8836-FF6AB3E49DB0}" dt="2019-05-22T09:14:56.115" v="199" actId="165"/>
          <ac:grpSpMkLst>
            <pc:docMk/>
            <pc:sldMk cId="4293078602" sldId="425"/>
            <ac:grpSpMk id="3" creationId="{40E2759E-2123-4C77-B007-C78873FE6CF6}"/>
          </ac:grpSpMkLst>
        </pc:grpChg>
        <pc:grpChg chg="del">
          <ac:chgData name="Claire Walker" userId="ea9b7a16-6533-4bfc-968f-2b771b65ab59" providerId="ADAL" clId="{2C6F028C-1C59-4D0B-8836-FF6AB3E49DB0}" dt="2019-05-22T09:14:25.577" v="198" actId="478"/>
          <ac:grpSpMkLst>
            <pc:docMk/>
            <pc:sldMk cId="4293078602" sldId="425"/>
            <ac:grpSpMk id="126" creationId="{70B0DE28-3047-49E7-B488-ABB1A752D326}"/>
          </ac:grpSpMkLst>
        </pc:grpChg>
        <pc:grpChg chg="del">
          <ac:chgData name="Claire Walker" userId="ea9b7a16-6533-4bfc-968f-2b771b65ab59" providerId="ADAL" clId="{2C6F028C-1C59-4D0B-8836-FF6AB3E49DB0}" dt="2019-05-22T09:14:23.771" v="197" actId="478"/>
          <ac:grpSpMkLst>
            <pc:docMk/>
            <pc:sldMk cId="4293078602" sldId="425"/>
            <ac:grpSpMk id="256" creationId="{06781E82-F1B6-450A-ABC3-0463C5FD44F5}"/>
          </ac:grpSpMkLst>
        </pc:grpChg>
        <pc:picChg chg="mod topLvl">
          <ac:chgData name="Claire Walker" userId="ea9b7a16-6533-4bfc-968f-2b771b65ab59" providerId="ADAL" clId="{2C6F028C-1C59-4D0B-8836-FF6AB3E49DB0}" dt="2019-05-22T09:14:56.115" v="199" actId="165"/>
          <ac:picMkLst>
            <pc:docMk/>
            <pc:sldMk cId="4293078602" sldId="425"/>
            <ac:picMk id="8" creationId="{D9426B6B-94AA-4D9B-BC63-8F0BC9ED5115}"/>
          </ac:picMkLst>
        </pc:picChg>
      </pc:sldChg>
      <pc:sldChg chg="addSp delSp modSp add">
        <pc:chgData name="Claire Walker" userId="ea9b7a16-6533-4bfc-968f-2b771b65ab59" providerId="ADAL" clId="{2C6F028C-1C59-4D0B-8836-FF6AB3E49DB0}" dt="2019-05-22T09:33:25.097" v="591" actId="1038"/>
        <pc:sldMkLst>
          <pc:docMk/>
          <pc:sldMk cId="264242515" sldId="426"/>
        </pc:sldMkLst>
        <pc:spChg chg="del mod topLvl">
          <ac:chgData name="Claire Walker" userId="ea9b7a16-6533-4bfc-968f-2b771b65ab59" providerId="ADAL" clId="{2C6F028C-1C59-4D0B-8836-FF6AB3E49DB0}" dt="2019-05-22T09:11:16.602" v="140" actId="478"/>
          <ac:spMkLst>
            <pc:docMk/>
            <pc:sldMk cId="264242515" sldId="426"/>
            <ac:spMk id="19" creationId="{5252A847-DE45-4FA3-A1F8-EEBEB845FF8E}"/>
          </ac:spMkLst>
        </pc:spChg>
        <pc:spChg chg="add mod">
          <ac:chgData name="Claire Walker" userId="ea9b7a16-6533-4bfc-968f-2b771b65ab59" providerId="ADAL" clId="{2C6F028C-1C59-4D0B-8836-FF6AB3E49DB0}" dt="2019-05-22T09:12:11.878" v="165" actId="1037"/>
          <ac:spMkLst>
            <pc:docMk/>
            <pc:sldMk cId="264242515" sldId="426"/>
            <ac:spMk id="21" creationId="{10249721-4238-4EE4-881B-55F8A3B50D9D}"/>
          </ac:spMkLst>
        </pc:spChg>
        <pc:grpChg chg="del">
          <ac:chgData name="Claire Walker" userId="ea9b7a16-6533-4bfc-968f-2b771b65ab59" providerId="ADAL" clId="{2C6F028C-1C59-4D0B-8836-FF6AB3E49DB0}" dt="2019-05-22T09:10:26.602" v="122" actId="165"/>
          <ac:grpSpMkLst>
            <pc:docMk/>
            <pc:sldMk cId="264242515" sldId="426"/>
            <ac:grpSpMk id="3" creationId="{40E2759E-2123-4C77-B007-C78873FE6CF6}"/>
          </ac:grpSpMkLst>
        </pc:grpChg>
        <pc:picChg chg="add del mod">
          <ac:chgData name="Claire Walker" userId="ea9b7a16-6533-4bfc-968f-2b771b65ab59" providerId="ADAL" clId="{2C6F028C-1C59-4D0B-8836-FF6AB3E49DB0}" dt="2019-05-22T09:11:13.684" v="139"/>
          <ac:picMkLst>
            <pc:docMk/>
            <pc:sldMk cId="264242515" sldId="426"/>
            <ac:picMk id="2" creationId="{CEFB0D1B-0C94-4114-80CE-0211CAE65F59}"/>
          </ac:picMkLst>
        </pc:picChg>
        <pc:picChg chg="del">
          <ac:chgData name="Claire Walker" userId="ea9b7a16-6533-4bfc-968f-2b771b65ab59" providerId="ADAL" clId="{2C6F028C-1C59-4D0B-8836-FF6AB3E49DB0}" dt="2019-05-22T09:11:19.620" v="141" actId="478"/>
          <ac:picMkLst>
            <pc:docMk/>
            <pc:sldMk cId="264242515" sldId="426"/>
            <ac:picMk id="4" creationId="{4ABBD74A-24E4-41D7-9DB8-190E1579E849}"/>
          </ac:picMkLst>
        </pc:picChg>
        <pc:picChg chg="del">
          <ac:chgData name="Claire Walker" userId="ea9b7a16-6533-4bfc-968f-2b771b65ab59" providerId="ADAL" clId="{2C6F028C-1C59-4D0B-8836-FF6AB3E49DB0}" dt="2019-05-22T09:11:19.620" v="141" actId="478"/>
          <ac:picMkLst>
            <pc:docMk/>
            <pc:sldMk cId="264242515" sldId="426"/>
            <ac:picMk id="6" creationId="{08E2A436-C40D-481C-96F5-F16C0EC5B75E}"/>
          </ac:picMkLst>
        </pc:picChg>
        <pc:picChg chg="mod topLvl">
          <ac:chgData name="Claire Walker" userId="ea9b7a16-6533-4bfc-968f-2b771b65ab59" providerId="ADAL" clId="{2C6F028C-1C59-4D0B-8836-FF6AB3E49DB0}" dt="2019-05-22T09:10:26.602" v="122" actId="165"/>
          <ac:picMkLst>
            <pc:docMk/>
            <pc:sldMk cId="264242515" sldId="426"/>
            <ac:picMk id="8" creationId="{D9426B6B-94AA-4D9B-BC63-8F0BC9ED5115}"/>
          </ac:picMkLst>
        </pc:picChg>
        <pc:picChg chg="add mod">
          <ac:chgData name="Claire Walker" userId="ea9b7a16-6533-4bfc-968f-2b771b65ab59" providerId="ADAL" clId="{2C6F028C-1C59-4D0B-8836-FF6AB3E49DB0}" dt="2019-05-22T09:33:25.097" v="591" actId="1038"/>
          <ac:picMkLst>
            <pc:docMk/>
            <pc:sldMk cId="264242515" sldId="426"/>
            <ac:picMk id="20" creationId="{BD57A0C5-30AC-454F-BE43-2816147AE7A1}"/>
          </ac:picMkLst>
        </pc:picChg>
        <pc:picChg chg="del">
          <ac:chgData name="Claire Walker" userId="ea9b7a16-6533-4bfc-968f-2b771b65ab59" providerId="ADAL" clId="{2C6F028C-1C59-4D0B-8836-FF6AB3E49DB0}" dt="2019-05-22T09:11:19.620" v="141" actId="478"/>
          <ac:picMkLst>
            <pc:docMk/>
            <pc:sldMk cId="264242515" sldId="426"/>
            <ac:picMk id="129" creationId="{03FBEA24-53A2-410C-ACF9-4EF413F4F372}"/>
          </ac:picMkLst>
        </pc:picChg>
        <pc:picChg chg="del">
          <ac:chgData name="Claire Walker" userId="ea9b7a16-6533-4bfc-968f-2b771b65ab59" providerId="ADAL" clId="{2C6F028C-1C59-4D0B-8836-FF6AB3E49DB0}" dt="2019-05-22T09:11:19.620" v="141" actId="478"/>
          <ac:picMkLst>
            <pc:docMk/>
            <pc:sldMk cId="264242515" sldId="426"/>
            <ac:picMk id="132" creationId="{F76C2F8A-D25C-42EB-8CC6-EDAA55A365C7}"/>
          </ac:picMkLst>
        </pc:picChg>
        <pc:picChg chg="del">
          <ac:chgData name="Claire Walker" userId="ea9b7a16-6533-4bfc-968f-2b771b65ab59" providerId="ADAL" clId="{2C6F028C-1C59-4D0B-8836-FF6AB3E49DB0}" dt="2019-05-22T09:11:19.620" v="141" actId="478"/>
          <ac:picMkLst>
            <pc:docMk/>
            <pc:sldMk cId="264242515" sldId="426"/>
            <ac:picMk id="136" creationId="{FCA7D611-1DEF-4C5E-9503-F2379E375D6B}"/>
          </ac:picMkLst>
        </pc:picChg>
        <pc:picChg chg="del mod modCrop">
          <ac:chgData name="Claire Walker" userId="ea9b7a16-6533-4bfc-968f-2b771b65ab59" providerId="ADAL" clId="{2C6F028C-1C59-4D0B-8836-FF6AB3E49DB0}" dt="2019-05-22T09:11:21.563" v="142" actId="478"/>
          <ac:picMkLst>
            <pc:docMk/>
            <pc:sldMk cId="264242515" sldId="426"/>
            <ac:picMk id="138" creationId="{4210589A-48BE-4F0B-9F80-E54B6DD53843}"/>
          </ac:picMkLst>
        </pc:picChg>
      </pc:sldChg>
      <pc:sldChg chg="addSp delSp modSp add del">
        <pc:chgData name="Claire Walker" userId="ea9b7a16-6533-4bfc-968f-2b771b65ab59" providerId="ADAL" clId="{2C6F028C-1C59-4D0B-8836-FF6AB3E49DB0}" dt="2019-05-22T09:04:42.993" v="21" actId="2696"/>
        <pc:sldMkLst>
          <pc:docMk/>
          <pc:sldMk cId="2074295684" sldId="426"/>
        </pc:sldMkLst>
        <pc:spChg chg="del mod">
          <ac:chgData name="Claire Walker" userId="ea9b7a16-6533-4bfc-968f-2b771b65ab59" providerId="ADAL" clId="{2C6F028C-1C59-4D0B-8836-FF6AB3E49DB0}" dt="2019-05-22T09:04:04.375" v="15"/>
          <ac:spMkLst>
            <pc:docMk/>
            <pc:sldMk cId="2074295684" sldId="426"/>
            <ac:spMk id="19" creationId="{5252A847-DE45-4FA3-A1F8-EEBEB845FF8E}"/>
          </ac:spMkLst>
        </pc:spChg>
        <pc:spChg chg="add ord">
          <ac:chgData name="Claire Walker" userId="ea9b7a16-6533-4bfc-968f-2b771b65ab59" providerId="ADAL" clId="{2C6F028C-1C59-4D0B-8836-FF6AB3E49DB0}" dt="2019-05-22T09:04:13.770" v="18" actId="167"/>
          <ac:spMkLst>
            <pc:docMk/>
            <pc:sldMk cId="2074295684" sldId="426"/>
            <ac:spMk id="20" creationId="{80A17AD4-AE13-435F-AD60-6965BF3F115C}"/>
          </ac:spMkLst>
        </pc:spChg>
        <pc:spChg chg="add del">
          <ac:chgData name="Claire Walker" userId="ea9b7a16-6533-4bfc-968f-2b771b65ab59" providerId="ADAL" clId="{2C6F028C-1C59-4D0B-8836-FF6AB3E49DB0}" dt="2019-05-22T09:04:28.139" v="20"/>
          <ac:spMkLst>
            <pc:docMk/>
            <pc:sldMk cId="2074295684" sldId="426"/>
            <ac:spMk id="21" creationId="{5FE81C64-F43C-4E9A-9F36-01979775A9E3}"/>
          </ac:spMkLst>
        </pc:spChg>
        <pc:grpChg chg="add del mod">
          <ac:chgData name="Claire Walker" userId="ea9b7a16-6533-4bfc-968f-2b771b65ab59" providerId="ADAL" clId="{2C6F028C-1C59-4D0B-8836-FF6AB3E49DB0}" dt="2019-05-22T09:04:04.375" v="15"/>
          <ac:grpSpMkLst>
            <pc:docMk/>
            <pc:sldMk cId="2074295684" sldId="426"/>
            <ac:grpSpMk id="3" creationId="{40E2759E-2123-4C77-B007-C78873FE6CF6}"/>
          </ac:grpSpMkLst>
        </pc:grpChg>
        <pc:picChg chg="del mod">
          <ac:chgData name="Claire Walker" userId="ea9b7a16-6533-4bfc-968f-2b771b65ab59" providerId="ADAL" clId="{2C6F028C-1C59-4D0B-8836-FF6AB3E49DB0}" dt="2019-05-22T09:04:06.536" v="16" actId="478"/>
          <ac:picMkLst>
            <pc:docMk/>
            <pc:sldMk cId="2074295684" sldId="426"/>
            <ac:picMk id="8" creationId="{D9426B6B-94AA-4D9B-BC63-8F0BC9ED5115}"/>
          </ac:picMkLst>
        </pc:picChg>
        <pc:picChg chg="add del">
          <ac:chgData name="Claire Walker" userId="ea9b7a16-6533-4bfc-968f-2b771b65ab59" providerId="ADAL" clId="{2C6F028C-1C59-4D0B-8836-FF6AB3E49DB0}" dt="2019-05-22T09:04:28.139" v="20"/>
          <ac:picMkLst>
            <pc:docMk/>
            <pc:sldMk cId="2074295684" sldId="426"/>
            <ac:picMk id="22" creationId="{C41C564A-FC6D-4315-87AE-4F2980117CDC}"/>
          </ac:picMkLst>
        </pc:picChg>
      </pc:sldChg>
      <pc:sldChg chg="addSp delSp modSp add del ord">
        <pc:chgData name="Claire Walker" userId="ea9b7a16-6533-4bfc-968f-2b771b65ab59" providerId="ADAL" clId="{2C6F028C-1C59-4D0B-8836-FF6AB3E49DB0}" dt="2019-05-22T09:10:07.941" v="118" actId="2696"/>
        <pc:sldMkLst>
          <pc:docMk/>
          <pc:sldMk cId="3494287785" sldId="426"/>
        </pc:sldMkLst>
        <pc:spChg chg="add del mod topLvl">
          <ac:chgData name="Claire Walker" userId="ea9b7a16-6533-4bfc-968f-2b771b65ab59" providerId="ADAL" clId="{2C6F028C-1C59-4D0B-8836-FF6AB3E49DB0}" dt="2019-05-22T09:09:58.159" v="117" actId="478"/>
          <ac:spMkLst>
            <pc:docMk/>
            <pc:sldMk cId="3494287785" sldId="426"/>
            <ac:spMk id="19" creationId="{5252A847-DE45-4FA3-A1F8-EEBEB845FF8E}"/>
          </ac:spMkLst>
        </pc:spChg>
        <pc:spChg chg="add del mod">
          <ac:chgData name="Claire Walker" userId="ea9b7a16-6533-4bfc-968f-2b771b65ab59" providerId="ADAL" clId="{2C6F028C-1C59-4D0B-8836-FF6AB3E49DB0}" dt="2019-05-22T09:06:04.791" v="45"/>
          <ac:spMkLst>
            <pc:docMk/>
            <pc:sldMk cId="3494287785" sldId="426"/>
            <ac:spMk id="20" creationId="{B62E1F0E-CCDB-41E3-A49D-6A604FEE52AC}"/>
          </ac:spMkLst>
        </pc:spChg>
        <pc:spChg chg="add del mod">
          <ac:chgData name="Claire Walker" userId="ea9b7a16-6533-4bfc-968f-2b771b65ab59" providerId="ADAL" clId="{2C6F028C-1C59-4D0B-8836-FF6AB3E49DB0}" dt="2019-05-22T09:07:51.548" v="100"/>
          <ac:spMkLst>
            <pc:docMk/>
            <pc:sldMk cId="3494287785" sldId="426"/>
            <ac:spMk id="22" creationId="{F2706294-60EE-4DDF-866C-49510BD2EA75}"/>
          </ac:spMkLst>
        </pc:spChg>
        <pc:spChg chg="add del mod">
          <ac:chgData name="Claire Walker" userId="ea9b7a16-6533-4bfc-968f-2b771b65ab59" providerId="ADAL" clId="{2C6F028C-1C59-4D0B-8836-FF6AB3E49DB0}" dt="2019-05-22T09:09:56.715" v="116"/>
          <ac:spMkLst>
            <pc:docMk/>
            <pc:sldMk cId="3494287785" sldId="426"/>
            <ac:spMk id="29" creationId="{3685DF64-F1B5-4577-BF36-8B379FC6B161}"/>
          </ac:spMkLst>
        </pc:spChg>
        <pc:grpChg chg="add del">
          <ac:chgData name="Claire Walker" userId="ea9b7a16-6533-4bfc-968f-2b771b65ab59" providerId="ADAL" clId="{2C6F028C-1C59-4D0B-8836-FF6AB3E49DB0}" dt="2019-05-22T09:07:18.317" v="68" actId="165"/>
          <ac:grpSpMkLst>
            <pc:docMk/>
            <pc:sldMk cId="3494287785" sldId="426"/>
            <ac:grpSpMk id="3" creationId="{40E2759E-2123-4C77-B007-C78873FE6CF6}"/>
          </ac:grpSpMkLst>
        </pc:grpChg>
        <pc:picChg chg="del">
          <ac:chgData name="Claire Walker" userId="ea9b7a16-6533-4bfc-968f-2b771b65ab59" providerId="ADAL" clId="{2C6F028C-1C59-4D0B-8836-FF6AB3E49DB0}" dt="2019-05-22T09:07:58.390" v="102" actId="478"/>
          <ac:picMkLst>
            <pc:docMk/>
            <pc:sldMk cId="3494287785" sldId="426"/>
            <ac:picMk id="4" creationId="{4ABBD74A-24E4-41D7-9DB8-190E1579E849}"/>
          </ac:picMkLst>
        </pc:picChg>
        <pc:picChg chg="del">
          <ac:chgData name="Claire Walker" userId="ea9b7a16-6533-4bfc-968f-2b771b65ab59" providerId="ADAL" clId="{2C6F028C-1C59-4D0B-8836-FF6AB3E49DB0}" dt="2019-05-22T09:07:58.390" v="102" actId="478"/>
          <ac:picMkLst>
            <pc:docMk/>
            <pc:sldMk cId="3494287785" sldId="426"/>
            <ac:picMk id="6" creationId="{08E2A436-C40D-481C-96F5-F16C0EC5B75E}"/>
          </ac:picMkLst>
        </pc:picChg>
        <pc:picChg chg="mod topLvl">
          <ac:chgData name="Claire Walker" userId="ea9b7a16-6533-4bfc-968f-2b771b65ab59" providerId="ADAL" clId="{2C6F028C-1C59-4D0B-8836-FF6AB3E49DB0}" dt="2019-05-22T09:07:18.317" v="68" actId="165"/>
          <ac:picMkLst>
            <pc:docMk/>
            <pc:sldMk cId="3494287785" sldId="426"/>
            <ac:picMk id="8" creationId="{D9426B6B-94AA-4D9B-BC63-8F0BC9ED5115}"/>
          </ac:picMkLst>
        </pc:picChg>
        <pc:picChg chg="add del mod">
          <ac:chgData name="Claire Walker" userId="ea9b7a16-6533-4bfc-968f-2b771b65ab59" providerId="ADAL" clId="{2C6F028C-1C59-4D0B-8836-FF6AB3E49DB0}" dt="2019-05-22T09:06:04.791" v="45"/>
          <ac:picMkLst>
            <pc:docMk/>
            <pc:sldMk cId="3494287785" sldId="426"/>
            <ac:picMk id="21" creationId="{2AE48272-E054-4FF4-8624-AE1E0AA100D4}"/>
          </ac:picMkLst>
        </pc:picChg>
        <pc:picChg chg="add del mod">
          <ac:chgData name="Claire Walker" userId="ea9b7a16-6533-4bfc-968f-2b771b65ab59" providerId="ADAL" clId="{2C6F028C-1C59-4D0B-8836-FF6AB3E49DB0}" dt="2019-05-22T09:07:51.548" v="100"/>
          <ac:picMkLst>
            <pc:docMk/>
            <pc:sldMk cId="3494287785" sldId="426"/>
            <ac:picMk id="23" creationId="{5635CFAF-3542-48F1-8D81-64782061C0CA}"/>
          </ac:picMkLst>
        </pc:picChg>
        <pc:picChg chg="add del mod">
          <ac:chgData name="Claire Walker" userId="ea9b7a16-6533-4bfc-968f-2b771b65ab59" providerId="ADAL" clId="{2C6F028C-1C59-4D0B-8836-FF6AB3E49DB0}" dt="2019-05-22T09:07:51.548" v="100"/>
          <ac:picMkLst>
            <pc:docMk/>
            <pc:sldMk cId="3494287785" sldId="426"/>
            <ac:picMk id="24" creationId="{4BA23C7C-DC20-48ED-8573-944B8067AA28}"/>
          </ac:picMkLst>
        </pc:picChg>
        <pc:picChg chg="add del mod">
          <ac:chgData name="Claire Walker" userId="ea9b7a16-6533-4bfc-968f-2b771b65ab59" providerId="ADAL" clId="{2C6F028C-1C59-4D0B-8836-FF6AB3E49DB0}" dt="2019-05-22T09:07:51.548" v="100"/>
          <ac:picMkLst>
            <pc:docMk/>
            <pc:sldMk cId="3494287785" sldId="426"/>
            <ac:picMk id="25" creationId="{F3F81510-C65C-469C-8EDF-0197B3B5C94E}"/>
          </ac:picMkLst>
        </pc:picChg>
        <pc:picChg chg="add del mod">
          <ac:chgData name="Claire Walker" userId="ea9b7a16-6533-4bfc-968f-2b771b65ab59" providerId="ADAL" clId="{2C6F028C-1C59-4D0B-8836-FF6AB3E49DB0}" dt="2019-05-22T09:07:51.548" v="100"/>
          <ac:picMkLst>
            <pc:docMk/>
            <pc:sldMk cId="3494287785" sldId="426"/>
            <ac:picMk id="26" creationId="{F33D5036-F376-4829-BE43-8E9CA19DD106}"/>
          </ac:picMkLst>
        </pc:picChg>
        <pc:picChg chg="add del mod">
          <ac:chgData name="Claire Walker" userId="ea9b7a16-6533-4bfc-968f-2b771b65ab59" providerId="ADAL" clId="{2C6F028C-1C59-4D0B-8836-FF6AB3E49DB0}" dt="2019-05-22T09:07:51.548" v="100"/>
          <ac:picMkLst>
            <pc:docMk/>
            <pc:sldMk cId="3494287785" sldId="426"/>
            <ac:picMk id="27" creationId="{88A02FC2-8DAD-4498-84CB-1F9BAC57661F}"/>
          </ac:picMkLst>
        </pc:picChg>
        <pc:picChg chg="add del mod">
          <ac:chgData name="Claire Walker" userId="ea9b7a16-6533-4bfc-968f-2b771b65ab59" providerId="ADAL" clId="{2C6F028C-1C59-4D0B-8836-FF6AB3E49DB0}" dt="2019-05-22T09:07:51.548" v="100"/>
          <ac:picMkLst>
            <pc:docMk/>
            <pc:sldMk cId="3494287785" sldId="426"/>
            <ac:picMk id="28" creationId="{417304C8-711F-4C03-AD95-AC7DA41A00B0}"/>
          </ac:picMkLst>
        </pc:picChg>
        <pc:picChg chg="add del">
          <ac:chgData name="Claire Walker" userId="ea9b7a16-6533-4bfc-968f-2b771b65ab59" providerId="ADAL" clId="{2C6F028C-1C59-4D0B-8836-FF6AB3E49DB0}" dt="2019-05-22T09:09:56.715" v="116"/>
          <ac:picMkLst>
            <pc:docMk/>
            <pc:sldMk cId="3494287785" sldId="426"/>
            <ac:picMk id="30" creationId="{7B0610FF-7109-4060-ACCE-62D19AB0C3D2}"/>
          </ac:picMkLst>
        </pc:picChg>
        <pc:picChg chg="add del">
          <ac:chgData name="Claire Walker" userId="ea9b7a16-6533-4bfc-968f-2b771b65ab59" providerId="ADAL" clId="{2C6F028C-1C59-4D0B-8836-FF6AB3E49DB0}" dt="2019-05-22T09:09:56.715" v="116"/>
          <ac:picMkLst>
            <pc:docMk/>
            <pc:sldMk cId="3494287785" sldId="426"/>
            <ac:picMk id="31" creationId="{69DCBD0F-EAC4-43FB-824A-581AAADF6DB1}"/>
          </ac:picMkLst>
        </pc:picChg>
        <pc:picChg chg="add del">
          <ac:chgData name="Claire Walker" userId="ea9b7a16-6533-4bfc-968f-2b771b65ab59" providerId="ADAL" clId="{2C6F028C-1C59-4D0B-8836-FF6AB3E49DB0}" dt="2019-05-22T09:09:56.715" v="116"/>
          <ac:picMkLst>
            <pc:docMk/>
            <pc:sldMk cId="3494287785" sldId="426"/>
            <ac:picMk id="32" creationId="{FC6053FF-C037-4695-9313-E479BB67E15C}"/>
          </ac:picMkLst>
        </pc:picChg>
        <pc:picChg chg="add del">
          <ac:chgData name="Claire Walker" userId="ea9b7a16-6533-4bfc-968f-2b771b65ab59" providerId="ADAL" clId="{2C6F028C-1C59-4D0B-8836-FF6AB3E49DB0}" dt="2019-05-22T09:09:56.715" v="116"/>
          <ac:picMkLst>
            <pc:docMk/>
            <pc:sldMk cId="3494287785" sldId="426"/>
            <ac:picMk id="33" creationId="{7CAF5982-4895-4B96-8AF8-540BA8B04A65}"/>
          </ac:picMkLst>
        </pc:picChg>
        <pc:picChg chg="add del">
          <ac:chgData name="Claire Walker" userId="ea9b7a16-6533-4bfc-968f-2b771b65ab59" providerId="ADAL" clId="{2C6F028C-1C59-4D0B-8836-FF6AB3E49DB0}" dt="2019-05-22T09:09:56.715" v="116"/>
          <ac:picMkLst>
            <pc:docMk/>
            <pc:sldMk cId="3494287785" sldId="426"/>
            <ac:picMk id="34" creationId="{CA0BE025-41CD-467B-9CEC-81CC6A410C38}"/>
          </ac:picMkLst>
        </pc:picChg>
        <pc:picChg chg="add del">
          <ac:chgData name="Claire Walker" userId="ea9b7a16-6533-4bfc-968f-2b771b65ab59" providerId="ADAL" clId="{2C6F028C-1C59-4D0B-8836-FF6AB3E49DB0}" dt="2019-05-22T09:09:56.715" v="116"/>
          <ac:picMkLst>
            <pc:docMk/>
            <pc:sldMk cId="3494287785" sldId="426"/>
            <ac:picMk id="35" creationId="{1AE414C5-5462-4EF7-880F-82D669AB3A6F}"/>
          </ac:picMkLst>
        </pc:picChg>
        <pc:picChg chg="del">
          <ac:chgData name="Claire Walker" userId="ea9b7a16-6533-4bfc-968f-2b771b65ab59" providerId="ADAL" clId="{2C6F028C-1C59-4D0B-8836-FF6AB3E49DB0}" dt="2019-05-22T09:07:58.390" v="102" actId="478"/>
          <ac:picMkLst>
            <pc:docMk/>
            <pc:sldMk cId="3494287785" sldId="426"/>
            <ac:picMk id="129" creationId="{03FBEA24-53A2-410C-ACF9-4EF413F4F372}"/>
          </ac:picMkLst>
        </pc:picChg>
        <pc:picChg chg="del">
          <ac:chgData name="Claire Walker" userId="ea9b7a16-6533-4bfc-968f-2b771b65ab59" providerId="ADAL" clId="{2C6F028C-1C59-4D0B-8836-FF6AB3E49DB0}" dt="2019-05-22T09:07:58.390" v="102" actId="478"/>
          <ac:picMkLst>
            <pc:docMk/>
            <pc:sldMk cId="3494287785" sldId="426"/>
            <ac:picMk id="132" creationId="{F76C2F8A-D25C-42EB-8CC6-EDAA55A365C7}"/>
          </ac:picMkLst>
        </pc:picChg>
        <pc:picChg chg="del">
          <ac:chgData name="Claire Walker" userId="ea9b7a16-6533-4bfc-968f-2b771b65ab59" providerId="ADAL" clId="{2C6F028C-1C59-4D0B-8836-FF6AB3E49DB0}" dt="2019-05-22T09:07:53.315" v="101" actId="478"/>
          <ac:picMkLst>
            <pc:docMk/>
            <pc:sldMk cId="3494287785" sldId="426"/>
            <ac:picMk id="136" creationId="{FCA7D611-1DEF-4C5E-9503-F2379E375D6B}"/>
          </ac:picMkLst>
        </pc:picChg>
        <pc:picChg chg="add del mod modCrop">
          <ac:chgData name="Claire Walker" userId="ea9b7a16-6533-4bfc-968f-2b771b65ab59" providerId="ADAL" clId="{2C6F028C-1C59-4D0B-8836-FF6AB3E49DB0}" dt="2019-05-22T09:07:58.390" v="102" actId="478"/>
          <ac:picMkLst>
            <pc:docMk/>
            <pc:sldMk cId="3494287785" sldId="426"/>
            <ac:picMk id="138" creationId="{4210589A-48BE-4F0B-9F80-E54B6DD53843}"/>
          </ac:picMkLst>
        </pc:picChg>
      </pc:sldChg>
      <pc:sldChg chg="modSp add">
        <pc:chgData name="Claire Walker" userId="ea9b7a16-6533-4bfc-968f-2b771b65ab59" providerId="ADAL" clId="{2C6F028C-1C59-4D0B-8836-FF6AB3E49DB0}" dt="2019-05-22T09:33:31.182" v="592" actId="1035"/>
        <pc:sldMkLst>
          <pc:docMk/>
          <pc:sldMk cId="2497275955" sldId="427"/>
        </pc:sldMkLst>
        <pc:spChg chg="mod">
          <ac:chgData name="Claire Walker" userId="ea9b7a16-6533-4bfc-968f-2b771b65ab59" providerId="ADAL" clId="{2C6F028C-1C59-4D0B-8836-FF6AB3E49DB0}" dt="2019-05-22T09:12:29.249" v="170" actId="20577"/>
          <ac:spMkLst>
            <pc:docMk/>
            <pc:sldMk cId="2497275955" sldId="427"/>
            <ac:spMk id="21" creationId="{10249721-4238-4EE4-881B-55F8A3B50D9D}"/>
          </ac:spMkLst>
        </pc:spChg>
        <pc:picChg chg="mod">
          <ac:chgData name="Claire Walker" userId="ea9b7a16-6533-4bfc-968f-2b771b65ab59" providerId="ADAL" clId="{2C6F028C-1C59-4D0B-8836-FF6AB3E49DB0}" dt="2019-05-22T09:33:31.182" v="592" actId="1035"/>
          <ac:picMkLst>
            <pc:docMk/>
            <pc:sldMk cId="2497275955" sldId="427"/>
            <ac:picMk id="20" creationId="{BD57A0C5-30AC-454F-BE43-2816147AE7A1}"/>
          </ac:picMkLst>
        </pc:picChg>
      </pc:sldChg>
      <pc:sldChg chg="delSp modSp add del">
        <pc:chgData name="Claire Walker" userId="ea9b7a16-6533-4bfc-968f-2b771b65ab59" providerId="ADAL" clId="{2C6F028C-1C59-4D0B-8836-FF6AB3E49DB0}" dt="2019-05-22T09:10:08.596" v="119" actId="2696"/>
        <pc:sldMkLst>
          <pc:docMk/>
          <pc:sldMk cId="3224639276" sldId="427"/>
        </pc:sldMkLst>
        <pc:spChg chg="mod topLvl">
          <ac:chgData name="Claire Walker" userId="ea9b7a16-6533-4bfc-968f-2b771b65ab59" providerId="ADAL" clId="{2C6F028C-1C59-4D0B-8836-FF6AB3E49DB0}" dt="2019-05-22T09:05:13.338" v="28" actId="478"/>
          <ac:spMkLst>
            <pc:docMk/>
            <pc:sldMk cId="3224639276" sldId="427"/>
            <ac:spMk id="19" creationId="{5252A847-DE45-4FA3-A1F8-EEBEB845FF8E}"/>
          </ac:spMkLst>
        </pc:spChg>
        <pc:grpChg chg="del">
          <ac:chgData name="Claire Walker" userId="ea9b7a16-6533-4bfc-968f-2b771b65ab59" providerId="ADAL" clId="{2C6F028C-1C59-4D0B-8836-FF6AB3E49DB0}" dt="2019-05-22T09:05:13.338" v="28" actId="478"/>
          <ac:grpSpMkLst>
            <pc:docMk/>
            <pc:sldMk cId="3224639276" sldId="427"/>
            <ac:grpSpMk id="3" creationId="{40E2759E-2123-4C77-B007-C78873FE6CF6}"/>
          </ac:grpSpMkLst>
        </pc:grpChg>
        <pc:picChg chg="del topLvl">
          <ac:chgData name="Claire Walker" userId="ea9b7a16-6533-4bfc-968f-2b771b65ab59" providerId="ADAL" clId="{2C6F028C-1C59-4D0B-8836-FF6AB3E49DB0}" dt="2019-05-22T09:05:13.338" v="28" actId="478"/>
          <ac:picMkLst>
            <pc:docMk/>
            <pc:sldMk cId="3224639276" sldId="427"/>
            <ac:picMk id="8" creationId="{D9426B6B-94AA-4D9B-BC63-8F0BC9ED5115}"/>
          </ac:picMkLst>
        </pc:picChg>
      </pc:sldChg>
      <pc:sldChg chg="addSp delSp modSp add">
        <pc:chgData name="Claire Walker" userId="ea9b7a16-6533-4bfc-968f-2b771b65ab59" providerId="ADAL" clId="{2C6F028C-1C59-4D0B-8836-FF6AB3E49DB0}" dt="2019-05-22T09:15:15.829" v="202" actId="207"/>
        <pc:sldMkLst>
          <pc:docMk/>
          <pc:sldMk cId="1547620026" sldId="428"/>
        </pc:sldMkLst>
        <pc:spChg chg="del mod topLvl">
          <ac:chgData name="Claire Walker" userId="ea9b7a16-6533-4bfc-968f-2b771b65ab59" providerId="ADAL" clId="{2C6F028C-1C59-4D0B-8836-FF6AB3E49DB0}" dt="2019-05-22T09:14:17.031" v="195" actId="478"/>
          <ac:spMkLst>
            <pc:docMk/>
            <pc:sldMk cId="1547620026" sldId="428"/>
            <ac:spMk id="19" creationId="{5252A847-DE45-4FA3-A1F8-EEBEB845FF8E}"/>
          </ac:spMkLst>
        </pc:spChg>
        <pc:spChg chg="add mod">
          <ac:chgData name="Claire Walker" userId="ea9b7a16-6533-4bfc-968f-2b771b65ab59" providerId="ADAL" clId="{2C6F028C-1C59-4D0B-8836-FF6AB3E49DB0}" dt="2019-05-22T09:15:15.829" v="202" actId="207"/>
          <ac:spMkLst>
            <pc:docMk/>
            <pc:sldMk cId="1547620026" sldId="428"/>
            <ac:spMk id="83" creationId="{0B411A47-5A5D-47BD-8B72-26EAFE26E46F}"/>
          </ac:spMkLst>
        </pc:spChg>
        <pc:grpChg chg="del">
          <ac:chgData name="Claire Walker" userId="ea9b7a16-6533-4bfc-968f-2b771b65ab59" providerId="ADAL" clId="{2C6F028C-1C59-4D0B-8836-FF6AB3E49DB0}" dt="2019-05-22T09:12:59.481" v="175" actId="165"/>
          <ac:grpSpMkLst>
            <pc:docMk/>
            <pc:sldMk cId="1547620026" sldId="428"/>
            <ac:grpSpMk id="3" creationId="{40E2759E-2123-4C77-B007-C78873FE6CF6}"/>
          </ac:grpSpMkLst>
        </pc:grpChg>
        <pc:grpChg chg="del">
          <ac:chgData name="Claire Walker" userId="ea9b7a16-6533-4bfc-968f-2b771b65ab59" providerId="ADAL" clId="{2C6F028C-1C59-4D0B-8836-FF6AB3E49DB0}" dt="2019-05-22T09:14:14.446" v="194" actId="478"/>
          <ac:grpSpMkLst>
            <pc:docMk/>
            <pc:sldMk cId="1547620026" sldId="428"/>
            <ac:grpSpMk id="126" creationId="{70B0DE28-3047-49E7-B488-ABB1A752D326}"/>
          </ac:grpSpMkLst>
        </pc:grpChg>
        <pc:grpChg chg="del">
          <ac:chgData name="Claire Walker" userId="ea9b7a16-6533-4bfc-968f-2b771b65ab59" providerId="ADAL" clId="{2C6F028C-1C59-4D0B-8836-FF6AB3E49DB0}" dt="2019-05-22T09:14:12.592" v="193" actId="478"/>
          <ac:grpSpMkLst>
            <pc:docMk/>
            <pc:sldMk cId="1547620026" sldId="428"/>
            <ac:grpSpMk id="256" creationId="{06781E82-F1B6-450A-ABC3-0463C5FD44F5}"/>
          </ac:grpSpMkLst>
        </pc:grpChg>
        <pc:graphicFrameChg chg="add mod">
          <ac:chgData name="Claire Walker" userId="ea9b7a16-6533-4bfc-968f-2b771b65ab59" providerId="ADAL" clId="{2C6F028C-1C59-4D0B-8836-FF6AB3E49DB0}" dt="2019-05-22T09:15:15.829" v="202" actId="207"/>
          <ac:graphicFrameMkLst>
            <pc:docMk/>
            <pc:sldMk cId="1547620026" sldId="428"/>
            <ac:graphicFrameMk id="84" creationId="{0CD53DBA-130D-4AB0-BE2F-81B2B78AB5A8}"/>
          </ac:graphicFrameMkLst>
        </pc:graphicFrameChg>
        <pc:graphicFrameChg chg="del">
          <ac:chgData name="Claire Walker" userId="ea9b7a16-6533-4bfc-968f-2b771b65ab59" providerId="ADAL" clId="{2C6F028C-1C59-4D0B-8836-FF6AB3E49DB0}" dt="2019-05-22T09:12:49.158" v="174" actId="478"/>
          <ac:graphicFrameMkLst>
            <pc:docMk/>
            <pc:sldMk cId="1547620026" sldId="428"/>
            <ac:graphicFrameMk id="125" creationId="{71A6DBA8-8D12-48EA-B7A9-98509B481200}"/>
          </ac:graphicFrameMkLst>
        </pc:graphicFrameChg>
        <pc:picChg chg="add del mod">
          <ac:chgData name="Claire Walker" userId="ea9b7a16-6533-4bfc-968f-2b771b65ab59" providerId="ADAL" clId="{2C6F028C-1C59-4D0B-8836-FF6AB3E49DB0}" dt="2019-05-22T09:14:10.058" v="192"/>
          <ac:picMkLst>
            <pc:docMk/>
            <pc:sldMk cId="1547620026" sldId="428"/>
            <ac:picMk id="2" creationId="{28298BD2-BDEC-4611-A628-E6728428CD89}"/>
          </ac:picMkLst>
        </pc:picChg>
        <pc:picChg chg="mod topLvl">
          <ac:chgData name="Claire Walker" userId="ea9b7a16-6533-4bfc-968f-2b771b65ab59" providerId="ADAL" clId="{2C6F028C-1C59-4D0B-8836-FF6AB3E49DB0}" dt="2019-05-22T09:12:59.481" v="175" actId="165"/>
          <ac:picMkLst>
            <pc:docMk/>
            <pc:sldMk cId="1547620026" sldId="428"/>
            <ac:picMk id="8" creationId="{D9426B6B-94AA-4D9B-BC63-8F0BC9ED5115}"/>
          </ac:picMkLst>
        </pc:picChg>
        <pc:picChg chg="add">
          <ac:chgData name="Claire Walker" userId="ea9b7a16-6533-4bfc-968f-2b771b65ab59" providerId="ADAL" clId="{2C6F028C-1C59-4D0B-8836-FF6AB3E49DB0}" dt="2019-05-22T09:14:18.132" v="196"/>
          <ac:picMkLst>
            <pc:docMk/>
            <pc:sldMk cId="1547620026" sldId="428"/>
            <ac:picMk id="82" creationId="{872E4ABA-42C2-42AE-A2FA-11E6B8DC4AAF}"/>
          </ac:picMkLst>
        </pc:picChg>
      </pc:sldChg>
      <pc:sldChg chg="modSp add">
        <pc:chgData name="Claire Walker" userId="ea9b7a16-6533-4bfc-968f-2b771b65ab59" providerId="ADAL" clId="{2C6F028C-1C59-4D0B-8836-FF6AB3E49DB0}" dt="2019-05-22T09:15:30.255" v="208" actId="20577"/>
        <pc:sldMkLst>
          <pc:docMk/>
          <pc:sldMk cId="2023196092" sldId="429"/>
        </pc:sldMkLst>
        <pc:graphicFrameChg chg="modGraphic">
          <ac:chgData name="Claire Walker" userId="ea9b7a16-6533-4bfc-968f-2b771b65ab59" providerId="ADAL" clId="{2C6F028C-1C59-4D0B-8836-FF6AB3E49DB0}" dt="2019-05-22T09:15:30.255" v="208" actId="20577"/>
          <ac:graphicFrameMkLst>
            <pc:docMk/>
            <pc:sldMk cId="2023196092" sldId="429"/>
            <ac:graphicFrameMk id="84" creationId="{0CD53DBA-130D-4AB0-BE2F-81B2B78AB5A8}"/>
          </ac:graphicFrameMkLst>
        </pc:graphicFrameChg>
      </pc:sldChg>
      <pc:sldChg chg="addSp delSp modSp add">
        <pc:chgData name="Claire Walker" userId="ea9b7a16-6533-4bfc-968f-2b771b65ab59" providerId="ADAL" clId="{2C6F028C-1C59-4D0B-8836-FF6AB3E49DB0}" dt="2019-05-22T09:33:53.418" v="597" actId="1036"/>
        <pc:sldMkLst>
          <pc:docMk/>
          <pc:sldMk cId="3346700377" sldId="430"/>
        </pc:sldMkLst>
        <pc:spChg chg="add del mod topLvl">
          <ac:chgData name="Claire Walker" userId="ea9b7a16-6533-4bfc-968f-2b771b65ab59" providerId="ADAL" clId="{2C6F028C-1C59-4D0B-8836-FF6AB3E49DB0}" dt="2019-05-22T09:17:16.596" v="231" actId="478"/>
          <ac:spMkLst>
            <pc:docMk/>
            <pc:sldMk cId="3346700377" sldId="430"/>
            <ac:spMk id="19" creationId="{5252A847-DE45-4FA3-A1F8-EEBEB845FF8E}"/>
          </ac:spMkLst>
        </pc:spChg>
        <pc:spChg chg="add del">
          <ac:chgData name="Claire Walker" userId="ea9b7a16-6533-4bfc-968f-2b771b65ab59" providerId="ADAL" clId="{2C6F028C-1C59-4D0B-8836-FF6AB3E49DB0}" dt="2019-05-22T09:16:58.001" v="215"/>
          <ac:spMkLst>
            <pc:docMk/>
            <pc:sldMk cId="3346700377" sldId="430"/>
            <ac:spMk id="53" creationId="{8AAF9C13-2FA2-4D51-BCED-1B53CDA1BF28}"/>
          </ac:spMkLst>
        </pc:spChg>
        <pc:spChg chg="add mod">
          <ac:chgData name="Claire Walker" userId="ea9b7a16-6533-4bfc-968f-2b771b65ab59" providerId="ADAL" clId="{2C6F028C-1C59-4D0B-8836-FF6AB3E49DB0}" dt="2019-05-22T09:17:37.141" v="237" actId="2085"/>
          <ac:spMkLst>
            <pc:docMk/>
            <pc:sldMk cId="3346700377" sldId="430"/>
            <ac:spMk id="99" creationId="{F332E2DE-F1CB-413A-B41B-D410DD0CA2D5}"/>
          </ac:spMkLst>
        </pc:spChg>
        <pc:grpChg chg="del">
          <ac:chgData name="Claire Walker" userId="ea9b7a16-6533-4bfc-968f-2b771b65ab59" providerId="ADAL" clId="{2C6F028C-1C59-4D0B-8836-FF6AB3E49DB0}" dt="2019-05-22T09:16:38.884" v="212" actId="165"/>
          <ac:grpSpMkLst>
            <pc:docMk/>
            <pc:sldMk cId="3346700377" sldId="430"/>
            <ac:grpSpMk id="3" creationId="{40E2759E-2123-4C77-B007-C78873FE6CF6}"/>
          </ac:grpSpMkLst>
        </pc:grpChg>
        <pc:grpChg chg="add del">
          <ac:chgData name="Claire Walker" userId="ea9b7a16-6533-4bfc-968f-2b771b65ab59" providerId="ADAL" clId="{2C6F028C-1C59-4D0B-8836-FF6AB3E49DB0}" dt="2019-05-22T09:17:15.812" v="230" actId="478"/>
          <ac:grpSpMkLst>
            <pc:docMk/>
            <pc:sldMk cId="3346700377" sldId="430"/>
            <ac:grpSpMk id="5" creationId="{3DF6AA9D-AAF8-47C3-A5BB-25D78A2FC409}"/>
          </ac:grpSpMkLst>
        </pc:grpChg>
        <pc:grpChg chg="add del">
          <ac:chgData name="Claire Walker" userId="ea9b7a16-6533-4bfc-968f-2b771b65ab59" providerId="ADAL" clId="{2C6F028C-1C59-4D0B-8836-FF6AB3E49DB0}" dt="2019-05-22T09:16:58.001" v="215"/>
          <ac:grpSpMkLst>
            <pc:docMk/>
            <pc:sldMk cId="3346700377" sldId="430"/>
            <ac:grpSpMk id="59" creationId="{C875D379-37C2-435C-B09C-4020B385474C}"/>
          </ac:grpSpMkLst>
        </pc:grpChg>
        <pc:picChg chg="add del mod">
          <ac:chgData name="Claire Walker" userId="ea9b7a16-6533-4bfc-968f-2b771b65ab59" providerId="ADAL" clId="{2C6F028C-1C59-4D0B-8836-FF6AB3E49DB0}" dt="2019-05-22T09:17:13.002" v="228"/>
          <ac:picMkLst>
            <pc:docMk/>
            <pc:sldMk cId="3346700377" sldId="430"/>
            <ac:picMk id="2" creationId="{71B0C40D-8901-499E-A3F9-CE8DBC13E5C4}"/>
          </ac:picMkLst>
        </pc:picChg>
        <pc:picChg chg="mod topLvl">
          <ac:chgData name="Claire Walker" userId="ea9b7a16-6533-4bfc-968f-2b771b65ab59" providerId="ADAL" clId="{2C6F028C-1C59-4D0B-8836-FF6AB3E49DB0}" dt="2019-05-22T09:16:38.884" v="212" actId="165"/>
          <ac:picMkLst>
            <pc:docMk/>
            <pc:sldMk cId="3346700377" sldId="430"/>
            <ac:picMk id="8" creationId="{D9426B6B-94AA-4D9B-BC63-8F0BC9ED5115}"/>
          </ac:picMkLst>
        </pc:picChg>
        <pc:picChg chg="add del">
          <ac:chgData name="Claire Walker" userId="ea9b7a16-6533-4bfc-968f-2b771b65ab59" providerId="ADAL" clId="{2C6F028C-1C59-4D0B-8836-FF6AB3E49DB0}" dt="2019-05-22T09:17:14.740" v="229" actId="478"/>
          <ac:picMkLst>
            <pc:docMk/>
            <pc:sldMk cId="3346700377" sldId="430"/>
            <ac:picMk id="60" creationId="{36557380-9E0D-4A89-B042-DC4B66DCAF18}"/>
          </ac:picMkLst>
        </pc:picChg>
        <pc:picChg chg="add del">
          <ac:chgData name="Claire Walker" userId="ea9b7a16-6533-4bfc-968f-2b771b65ab59" providerId="ADAL" clId="{2C6F028C-1C59-4D0B-8836-FF6AB3E49DB0}" dt="2019-05-22T09:16:58.001" v="215"/>
          <ac:picMkLst>
            <pc:docMk/>
            <pc:sldMk cId="3346700377" sldId="430"/>
            <ac:picMk id="97" creationId="{255FC29D-335A-45A3-BE10-F8B066F61518}"/>
          </ac:picMkLst>
        </pc:picChg>
        <pc:picChg chg="add mod">
          <ac:chgData name="Claire Walker" userId="ea9b7a16-6533-4bfc-968f-2b771b65ab59" providerId="ADAL" clId="{2C6F028C-1C59-4D0B-8836-FF6AB3E49DB0}" dt="2019-05-22T09:33:53.418" v="597" actId="1036"/>
          <ac:picMkLst>
            <pc:docMk/>
            <pc:sldMk cId="3346700377" sldId="430"/>
            <ac:picMk id="98" creationId="{2EA41D15-AD1A-4C02-B072-A933226FF6E0}"/>
          </ac:picMkLst>
        </pc:picChg>
      </pc:sldChg>
      <pc:sldChg chg="modSp add">
        <pc:chgData name="Claire Walker" userId="ea9b7a16-6533-4bfc-968f-2b771b65ab59" providerId="ADAL" clId="{2C6F028C-1C59-4D0B-8836-FF6AB3E49DB0}" dt="2019-05-22T09:33:57.082" v="598" actId="1036"/>
        <pc:sldMkLst>
          <pc:docMk/>
          <pc:sldMk cId="1598436200" sldId="431"/>
        </pc:sldMkLst>
        <pc:spChg chg="mod">
          <ac:chgData name="Claire Walker" userId="ea9b7a16-6533-4bfc-968f-2b771b65ab59" providerId="ADAL" clId="{2C6F028C-1C59-4D0B-8836-FF6AB3E49DB0}" dt="2019-05-22T09:18:44.728" v="249" actId="403"/>
          <ac:spMkLst>
            <pc:docMk/>
            <pc:sldMk cId="1598436200" sldId="431"/>
            <ac:spMk id="99" creationId="{F332E2DE-F1CB-413A-B41B-D410DD0CA2D5}"/>
          </ac:spMkLst>
        </pc:spChg>
        <pc:picChg chg="mod">
          <ac:chgData name="Claire Walker" userId="ea9b7a16-6533-4bfc-968f-2b771b65ab59" providerId="ADAL" clId="{2C6F028C-1C59-4D0B-8836-FF6AB3E49DB0}" dt="2019-05-22T09:33:57.082" v="598" actId="1036"/>
          <ac:picMkLst>
            <pc:docMk/>
            <pc:sldMk cId="1598436200" sldId="431"/>
            <ac:picMk id="98" creationId="{2EA41D15-AD1A-4C02-B072-A933226FF6E0}"/>
          </ac:picMkLst>
        </pc:picChg>
      </pc:sldChg>
      <pc:sldChg chg="addSp delSp modSp add">
        <pc:chgData name="Claire Walker" userId="ea9b7a16-6533-4bfc-968f-2b771b65ab59" providerId="ADAL" clId="{2C6F028C-1C59-4D0B-8836-FF6AB3E49DB0}" dt="2019-05-22T09:20:39.589" v="283" actId="2085"/>
        <pc:sldMkLst>
          <pc:docMk/>
          <pc:sldMk cId="1212779629" sldId="432"/>
        </pc:sldMkLst>
        <pc:spChg chg="del mod topLvl">
          <ac:chgData name="Claire Walker" userId="ea9b7a16-6533-4bfc-968f-2b771b65ab59" providerId="ADAL" clId="{2C6F028C-1C59-4D0B-8836-FF6AB3E49DB0}" dt="2019-05-22T09:20:02.724" v="271" actId="478"/>
          <ac:spMkLst>
            <pc:docMk/>
            <pc:sldMk cId="1212779629" sldId="432"/>
            <ac:spMk id="6" creationId="{B9CA0605-17A9-4B76-A42B-6F9551DE1D4E}"/>
          </ac:spMkLst>
        </pc:spChg>
        <pc:spChg chg="mod">
          <ac:chgData name="Claire Walker" userId="ea9b7a16-6533-4bfc-968f-2b771b65ab59" providerId="ADAL" clId="{2C6F028C-1C59-4D0B-8836-FF6AB3E49DB0}" dt="2019-05-22T09:20:20.116" v="278" actId="2085"/>
          <ac:spMkLst>
            <pc:docMk/>
            <pc:sldMk cId="1212779629" sldId="432"/>
            <ac:spMk id="78" creationId="{BECE7301-7724-4070-835D-7356A9C61F47}"/>
          </ac:spMkLst>
        </pc:spChg>
        <pc:spChg chg="add mod">
          <ac:chgData name="Claire Walker" userId="ea9b7a16-6533-4bfc-968f-2b771b65ab59" providerId="ADAL" clId="{2C6F028C-1C59-4D0B-8836-FF6AB3E49DB0}" dt="2019-05-22T09:20:39.589" v="283" actId="2085"/>
          <ac:spMkLst>
            <pc:docMk/>
            <pc:sldMk cId="1212779629" sldId="432"/>
            <ac:spMk id="79" creationId="{16EB59EE-32E6-4BA0-B2A6-0AF543D7E58B}"/>
          </ac:spMkLst>
        </pc:spChg>
        <pc:grpChg chg="del">
          <ac:chgData name="Claire Walker" userId="ea9b7a16-6533-4bfc-968f-2b771b65ab59" providerId="ADAL" clId="{2C6F028C-1C59-4D0B-8836-FF6AB3E49DB0}" dt="2019-05-22T09:19:25.179" v="256" actId="165"/>
          <ac:grpSpMkLst>
            <pc:docMk/>
            <pc:sldMk cId="1212779629" sldId="432"/>
            <ac:grpSpMk id="4" creationId="{A1922375-DD0A-4F52-93A5-3782A9BBC2CD}"/>
          </ac:grpSpMkLst>
        </pc:grpChg>
        <pc:grpChg chg="add del">
          <ac:chgData name="Claire Walker" userId="ea9b7a16-6533-4bfc-968f-2b771b65ab59" providerId="ADAL" clId="{2C6F028C-1C59-4D0B-8836-FF6AB3E49DB0}" dt="2019-05-22T09:20:04.684" v="272" actId="478"/>
          <ac:grpSpMkLst>
            <pc:docMk/>
            <pc:sldMk cId="1212779629" sldId="432"/>
            <ac:grpSpMk id="8" creationId="{E29FDB14-DC14-4A41-A648-5F72393E6FD3}"/>
          </ac:grpSpMkLst>
        </pc:grpChg>
        <pc:grpChg chg="add del mod">
          <ac:chgData name="Claire Walker" userId="ea9b7a16-6533-4bfc-968f-2b771b65ab59" providerId="ADAL" clId="{2C6F028C-1C59-4D0B-8836-FF6AB3E49DB0}" dt="2019-05-22T09:20:21.158" v="279"/>
          <ac:grpSpMkLst>
            <pc:docMk/>
            <pc:sldMk cId="1212779629" sldId="432"/>
            <ac:grpSpMk id="76" creationId="{B973E0E8-D8E4-4E0B-97FF-78C88E569639}"/>
          </ac:grpSpMkLst>
        </pc:grpChg>
        <pc:picChg chg="add del">
          <ac:chgData name="Claire Walker" userId="ea9b7a16-6533-4bfc-968f-2b771b65ab59" providerId="ADAL" clId="{2C6F028C-1C59-4D0B-8836-FF6AB3E49DB0}" dt="2019-05-22T09:19:19.363" v="255" actId="478"/>
          <ac:picMkLst>
            <pc:docMk/>
            <pc:sldMk cId="1212779629" sldId="432"/>
            <ac:picMk id="2" creationId="{5B0E2C91-E748-467A-885E-A7268452B1F1}"/>
          </ac:picMkLst>
        </pc:picChg>
        <pc:picChg chg="add del mod">
          <ac:chgData name="Claire Walker" userId="ea9b7a16-6533-4bfc-968f-2b771b65ab59" providerId="ADAL" clId="{2C6F028C-1C59-4D0B-8836-FF6AB3E49DB0}" dt="2019-05-22T09:20:00.095" v="270"/>
          <ac:picMkLst>
            <pc:docMk/>
            <pc:sldMk cId="1212779629" sldId="432"/>
            <ac:picMk id="3" creationId="{3362064A-C5A0-4775-ACD7-6A8C69D002BA}"/>
          </ac:picMkLst>
        </pc:picChg>
        <pc:picChg chg="mod topLvl">
          <ac:chgData name="Claire Walker" userId="ea9b7a16-6533-4bfc-968f-2b771b65ab59" providerId="ADAL" clId="{2C6F028C-1C59-4D0B-8836-FF6AB3E49DB0}" dt="2019-05-22T09:19:25.179" v="256" actId="165"/>
          <ac:picMkLst>
            <pc:docMk/>
            <pc:sldMk cId="1212779629" sldId="432"/>
            <ac:picMk id="5" creationId="{9D791F71-6FDD-4029-A136-60A4E988E99F}"/>
          </ac:picMkLst>
        </pc:picChg>
        <pc:picChg chg="add del">
          <ac:chgData name="Claire Walker" userId="ea9b7a16-6533-4bfc-968f-2b771b65ab59" providerId="ADAL" clId="{2C6F028C-1C59-4D0B-8836-FF6AB3E49DB0}" dt="2019-05-22T09:20:02.724" v="271" actId="478"/>
          <ac:picMkLst>
            <pc:docMk/>
            <pc:sldMk cId="1212779629" sldId="432"/>
            <ac:picMk id="74" creationId="{0FFDB2F4-8CF9-4D08-BD85-A2370E2B5801}"/>
          </ac:picMkLst>
        </pc:picChg>
        <pc:picChg chg="add">
          <ac:chgData name="Claire Walker" userId="ea9b7a16-6533-4bfc-968f-2b771b65ab59" providerId="ADAL" clId="{2C6F028C-1C59-4D0B-8836-FF6AB3E49DB0}" dt="2019-05-22T09:20:05.150" v="273"/>
          <ac:picMkLst>
            <pc:docMk/>
            <pc:sldMk cId="1212779629" sldId="432"/>
            <ac:picMk id="75" creationId="{DD157ABD-FD64-4670-B7EE-F511E2E12F78}"/>
          </ac:picMkLst>
        </pc:picChg>
        <pc:picChg chg="mod">
          <ac:chgData name="Claire Walker" userId="ea9b7a16-6533-4bfc-968f-2b771b65ab59" providerId="ADAL" clId="{2C6F028C-1C59-4D0B-8836-FF6AB3E49DB0}" dt="2019-05-22T09:20:20.116" v="278" actId="2085"/>
          <ac:picMkLst>
            <pc:docMk/>
            <pc:sldMk cId="1212779629" sldId="432"/>
            <ac:picMk id="77" creationId="{0A338DDA-22EA-420F-AA35-2816DB240ED7}"/>
          </ac:picMkLst>
        </pc:picChg>
      </pc:sldChg>
      <pc:sldChg chg="addSp add">
        <pc:chgData name="Claire Walker" userId="ea9b7a16-6533-4bfc-968f-2b771b65ab59" providerId="ADAL" clId="{2C6F028C-1C59-4D0B-8836-FF6AB3E49DB0}" dt="2019-05-22T09:20:53.170" v="286"/>
        <pc:sldMkLst>
          <pc:docMk/>
          <pc:sldMk cId="3496523918" sldId="433"/>
        </pc:sldMkLst>
        <pc:cxnChg chg="add">
          <ac:chgData name="Claire Walker" userId="ea9b7a16-6533-4bfc-968f-2b771b65ab59" providerId="ADAL" clId="{2C6F028C-1C59-4D0B-8836-FF6AB3E49DB0}" dt="2019-05-22T09:20:53.170" v="286"/>
          <ac:cxnSpMkLst>
            <pc:docMk/>
            <pc:sldMk cId="3496523918" sldId="433"/>
            <ac:cxnSpMk id="8" creationId="{8C6449B2-6169-4BF0-A823-282816815989}"/>
          </ac:cxnSpMkLst>
        </pc:cxnChg>
      </pc:sldChg>
      <pc:sldChg chg="addSp delSp modSp add">
        <pc:chgData name="Claire Walker" userId="ea9b7a16-6533-4bfc-968f-2b771b65ab59" providerId="ADAL" clId="{2C6F028C-1C59-4D0B-8836-FF6AB3E49DB0}" dt="2019-05-22T09:35:00.410" v="608" actId="1036"/>
        <pc:sldMkLst>
          <pc:docMk/>
          <pc:sldMk cId="1173566386" sldId="434"/>
        </pc:sldMkLst>
        <pc:spChg chg="del mod topLvl">
          <ac:chgData name="Claire Walker" userId="ea9b7a16-6533-4bfc-968f-2b771b65ab59" providerId="ADAL" clId="{2C6F028C-1C59-4D0B-8836-FF6AB3E49DB0}" dt="2019-05-22T09:22:54.956" v="305" actId="478"/>
          <ac:spMkLst>
            <pc:docMk/>
            <pc:sldMk cId="1173566386" sldId="434"/>
            <ac:spMk id="6" creationId="{B9CA0605-17A9-4B76-A42B-6F9551DE1D4E}"/>
          </ac:spMkLst>
        </pc:spChg>
        <pc:spChg chg="del">
          <ac:chgData name="Claire Walker" userId="ea9b7a16-6533-4bfc-968f-2b771b65ab59" providerId="ADAL" clId="{2C6F028C-1C59-4D0B-8836-FF6AB3E49DB0}" dt="2019-05-22T09:22:02.435" v="290" actId="478"/>
          <ac:spMkLst>
            <pc:docMk/>
            <pc:sldMk cId="1173566386" sldId="434"/>
            <ac:spMk id="89" creationId="{96729DF0-4CC4-4A53-AD21-946FB282C0E7}"/>
          </ac:spMkLst>
        </pc:spChg>
        <pc:spChg chg="del">
          <ac:chgData name="Claire Walker" userId="ea9b7a16-6533-4bfc-968f-2b771b65ab59" providerId="ADAL" clId="{2C6F028C-1C59-4D0B-8836-FF6AB3E49DB0}" dt="2019-05-22T09:22:02.435" v="290" actId="478"/>
          <ac:spMkLst>
            <pc:docMk/>
            <pc:sldMk cId="1173566386" sldId="434"/>
            <ac:spMk id="90" creationId="{1DB727A0-E947-4EF1-837E-6ECB3E97A333}"/>
          </ac:spMkLst>
        </pc:spChg>
        <pc:spChg chg="add mod">
          <ac:chgData name="Claire Walker" userId="ea9b7a16-6533-4bfc-968f-2b771b65ab59" providerId="ADAL" clId="{2C6F028C-1C59-4D0B-8836-FF6AB3E49DB0}" dt="2019-05-22T09:35:00.410" v="608" actId="1036"/>
          <ac:spMkLst>
            <pc:docMk/>
            <pc:sldMk cId="1173566386" sldId="434"/>
            <ac:spMk id="94" creationId="{CB2E24F6-B5A9-4AE2-9567-58A606D8600C}"/>
          </ac:spMkLst>
        </pc:spChg>
        <pc:spChg chg="add mod">
          <ac:chgData name="Claire Walker" userId="ea9b7a16-6533-4bfc-968f-2b771b65ab59" providerId="ADAL" clId="{2C6F028C-1C59-4D0B-8836-FF6AB3E49DB0}" dt="2019-05-22T09:23:18.772" v="312" actId="2085"/>
          <ac:spMkLst>
            <pc:docMk/>
            <pc:sldMk cId="1173566386" sldId="434"/>
            <ac:spMk id="95" creationId="{4F731799-CEE4-4C1A-A190-E660309C8A6C}"/>
          </ac:spMkLst>
        </pc:spChg>
        <pc:spChg chg="add mod">
          <ac:chgData name="Claire Walker" userId="ea9b7a16-6533-4bfc-968f-2b771b65ab59" providerId="ADAL" clId="{2C6F028C-1C59-4D0B-8836-FF6AB3E49DB0}" dt="2019-05-22T09:23:18.772" v="312" actId="2085"/>
          <ac:spMkLst>
            <pc:docMk/>
            <pc:sldMk cId="1173566386" sldId="434"/>
            <ac:spMk id="96" creationId="{42C0D6B4-7419-4BC6-9873-666E6E5FDB98}"/>
          </ac:spMkLst>
        </pc:spChg>
        <pc:grpChg chg="del">
          <ac:chgData name="Claire Walker" userId="ea9b7a16-6533-4bfc-968f-2b771b65ab59" providerId="ADAL" clId="{2C6F028C-1C59-4D0B-8836-FF6AB3E49DB0}" dt="2019-05-22T09:22:54.149" v="304" actId="478"/>
          <ac:grpSpMkLst>
            <pc:docMk/>
            <pc:sldMk cId="1173566386" sldId="434"/>
            <ac:grpSpMk id="2" creationId="{3D85CE52-0429-4B21-AF1A-520E8FCBDCB4}"/>
          </ac:grpSpMkLst>
        </pc:grpChg>
        <pc:grpChg chg="del">
          <ac:chgData name="Claire Walker" userId="ea9b7a16-6533-4bfc-968f-2b771b65ab59" providerId="ADAL" clId="{2C6F028C-1C59-4D0B-8836-FF6AB3E49DB0}" dt="2019-05-22T09:22:25.142" v="293" actId="165"/>
          <ac:grpSpMkLst>
            <pc:docMk/>
            <pc:sldMk cId="1173566386" sldId="434"/>
            <ac:grpSpMk id="4" creationId="{A1922375-DD0A-4F52-93A5-3782A9BBC2CD}"/>
          </ac:grpSpMkLst>
        </pc:grpChg>
        <pc:grpChg chg="del">
          <ac:chgData name="Claire Walker" userId="ea9b7a16-6533-4bfc-968f-2b771b65ab59" providerId="ADAL" clId="{2C6F028C-1C59-4D0B-8836-FF6AB3E49DB0}" dt="2019-05-22T09:22:52.964" v="303" actId="478"/>
          <ac:grpSpMkLst>
            <pc:docMk/>
            <pc:sldMk cId="1173566386" sldId="434"/>
            <ac:grpSpMk id="87" creationId="{0F771608-08B2-42CA-A26C-B16F08EDDC28}"/>
          </ac:grpSpMkLst>
        </pc:grpChg>
        <pc:picChg chg="add del">
          <ac:chgData name="Claire Walker" userId="ea9b7a16-6533-4bfc-968f-2b771b65ab59" providerId="ADAL" clId="{2C6F028C-1C59-4D0B-8836-FF6AB3E49DB0}" dt="2019-05-22T09:22:21.216" v="292"/>
          <ac:picMkLst>
            <pc:docMk/>
            <pc:sldMk cId="1173566386" sldId="434"/>
            <ac:picMk id="3" creationId="{BB2F2A27-B602-4E0A-B0D8-87849275D11F}"/>
          </ac:picMkLst>
        </pc:picChg>
        <pc:picChg chg="mod topLvl">
          <ac:chgData name="Claire Walker" userId="ea9b7a16-6533-4bfc-968f-2b771b65ab59" providerId="ADAL" clId="{2C6F028C-1C59-4D0B-8836-FF6AB3E49DB0}" dt="2019-05-22T09:22:25.142" v="293" actId="165"/>
          <ac:picMkLst>
            <pc:docMk/>
            <pc:sldMk cId="1173566386" sldId="434"/>
            <ac:picMk id="5" creationId="{9D791F71-6FDD-4029-A136-60A4E988E99F}"/>
          </ac:picMkLst>
        </pc:picChg>
        <pc:picChg chg="add del mod">
          <ac:chgData name="Claire Walker" userId="ea9b7a16-6533-4bfc-968f-2b771b65ab59" providerId="ADAL" clId="{2C6F028C-1C59-4D0B-8836-FF6AB3E49DB0}" dt="2019-05-22T09:22:50.266" v="302"/>
          <ac:picMkLst>
            <pc:docMk/>
            <pc:sldMk cId="1173566386" sldId="434"/>
            <ac:picMk id="12" creationId="{110311DB-1FB6-4F88-A1AD-0620C210F50E}"/>
          </ac:picMkLst>
        </pc:picChg>
        <pc:picChg chg="add mod">
          <ac:chgData name="Claire Walker" userId="ea9b7a16-6533-4bfc-968f-2b771b65ab59" providerId="ADAL" clId="{2C6F028C-1C59-4D0B-8836-FF6AB3E49DB0}" dt="2019-05-22T09:34:17.114" v="600" actId="1035"/>
          <ac:picMkLst>
            <pc:docMk/>
            <pc:sldMk cId="1173566386" sldId="434"/>
            <ac:picMk id="93" creationId="{48A4D955-E4DF-45AA-BF46-BA9A572ACB55}"/>
          </ac:picMkLst>
        </pc:picChg>
      </pc:sldChg>
      <pc:sldChg chg="addSp add del">
        <pc:chgData name="Claire Walker" userId="ea9b7a16-6533-4bfc-968f-2b771b65ab59" providerId="ADAL" clId="{2C6F028C-1C59-4D0B-8836-FF6AB3E49DB0}" dt="2019-05-22T09:34:48.435" v="607" actId="2696"/>
        <pc:sldMkLst>
          <pc:docMk/>
          <pc:sldMk cId="614798568" sldId="435"/>
        </pc:sldMkLst>
        <pc:spChg chg="add">
          <ac:chgData name="Claire Walker" userId="ea9b7a16-6533-4bfc-968f-2b771b65ab59" providerId="ADAL" clId="{2C6F028C-1C59-4D0B-8836-FF6AB3E49DB0}" dt="2019-05-22T09:23:50.824" v="315"/>
          <ac:spMkLst>
            <pc:docMk/>
            <pc:sldMk cId="614798568" sldId="435"/>
            <ac:spMk id="10" creationId="{58813E65-BBF4-403E-8098-6B3FC70C570F}"/>
          </ac:spMkLst>
        </pc:spChg>
      </pc:sldChg>
      <pc:sldChg chg="addSp delSp modSp add">
        <pc:chgData name="Claire Walker" userId="ea9b7a16-6533-4bfc-968f-2b771b65ab59" providerId="ADAL" clId="{2C6F028C-1C59-4D0B-8836-FF6AB3E49DB0}" dt="2019-05-22T09:35:20.654" v="611" actId="1035"/>
        <pc:sldMkLst>
          <pc:docMk/>
          <pc:sldMk cId="3155201891" sldId="436"/>
        </pc:sldMkLst>
        <pc:spChg chg="add del mod topLvl">
          <ac:chgData name="Claire Walker" userId="ea9b7a16-6533-4bfc-968f-2b771b65ab59" providerId="ADAL" clId="{2C6F028C-1C59-4D0B-8836-FF6AB3E49DB0}" dt="2019-05-22T09:26:11.951" v="370" actId="478"/>
          <ac:spMkLst>
            <pc:docMk/>
            <pc:sldMk cId="3155201891" sldId="436"/>
            <ac:spMk id="6" creationId="{B9CA0605-17A9-4B76-A42B-6F9551DE1D4E}"/>
          </ac:spMkLst>
        </pc:spChg>
        <pc:spChg chg="add del mod">
          <ac:chgData name="Claire Walker" userId="ea9b7a16-6533-4bfc-968f-2b771b65ab59" providerId="ADAL" clId="{2C6F028C-1C59-4D0B-8836-FF6AB3E49DB0}" dt="2019-05-22T09:25:13.434" v="351"/>
          <ac:spMkLst>
            <pc:docMk/>
            <pc:sldMk cId="3155201891" sldId="436"/>
            <ac:spMk id="140" creationId="{0BB23CDA-9DFF-431E-A81A-B2DFA97CE3A6}"/>
          </ac:spMkLst>
        </pc:spChg>
        <pc:spChg chg="add del">
          <ac:chgData name="Claire Walker" userId="ea9b7a16-6533-4bfc-968f-2b771b65ab59" providerId="ADAL" clId="{2C6F028C-1C59-4D0B-8836-FF6AB3E49DB0}" dt="2019-05-22T09:25:08.410" v="343"/>
          <ac:spMkLst>
            <pc:docMk/>
            <pc:sldMk cId="3155201891" sldId="436"/>
            <ac:spMk id="270" creationId="{0D01C172-B1E5-4372-A746-7E4CB1169848}"/>
          </ac:spMkLst>
        </pc:spChg>
        <pc:spChg chg="add mod">
          <ac:chgData name="Claire Walker" userId="ea9b7a16-6533-4bfc-968f-2b771b65ab59" providerId="ADAL" clId="{2C6F028C-1C59-4D0B-8836-FF6AB3E49DB0}" dt="2019-05-22T09:28:08.907" v="408" actId="20577"/>
          <ac:spMkLst>
            <pc:docMk/>
            <pc:sldMk cId="3155201891" sldId="436"/>
            <ac:spMk id="518" creationId="{B08BD99D-2730-4602-ABAE-9019A69F08D5}"/>
          </ac:spMkLst>
        </pc:spChg>
        <pc:grpChg chg="add del mod">
          <ac:chgData name="Claire Walker" userId="ea9b7a16-6533-4bfc-968f-2b771b65ab59" providerId="ADAL" clId="{2C6F028C-1C59-4D0B-8836-FF6AB3E49DB0}" dt="2019-05-22T09:25:37.133" v="355" actId="165"/>
          <ac:grpSpMkLst>
            <pc:docMk/>
            <pc:sldMk cId="3155201891" sldId="436"/>
            <ac:grpSpMk id="4" creationId="{A1922375-DD0A-4F52-93A5-3782A9BBC2CD}"/>
          </ac:grpSpMkLst>
        </pc:grpChg>
        <pc:grpChg chg="add del mod">
          <ac:chgData name="Claire Walker" userId="ea9b7a16-6533-4bfc-968f-2b771b65ab59" providerId="ADAL" clId="{2C6F028C-1C59-4D0B-8836-FF6AB3E49DB0}" dt="2019-05-22T09:25:13.434" v="351"/>
          <ac:grpSpMkLst>
            <pc:docMk/>
            <pc:sldMk cId="3155201891" sldId="436"/>
            <ac:grpSpMk id="141" creationId="{7AFCEDBA-0F97-4A05-B6A8-4E548AEE5711}"/>
          </ac:grpSpMkLst>
        </pc:grpChg>
        <pc:grpChg chg="mod">
          <ac:chgData name="Claire Walker" userId="ea9b7a16-6533-4bfc-968f-2b771b65ab59" providerId="ADAL" clId="{2C6F028C-1C59-4D0B-8836-FF6AB3E49DB0}" dt="2019-05-22T09:25:12.756" v="350" actId="1035"/>
          <ac:grpSpMkLst>
            <pc:docMk/>
            <pc:sldMk cId="3155201891" sldId="436"/>
            <ac:grpSpMk id="142" creationId="{EAAC815B-5BFA-4FA0-8058-268D2BFE36E5}"/>
          </ac:grpSpMkLst>
        </pc:grpChg>
        <pc:grpChg chg="mod">
          <ac:chgData name="Claire Walker" userId="ea9b7a16-6533-4bfc-968f-2b771b65ab59" providerId="ADAL" clId="{2C6F028C-1C59-4D0B-8836-FF6AB3E49DB0}" dt="2019-05-22T09:25:12.756" v="350" actId="1035"/>
          <ac:grpSpMkLst>
            <pc:docMk/>
            <pc:sldMk cId="3155201891" sldId="436"/>
            <ac:grpSpMk id="143" creationId="{42342728-D1A7-4F36-89D1-33119D0AFCE6}"/>
          </ac:grpSpMkLst>
        </pc:grpChg>
        <pc:grpChg chg="mod">
          <ac:chgData name="Claire Walker" userId="ea9b7a16-6533-4bfc-968f-2b771b65ab59" providerId="ADAL" clId="{2C6F028C-1C59-4D0B-8836-FF6AB3E49DB0}" dt="2019-05-22T09:25:12.756" v="350" actId="1035"/>
          <ac:grpSpMkLst>
            <pc:docMk/>
            <pc:sldMk cId="3155201891" sldId="436"/>
            <ac:grpSpMk id="144" creationId="{48FFF267-27FA-4384-83F9-CBA8948AC56D}"/>
          </ac:grpSpMkLst>
        </pc:grpChg>
        <pc:grpChg chg="mod">
          <ac:chgData name="Claire Walker" userId="ea9b7a16-6533-4bfc-968f-2b771b65ab59" providerId="ADAL" clId="{2C6F028C-1C59-4D0B-8836-FF6AB3E49DB0}" dt="2019-05-22T09:25:12.756" v="350" actId="1035"/>
          <ac:grpSpMkLst>
            <pc:docMk/>
            <pc:sldMk cId="3155201891" sldId="436"/>
            <ac:grpSpMk id="148" creationId="{1076AAF0-2846-4A14-8607-776627739ABF}"/>
          </ac:grpSpMkLst>
        </pc:grpChg>
        <pc:grpChg chg="mod">
          <ac:chgData name="Claire Walker" userId="ea9b7a16-6533-4bfc-968f-2b771b65ab59" providerId="ADAL" clId="{2C6F028C-1C59-4D0B-8836-FF6AB3E49DB0}" dt="2019-05-22T09:25:12.756" v="350" actId="1035"/>
          <ac:grpSpMkLst>
            <pc:docMk/>
            <pc:sldMk cId="3155201891" sldId="436"/>
            <ac:grpSpMk id="150" creationId="{163BD7B2-97E2-49EF-9DE4-BB6E0880D129}"/>
          </ac:grpSpMkLst>
        </pc:grpChg>
        <pc:grpChg chg="mod">
          <ac:chgData name="Claire Walker" userId="ea9b7a16-6533-4bfc-968f-2b771b65ab59" providerId="ADAL" clId="{2C6F028C-1C59-4D0B-8836-FF6AB3E49DB0}" dt="2019-05-22T09:25:12.756" v="350" actId="1035"/>
          <ac:grpSpMkLst>
            <pc:docMk/>
            <pc:sldMk cId="3155201891" sldId="436"/>
            <ac:grpSpMk id="151" creationId="{77C7A667-1A6A-4225-ADD0-B6839D6B357F}"/>
          </ac:grpSpMkLst>
        </pc:grpChg>
        <pc:grpChg chg="mod">
          <ac:chgData name="Claire Walker" userId="ea9b7a16-6533-4bfc-968f-2b771b65ab59" providerId="ADAL" clId="{2C6F028C-1C59-4D0B-8836-FF6AB3E49DB0}" dt="2019-05-22T09:25:12.756" v="350" actId="1035"/>
          <ac:grpSpMkLst>
            <pc:docMk/>
            <pc:sldMk cId="3155201891" sldId="436"/>
            <ac:grpSpMk id="154" creationId="{2FA8E5E4-86DE-44B5-BD43-EC5C701BD5AA}"/>
          </ac:grpSpMkLst>
        </pc:grpChg>
        <pc:grpChg chg="mod">
          <ac:chgData name="Claire Walker" userId="ea9b7a16-6533-4bfc-968f-2b771b65ab59" providerId="ADAL" clId="{2C6F028C-1C59-4D0B-8836-FF6AB3E49DB0}" dt="2019-05-22T09:25:12.756" v="350" actId="1035"/>
          <ac:grpSpMkLst>
            <pc:docMk/>
            <pc:sldMk cId="3155201891" sldId="436"/>
            <ac:grpSpMk id="157" creationId="{159C71D5-3BE1-411E-BEBC-928A9ECD767E}"/>
          </ac:grpSpMkLst>
        </pc:grpChg>
        <pc:grpChg chg="mod">
          <ac:chgData name="Claire Walker" userId="ea9b7a16-6533-4bfc-968f-2b771b65ab59" providerId="ADAL" clId="{2C6F028C-1C59-4D0B-8836-FF6AB3E49DB0}" dt="2019-05-22T09:25:12.756" v="350" actId="1035"/>
          <ac:grpSpMkLst>
            <pc:docMk/>
            <pc:sldMk cId="3155201891" sldId="436"/>
            <ac:grpSpMk id="158" creationId="{D3A29641-C5A8-4CC6-B971-DF2160443543}"/>
          </ac:grpSpMkLst>
        </pc:grpChg>
        <pc:grpChg chg="mod">
          <ac:chgData name="Claire Walker" userId="ea9b7a16-6533-4bfc-968f-2b771b65ab59" providerId="ADAL" clId="{2C6F028C-1C59-4D0B-8836-FF6AB3E49DB0}" dt="2019-05-22T09:25:12.756" v="350" actId="1035"/>
          <ac:grpSpMkLst>
            <pc:docMk/>
            <pc:sldMk cId="3155201891" sldId="436"/>
            <ac:grpSpMk id="163" creationId="{930E0564-C569-4AAA-A709-249251B28016}"/>
          </ac:grpSpMkLst>
        </pc:grpChg>
        <pc:grpChg chg="mod">
          <ac:chgData name="Claire Walker" userId="ea9b7a16-6533-4bfc-968f-2b771b65ab59" providerId="ADAL" clId="{2C6F028C-1C59-4D0B-8836-FF6AB3E49DB0}" dt="2019-05-22T09:25:12.756" v="350" actId="1035"/>
          <ac:grpSpMkLst>
            <pc:docMk/>
            <pc:sldMk cId="3155201891" sldId="436"/>
            <ac:grpSpMk id="165" creationId="{545BC90A-46F6-42F2-BDB1-601F80856395}"/>
          </ac:grpSpMkLst>
        </pc:grpChg>
        <pc:grpChg chg="mod">
          <ac:chgData name="Claire Walker" userId="ea9b7a16-6533-4bfc-968f-2b771b65ab59" providerId="ADAL" clId="{2C6F028C-1C59-4D0B-8836-FF6AB3E49DB0}" dt="2019-05-22T09:25:12.756" v="350" actId="1035"/>
          <ac:grpSpMkLst>
            <pc:docMk/>
            <pc:sldMk cId="3155201891" sldId="436"/>
            <ac:grpSpMk id="167" creationId="{498B0B94-EE7C-4EE4-AA03-A735CE157386}"/>
          </ac:grpSpMkLst>
        </pc:grpChg>
        <pc:grpChg chg="mod">
          <ac:chgData name="Claire Walker" userId="ea9b7a16-6533-4bfc-968f-2b771b65ab59" providerId="ADAL" clId="{2C6F028C-1C59-4D0B-8836-FF6AB3E49DB0}" dt="2019-05-22T09:25:12.756" v="350" actId="1035"/>
          <ac:grpSpMkLst>
            <pc:docMk/>
            <pc:sldMk cId="3155201891" sldId="436"/>
            <ac:grpSpMk id="170" creationId="{2529221B-9D14-4E19-A348-043825EF84B7}"/>
          </ac:grpSpMkLst>
        </pc:grpChg>
        <pc:grpChg chg="mod">
          <ac:chgData name="Claire Walker" userId="ea9b7a16-6533-4bfc-968f-2b771b65ab59" providerId="ADAL" clId="{2C6F028C-1C59-4D0B-8836-FF6AB3E49DB0}" dt="2019-05-22T09:25:12.756" v="350" actId="1035"/>
          <ac:grpSpMkLst>
            <pc:docMk/>
            <pc:sldMk cId="3155201891" sldId="436"/>
            <ac:grpSpMk id="191" creationId="{F3F8FDDA-0FA2-4BAF-8648-E97997FB89FE}"/>
          </ac:grpSpMkLst>
        </pc:grpChg>
        <pc:grpChg chg="mod">
          <ac:chgData name="Claire Walker" userId="ea9b7a16-6533-4bfc-968f-2b771b65ab59" providerId="ADAL" clId="{2C6F028C-1C59-4D0B-8836-FF6AB3E49DB0}" dt="2019-05-22T09:25:12.756" v="350" actId="1035"/>
          <ac:grpSpMkLst>
            <pc:docMk/>
            <pc:sldMk cId="3155201891" sldId="436"/>
            <ac:grpSpMk id="194" creationId="{89A7D07E-DE8E-47F8-9F77-A3C81DD12ED3}"/>
          </ac:grpSpMkLst>
        </pc:grpChg>
        <pc:grpChg chg="mod">
          <ac:chgData name="Claire Walker" userId="ea9b7a16-6533-4bfc-968f-2b771b65ab59" providerId="ADAL" clId="{2C6F028C-1C59-4D0B-8836-FF6AB3E49DB0}" dt="2019-05-22T09:25:12.756" v="350" actId="1035"/>
          <ac:grpSpMkLst>
            <pc:docMk/>
            <pc:sldMk cId="3155201891" sldId="436"/>
            <ac:grpSpMk id="195" creationId="{C883AEEB-A901-4D15-A373-24E7DBB287C2}"/>
          </ac:grpSpMkLst>
        </pc:grpChg>
        <pc:grpChg chg="mod">
          <ac:chgData name="Claire Walker" userId="ea9b7a16-6533-4bfc-968f-2b771b65ab59" providerId="ADAL" clId="{2C6F028C-1C59-4D0B-8836-FF6AB3E49DB0}" dt="2019-05-22T09:25:12.756" v="350" actId="1035"/>
          <ac:grpSpMkLst>
            <pc:docMk/>
            <pc:sldMk cId="3155201891" sldId="436"/>
            <ac:grpSpMk id="200" creationId="{1572AD5D-26B7-45BB-B6DD-15D85B18784F}"/>
          </ac:grpSpMkLst>
        </pc:grpChg>
        <pc:grpChg chg="mod">
          <ac:chgData name="Claire Walker" userId="ea9b7a16-6533-4bfc-968f-2b771b65ab59" providerId="ADAL" clId="{2C6F028C-1C59-4D0B-8836-FF6AB3E49DB0}" dt="2019-05-22T09:25:12.756" v="350" actId="1035"/>
          <ac:grpSpMkLst>
            <pc:docMk/>
            <pc:sldMk cId="3155201891" sldId="436"/>
            <ac:grpSpMk id="202" creationId="{87BCF24B-BA10-4F4E-958A-F16AA2EDEBDB}"/>
          </ac:grpSpMkLst>
        </pc:grpChg>
        <pc:grpChg chg="mod">
          <ac:chgData name="Claire Walker" userId="ea9b7a16-6533-4bfc-968f-2b771b65ab59" providerId="ADAL" clId="{2C6F028C-1C59-4D0B-8836-FF6AB3E49DB0}" dt="2019-05-22T09:25:12.756" v="350" actId="1035"/>
          <ac:grpSpMkLst>
            <pc:docMk/>
            <pc:sldMk cId="3155201891" sldId="436"/>
            <ac:grpSpMk id="204" creationId="{EB49EA03-4838-48F8-839B-EDB7F284727A}"/>
          </ac:grpSpMkLst>
        </pc:grpChg>
        <pc:grpChg chg="mod">
          <ac:chgData name="Claire Walker" userId="ea9b7a16-6533-4bfc-968f-2b771b65ab59" providerId="ADAL" clId="{2C6F028C-1C59-4D0B-8836-FF6AB3E49DB0}" dt="2019-05-22T09:25:12.756" v="350" actId="1035"/>
          <ac:grpSpMkLst>
            <pc:docMk/>
            <pc:sldMk cId="3155201891" sldId="436"/>
            <ac:grpSpMk id="207" creationId="{5E8FFA58-60BF-4CC7-A932-1BB81A721C02}"/>
          </ac:grpSpMkLst>
        </pc:grpChg>
        <pc:grpChg chg="mod">
          <ac:chgData name="Claire Walker" userId="ea9b7a16-6533-4bfc-968f-2b771b65ab59" providerId="ADAL" clId="{2C6F028C-1C59-4D0B-8836-FF6AB3E49DB0}" dt="2019-05-22T09:25:12.756" v="350" actId="1035"/>
          <ac:grpSpMkLst>
            <pc:docMk/>
            <pc:sldMk cId="3155201891" sldId="436"/>
            <ac:grpSpMk id="228" creationId="{BE8DE5E5-A86B-4C12-BC09-9184949C825A}"/>
          </ac:grpSpMkLst>
        </pc:grpChg>
        <pc:grpChg chg="mod">
          <ac:chgData name="Claire Walker" userId="ea9b7a16-6533-4bfc-968f-2b771b65ab59" providerId="ADAL" clId="{2C6F028C-1C59-4D0B-8836-FF6AB3E49DB0}" dt="2019-05-22T09:25:12.756" v="350" actId="1035"/>
          <ac:grpSpMkLst>
            <pc:docMk/>
            <pc:sldMk cId="3155201891" sldId="436"/>
            <ac:grpSpMk id="230" creationId="{CB8D851C-4E2C-47DF-A0CB-29CEE96F8629}"/>
          </ac:grpSpMkLst>
        </pc:grpChg>
        <pc:grpChg chg="mod">
          <ac:chgData name="Claire Walker" userId="ea9b7a16-6533-4bfc-968f-2b771b65ab59" providerId="ADAL" clId="{2C6F028C-1C59-4D0B-8836-FF6AB3E49DB0}" dt="2019-05-22T09:25:12.756" v="350" actId="1035"/>
          <ac:grpSpMkLst>
            <pc:docMk/>
            <pc:sldMk cId="3155201891" sldId="436"/>
            <ac:grpSpMk id="233" creationId="{DA02B882-CEE4-4E97-BF84-E85E56C8DBA7}"/>
          </ac:grpSpMkLst>
        </pc:grpChg>
        <pc:grpChg chg="mod">
          <ac:chgData name="Claire Walker" userId="ea9b7a16-6533-4bfc-968f-2b771b65ab59" providerId="ADAL" clId="{2C6F028C-1C59-4D0B-8836-FF6AB3E49DB0}" dt="2019-05-22T09:25:12.756" v="350" actId="1035"/>
          <ac:grpSpMkLst>
            <pc:docMk/>
            <pc:sldMk cId="3155201891" sldId="436"/>
            <ac:grpSpMk id="234" creationId="{C0D88E17-9FE4-408F-B334-450619DA2A7A}"/>
          </ac:grpSpMkLst>
        </pc:grpChg>
        <pc:grpChg chg="mod">
          <ac:chgData name="Claire Walker" userId="ea9b7a16-6533-4bfc-968f-2b771b65ab59" providerId="ADAL" clId="{2C6F028C-1C59-4D0B-8836-FF6AB3E49DB0}" dt="2019-05-22T09:25:12.756" v="350" actId="1035"/>
          <ac:grpSpMkLst>
            <pc:docMk/>
            <pc:sldMk cId="3155201891" sldId="436"/>
            <ac:grpSpMk id="239" creationId="{DC1B7F70-4ADD-4E1D-9F2A-EFBEC246F927}"/>
          </ac:grpSpMkLst>
        </pc:grpChg>
        <pc:grpChg chg="mod">
          <ac:chgData name="Claire Walker" userId="ea9b7a16-6533-4bfc-968f-2b771b65ab59" providerId="ADAL" clId="{2C6F028C-1C59-4D0B-8836-FF6AB3E49DB0}" dt="2019-05-22T09:25:12.756" v="350" actId="1035"/>
          <ac:grpSpMkLst>
            <pc:docMk/>
            <pc:sldMk cId="3155201891" sldId="436"/>
            <ac:grpSpMk id="241" creationId="{5288DF87-7EC7-46CB-86D0-374AA697EA0E}"/>
          </ac:grpSpMkLst>
        </pc:grpChg>
        <pc:grpChg chg="mod">
          <ac:chgData name="Claire Walker" userId="ea9b7a16-6533-4bfc-968f-2b771b65ab59" providerId="ADAL" clId="{2C6F028C-1C59-4D0B-8836-FF6AB3E49DB0}" dt="2019-05-22T09:25:12.756" v="350" actId="1035"/>
          <ac:grpSpMkLst>
            <pc:docMk/>
            <pc:sldMk cId="3155201891" sldId="436"/>
            <ac:grpSpMk id="243" creationId="{62B1C154-390E-48B6-8AB3-D83CF81EC51E}"/>
          </ac:grpSpMkLst>
        </pc:grpChg>
        <pc:grpChg chg="mod">
          <ac:chgData name="Claire Walker" userId="ea9b7a16-6533-4bfc-968f-2b771b65ab59" providerId="ADAL" clId="{2C6F028C-1C59-4D0B-8836-FF6AB3E49DB0}" dt="2019-05-22T09:25:12.756" v="350" actId="1035"/>
          <ac:grpSpMkLst>
            <pc:docMk/>
            <pc:sldMk cId="3155201891" sldId="436"/>
            <ac:grpSpMk id="246" creationId="{CBDF2DFD-8930-4D51-A3F7-BC35474580FE}"/>
          </ac:grpSpMkLst>
        </pc:grpChg>
        <pc:grpChg chg="add del">
          <ac:chgData name="Claire Walker" userId="ea9b7a16-6533-4bfc-968f-2b771b65ab59" providerId="ADAL" clId="{2C6F028C-1C59-4D0B-8836-FF6AB3E49DB0}" dt="2019-05-22T09:25:08.410" v="343"/>
          <ac:grpSpMkLst>
            <pc:docMk/>
            <pc:sldMk cId="3155201891" sldId="436"/>
            <ac:grpSpMk id="271" creationId="{E9669272-CDCE-48D8-AE12-6DBFDE896D9B}"/>
          </ac:grpSpMkLst>
        </pc:grpChg>
        <pc:grpChg chg="add del">
          <ac:chgData name="Claire Walker" userId="ea9b7a16-6533-4bfc-968f-2b771b65ab59" providerId="ADAL" clId="{2C6F028C-1C59-4D0B-8836-FF6AB3E49DB0}" dt="2019-05-22T09:26:10.128" v="369" actId="478"/>
          <ac:grpSpMkLst>
            <pc:docMk/>
            <pc:sldMk cId="3155201891" sldId="436"/>
            <ac:grpSpMk id="533" creationId="{E667579E-469C-4043-9DE6-BDED3372BC40}"/>
          </ac:grpSpMkLst>
        </pc:grpChg>
        <pc:picChg chg="add del">
          <ac:chgData name="Claire Walker" userId="ea9b7a16-6533-4bfc-968f-2b771b65ab59" providerId="ADAL" clId="{2C6F028C-1C59-4D0B-8836-FF6AB3E49DB0}" dt="2019-05-22T09:25:32.519" v="354"/>
          <ac:picMkLst>
            <pc:docMk/>
            <pc:sldMk cId="3155201891" sldId="436"/>
            <ac:picMk id="2" creationId="{BD2662F7-A15F-4A75-BEC2-38F1EEA5DE04}"/>
          </ac:picMkLst>
        </pc:picChg>
        <pc:picChg chg="add del mod">
          <ac:chgData name="Claire Walker" userId="ea9b7a16-6533-4bfc-968f-2b771b65ab59" providerId="ADAL" clId="{2C6F028C-1C59-4D0B-8836-FF6AB3E49DB0}" dt="2019-05-22T09:26:05.827" v="368"/>
          <ac:picMkLst>
            <pc:docMk/>
            <pc:sldMk cId="3155201891" sldId="436"/>
            <ac:picMk id="3" creationId="{705FC90A-0D91-4C1B-BAA1-5EA7C2065B34}"/>
          </ac:picMkLst>
        </pc:picChg>
        <pc:picChg chg="mod topLvl">
          <ac:chgData name="Claire Walker" userId="ea9b7a16-6533-4bfc-968f-2b771b65ab59" providerId="ADAL" clId="{2C6F028C-1C59-4D0B-8836-FF6AB3E49DB0}" dt="2019-05-22T09:25:37.133" v="355" actId="165"/>
          <ac:picMkLst>
            <pc:docMk/>
            <pc:sldMk cId="3155201891" sldId="436"/>
            <ac:picMk id="5" creationId="{9D791F71-6FDD-4029-A136-60A4E988E99F}"/>
          </ac:picMkLst>
        </pc:picChg>
        <pc:picChg chg="add del">
          <ac:chgData name="Claire Walker" userId="ea9b7a16-6533-4bfc-968f-2b771b65ab59" providerId="ADAL" clId="{2C6F028C-1C59-4D0B-8836-FF6AB3E49DB0}" dt="2019-05-22T09:26:10.128" v="369" actId="478"/>
          <ac:picMkLst>
            <pc:docMk/>
            <pc:sldMk cId="3155201891" sldId="436"/>
            <ac:picMk id="137" creationId="{188B1E48-768F-4855-9D49-7545C9B0DC19}"/>
          </ac:picMkLst>
        </pc:picChg>
        <pc:picChg chg="del">
          <ac:chgData name="Claire Walker" userId="ea9b7a16-6533-4bfc-968f-2b771b65ab59" providerId="ADAL" clId="{2C6F028C-1C59-4D0B-8836-FF6AB3E49DB0}" dt="2019-05-22T09:26:10.128" v="369" actId="478"/>
          <ac:picMkLst>
            <pc:docMk/>
            <pc:sldMk cId="3155201891" sldId="436"/>
            <ac:picMk id="138" creationId="{A3F1384E-FF70-48FE-9957-E22BD945CBB6}"/>
          </ac:picMkLst>
        </pc:picChg>
        <pc:picChg chg="add del">
          <ac:chgData name="Claire Walker" userId="ea9b7a16-6533-4bfc-968f-2b771b65ab59" providerId="ADAL" clId="{2C6F028C-1C59-4D0B-8836-FF6AB3E49DB0}" dt="2019-05-22T09:26:10.128" v="369" actId="478"/>
          <ac:picMkLst>
            <pc:docMk/>
            <pc:sldMk cId="3155201891" sldId="436"/>
            <ac:picMk id="139" creationId="{F80C1233-8C90-46F2-813E-6E6F343F0D2E}"/>
          </ac:picMkLst>
        </pc:picChg>
        <pc:picChg chg="add del mod">
          <ac:chgData name="Claire Walker" userId="ea9b7a16-6533-4bfc-968f-2b771b65ab59" providerId="ADAL" clId="{2C6F028C-1C59-4D0B-8836-FF6AB3E49DB0}" dt="2019-05-22T09:25:13.434" v="351"/>
          <ac:picMkLst>
            <pc:docMk/>
            <pc:sldMk cId="3155201891" sldId="436"/>
            <ac:picMk id="267" creationId="{B3C00D46-E498-4CBD-8FE5-5BB2A89F2DD0}"/>
          </ac:picMkLst>
        </pc:picChg>
        <pc:picChg chg="add del mod">
          <ac:chgData name="Claire Walker" userId="ea9b7a16-6533-4bfc-968f-2b771b65ab59" providerId="ADAL" clId="{2C6F028C-1C59-4D0B-8836-FF6AB3E49DB0}" dt="2019-05-22T09:25:13.434" v="351"/>
          <ac:picMkLst>
            <pc:docMk/>
            <pc:sldMk cId="3155201891" sldId="436"/>
            <ac:picMk id="268" creationId="{C89E4F7B-447A-426C-8B6C-B281E9064EAD}"/>
          </ac:picMkLst>
        </pc:picChg>
        <pc:picChg chg="add del mod">
          <ac:chgData name="Claire Walker" userId="ea9b7a16-6533-4bfc-968f-2b771b65ab59" providerId="ADAL" clId="{2C6F028C-1C59-4D0B-8836-FF6AB3E49DB0}" dt="2019-05-22T09:25:13.434" v="351"/>
          <ac:picMkLst>
            <pc:docMk/>
            <pc:sldMk cId="3155201891" sldId="436"/>
            <ac:picMk id="269" creationId="{9435A234-23E2-487D-94E6-F7FD0030DA85}"/>
          </ac:picMkLst>
        </pc:picChg>
        <pc:picChg chg="add del">
          <ac:chgData name="Claire Walker" userId="ea9b7a16-6533-4bfc-968f-2b771b65ab59" providerId="ADAL" clId="{2C6F028C-1C59-4D0B-8836-FF6AB3E49DB0}" dt="2019-05-22T09:25:08.410" v="343"/>
          <ac:picMkLst>
            <pc:docMk/>
            <pc:sldMk cId="3155201891" sldId="436"/>
            <ac:picMk id="513" creationId="{858470D0-00EA-49F5-BFF8-8D5A4DD38016}"/>
          </ac:picMkLst>
        </pc:picChg>
        <pc:picChg chg="add del">
          <ac:chgData name="Claire Walker" userId="ea9b7a16-6533-4bfc-968f-2b771b65ab59" providerId="ADAL" clId="{2C6F028C-1C59-4D0B-8836-FF6AB3E49DB0}" dt="2019-05-22T09:25:08.410" v="343"/>
          <ac:picMkLst>
            <pc:docMk/>
            <pc:sldMk cId="3155201891" sldId="436"/>
            <ac:picMk id="514" creationId="{312A1937-EED8-4A3B-8B19-EB86BD9819C6}"/>
          </ac:picMkLst>
        </pc:picChg>
        <pc:picChg chg="add del">
          <ac:chgData name="Claire Walker" userId="ea9b7a16-6533-4bfc-968f-2b771b65ab59" providerId="ADAL" clId="{2C6F028C-1C59-4D0B-8836-FF6AB3E49DB0}" dt="2019-05-22T09:25:08.410" v="343"/>
          <ac:picMkLst>
            <pc:docMk/>
            <pc:sldMk cId="3155201891" sldId="436"/>
            <ac:picMk id="515" creationId="{B2317A47-57D1-4C7E-8F2E-9E3B9F5A891D}"/>
          </ac:picMkLst>
        </pc:picChg>
        <pc:picChg chg="add mod">
          <ac:chgData name="Claire Walker" userId="ea9b7a16-6533-4bfc-968f-2b771b65ab59" providerId="ADAL" clId="{2C6F028C-1C59-4D0B-8836-FF6AB3E49DB0}" dt="2019-05-22T09:35:20.654" v="611" actId="1035"/>
          <ac:picMkLst>
            <pc:docMk/>
            <pc:sldMk cId="3155201891" sldId="436"/>
            <ac:picMk id="517" creationId="{3E2E31F4-B95D-4E97-9AE5-1DA1C79E25D8}"/>
          </ac:picMkLst>
        </pc:picChg>
      </pc:sldChg>
      <pc:sldChg chg="addSp modSp add del">
        <pc:chgData name="Claire Walker" userId="ea9b7a16-6533-4bfc-968f-2b771b65ab59" providerId="ADAL" clId="{2C6F028C-1C59-4D0B-8836-FF6AB3E49DB0}" dt="2019-05-22T09:36:00.053" v="635" actId="2696"/>
        <pc:sldMkLst>
          <pc:docMk/>
          <pc:sldMk cId="895060373" sldId="437"/>
        </pc:sldMkLst>
        <pc:spChg chg="add">
          <ac:chgData name="Claire Walker" userId="ea9b7a16-6533-4bfc-968f-2b771b65ab59" providerId="ADAL" clId="{2C6F028C-1C59-4D0B-8836-FF6AB3E49DB0}" dt="2019-05-22T09:27:51.588" v="396"/>
          <ac:spMkLst>
            <pc:docMk/>
            <pc:sldMk cId="895060373" sldId="437"/>
            <ac:spMk id="8" creationId="{3504079B-0387-47BD-9360-FD2D34A06676}"/>
          </ac:spMkLst>
        </pc:spChg>
        <pc:spChg chg="add">
          <ac:chgData name="Claire Walker" userId="ea9b7a16-6533-4bfc-968f-2b771b65ab59" providerId="ADAL" clId="{2C6F028C-1C59-4D0B-8836-FF6AB3E49DB0}" dt="2019-05-22T09:27:51.588" v="396"/>
          <ac:spMkLst>
            <pc:docMk/>
            <pc:sldMk cId="895060373" sldId="437"/>
            <ac:spMk id="9" creationId="{CC940315-6364-445D-AEAC-6536850FED40}"/>
          </ac:spMkLst>
        </pc:spChg>
        <pc:spChg chg="add">
          <ac:chgData name="Claire Walker" userId="ea9b7a16-6533-4bfc-968f-2b771b65ab59" providerId="ADAL" clId="{2C6F028C-1C59-4D0B-8836-FF6AB3E49DB0}" dt="2019-05-22T09:27:51.588" v="396"/>
          <ac:spMkLst>
            <pc:docMk/>
            <pc:sldMk cId="895060373" sldId="437"/>
            <ac:spMk id="10" creationId="{B95DAADE-6BC5-4721-8B64-05E149864B23}"/>
          </ac:spMkLst>
        </pc:spChg>
        <pc:spChg chg="mod">
          <ac:chgData name="Claire Walker" userId="ea9b7a16-6533-4bfc-968f-2b771b65ab59" providerId="ADAL" clId="{2C6F028C-1C59-4D0B-8836-FF6AB3E49DB0}" dt="2019-05-22T09:27:37.275" v="395"/>
          <ac:spMkLst>
            <pc:docMk/>
            <pc:sldMk cId="895060373" sldId="437"/>
            <ac:spMk id="518" creationId="{B08BD99D-2730-4602-ABAE-9019A69F08D5}"/>
          </ac:spMkLst>
        </pc:spChg>
      </pc:sldChg>
      <pc:sldChg chg="add del">
        <pc:chgData name="Claire Walker" userId="ea9b7a16-6533-4bfc-968f-2b771b65ab59" providerId="ADAL" clId="{2C6F028C-1C59-4D0B-8836-FF6AB3E49DB0}" dt="2019-05-22T09:35:37.548" v="626" actId="2696"/>
        <pc:sldMkLst>
          <pc:docMk/>
          <pc:sldMk cId="3256632094" sldId="438"/>
        </pc:sldMkLst>
      </pc:sldChg>
      <pc:sldChg chg="addSp delSp modSp add">
        <pc:chgData name="Claire Walker" userId="ea9b7a16-6533-4bfc-968f-2b771b65ab59" providerId="ADAL" clId="{2C6F028C-1C59-4D0B-8836-FF6AB3E49DB0}" dt="2019-05-22T09:36:09.354" v="636" actId="1035"/>
        <pc:sldMkLst>
          <pc:docMk/>
          <pc:sldMk cId="961120518" sldId="439"/>
        </pc:sldMkLst>
        <pc:spChg chg="del mod topLvl">
          <ac:chgData name="Claire Walker" userId="ea9b7a16-6533-4bfc-968f-2b771b65ab59" providerId="ADAL" clId="{2C6F028C-1C59-4D0B-8836-FF6AB3E49DB0}" dt="2019-05-22T09:28:54.917" v="422" actId="478"/>
          <ac:spMkLst>
            <pc:docMk/>
            <pc:sldMk cId="961120518" sldId="439"/>
            <ac:spMk id="6" creationId="{B9CA0605-17A9-4B76-A42B-6F9551DE1D4E}"/>
          </ac:spMkLst>
        </pc:spChg>
        <pc:spChg chg="add mod">
          <ac:chgData name="Claire Walker" userId="ea9b7a16-6533-4bfc-968f-2b771b65ab59" providerId="ADAL" clId="{2C6F028C-1C59-4D0B-8836-FF6AB3E49DB0}" dt="2019-05-22T09:29:15.216" v="428" actId="2085"/>
          <ac:spMkLst>
            <pc:docMk/>
            <pc:sldMk cId="961120518" sldId="439"/>
            <ac:spMk id="21" creationId="{DB6CE1B7-FD24-4B98-BE7F-73639D0AF3C7}"/>
          </ac:spMkLst>
        </pc:spChg>
        <pc:grpChg chg="del">
          <ac:chgData name="Claire Walker" userId="ea9b7a16-6533-4bfc-968f-2b771b65ab59" providerId="ADAL" clId="{2C6F028C-1C59-4D0B-8836-FF6AB3E49DB0}" dt="2019-05-22T09:28:33.646" v="411" actId="165"/>
          <ac:grpSpMkLst>
            <pc:docMk/>
            <pc:sldMk cId="961120518" sldId="439"/>
            <ac:grpSpMk id="4" creationId="{A1922375-DD0A-4F52-93A5-3782A9BBC2CD}"/>
          </ac:grpSpMkLst>
        </pc:grpChg>
        <pc:grpChg chg="del">
          <ac:chgData name="Claire Walker" userId="ea9b7a16-6533-4bfc-968f-2b771b65ab59" providerId="ADAL" clId="{2C6F028C-1C59-4D0B-8836-FF6AB3E49DB0}" dt="2019-05-22T09:28:53.415" v="421" actId="478"/>
          <ac:grpSpMkLst>
            <pc:docMk/>
            <pc:sldMk cId="961120518" sldId="439"/>
            <ac:grpSpMk id="9" creationId="{3B3A4CCF-A608-44DD-B695-1F7F8005F33B}"/>
          </ac:grpSpMkLst>
        </pc:grpChg>
        <pc:picChg chg="add del mod">
          <ac:chgData name="Claire Walker" userId="ea9b7a16-6533-4bfc-968f-2b771b65ab59" providerId="ADAL" clId="{2C6F028C-1C59-4D0B-8836-FF6AB3E49DB0}" dt="2019-05-22T09:28:48.999" v="419"/>
          <ac:picMkLst>
            <pc:docMk/>
            <pc:sldMk cId="961120518" sldId="439"/>
            <ac:picMk id="2" creationId="{F11C2384-4284-45C2-A555-3E0C46BF1645}"/>
          </ac:picMkLst>
        </pc:picChg>
        <pc:picChg chg="mod topLvl">
          <ac:chgData name="Claire Walker" userId="ea9b7a16-6533-4bfc-968f-2b771b65ab59" providerId="ADAL" clId="{2C6F028C-1C59-4D0B-8836-FF6AB3E49DB0}" dt="2019-05-22T09:28:33.646" v="411" actId="165"/>
          <ac:picMkLst>
            <pc:docMk/>
            <pc:sldMk cId="961120518" sldId="439"/>
            <ac:picMk id="5" creationId="{9D791F71-6FDD-4029-A136-60A4E988E99F}"/>
          </ac:picMkLst>
        </pc:picChg>
        <pc:picChg chg="del">
          <ac:chgData name="Claire Walker" userId="ea9b7a16-6533-4bfc-968f-2b771b65ab59" providerId="ADAL" clId="{2C6F028C-1C59-4D0B-8836-FF6AB3E49DB0}" dt="2019-05-22T09:28:50.326" v="420" actId="478"/>
          <ac:picMkLst>
            <pc:docMk/>
            <pc:sldMk cId="961120518" sldId="439"/>
            <ac:picMk id="18" creationId="{66B29E38-679F-4970-B764-C3899E809F7E}"/>
          </ac:picMkLst>
        </pc:picChg>
        <pc:picChg chg="add mod">
          <ac:chgData name="Claire Walker" userId="ea9b7a16-6533-4bfc-968f-2b771b65ab59" providerId="ADAL" clId="{2C6F028C-1C59-4D0B-8836-FF6AB3E49DB0}" dt="2019-05-22T09:36:09.354" v="636" actId="1035"/>
          <ac:picMkLst>
            <pc:docMk/>
            <pc:sldMk cId="961120518" sldId="439"/>
            <ac:picMk id="19" creationId="{AFCBE9CE-605D-4E17-8780-BC4DA12FA50E}"/>
          </ac:picMkLst>
        </pc:picChg>
        <pc:picChg chg="del">
          <ac:chgData name="Claire Walker" userId="ea9b7a16-6533-4bfc-968f-2b771b65ab59" providerId="ADAL" clId="{2C6F028C-1C59-4D0B-8836-FF6AB3E49DB0}" dt="2019-05-22T09:28:53.415" v="421" actId="478"/>
          <ac:picMkLst>
            <pc:docMk/>
            <pc:sldMk cId="961120518" sldId="439"/>
            <ac:picMk id="20" creationId="{24FB46A6-88A2-48D4-87FF-4F260E2AC7A1}"/>
          </ac:picMkLst>
        </pc:picChg>
      </pc:sldChg>
      <pc:sldChg chg="modSp add">
        <pc:chgData name="Claire Walker" userId="ea9b7a16-6533-4bfc-968f-2b771b65ab59" providerId="ADAL" clId="{2C6F028C-1C59-4D0B-8836-FF6AB3E49DB0}" dt="2019-05-22T09:36:15.303" v="637" actId="1035"/>
        <pc:sldMkLst>
          <pc:docMk/>
          <pc:sldMk cId="3674445421" sldId="440"/>
        </pc:sldMkLst>
        <pc:spChg chg="mod">
          <ac:chgData name="Claire Walker" userId="ea9b7a16-6533-4bfc-968f-2b771b65ab59" providerId="ADAL" clId="{2C6F028C-1C59-4D0B-8836-FF6AB3E49DB0}" dt="2019-05-22T09:29:41.639" v="465" actId="207"/>
          <ac:spMkLst>
            <pc:docMk/>
            <pc:sldMk cId="3674445421" sldId="440"/>
            <ac:spMk id="21" creationId="{DB6CE1B7-FD24-4B98-BE7F-73639D0AF3C7}"/>
          </ac:spMkLst>
        </pc:spChg>
        <pc:picChg chg="mod">
          <ac:chgData name="Claire Walker" userId="ea9b7a16-6533-4bfc-968f-2b771b65ab59" providerId="ADAL" clId="{2C6F028C-1C59-4D0B-8836-FF6AB3E49DB0}" dt="2019-05-22T09:36:15.303" v="637" actId="1035"/>
          <ac:picMkLst>
            <pc:docMk/>
            <pc:sldMk cId="3674445421" sldId="440"/>
            <ac:picMk id="19" creationId="{AFCBE9CE-605D-4E17-8780-BC4DA12FA50E}"/>
          </ac:picMkLst>
        </pc:picChg>
      </pc:sldChg>
      <pc:sldChg chg="addSp delSp modSp add">
        <pc:chgData name="Claire Walker" userId="ea9b7a16-6533-4bfc-968f-2b771b65ab59" providerId="ADAL" clId="{2C6F028C-1C59-4D0B-8836-FF6AB3E49DB0}" dt="2019-05-22T09:31:58.115" v="494" actId="207"/>
        <pc:sldMkLst>
          <pc:docMk/>
          <pc:sldMk cId="3654411146" sldId="441"/>
        </pc:sldMkLst>
        <pc:spChg chg="del mod topLvl">
          <ac:chgData name="Claire Walker" userId="ea9b7a16-6533-4bfc-968f-2b771b65ab59" providerId="ADAL" clId="{2C6F028C-1C59-4D0B-8836-FF6AB3E49DB0}" dt="2019-05-22T09:30:47.875" v="480" actId="478"/>
          <ac:spMkLst>
            <pc:docMk/>
            <pc:sldMk cId="3654411146" sldId="441"/>
            <ac:spMk id="6" creationId="{B9CA0605-17A9-4B76-A42B-6F9551DE1D4E}"/>
          </ac:spMkLst>
        </pc:spChg>
        <pc:spChg chg="del">
          <ac:chgData name="Claire Walker" userId="ea9b7a16-6533-4bfc-968f-2b771b65ab59" providerId="ADAL" clId="{2C6F028C-1C59-4D0B-8836-FF6AB3E49DB0}" dt="2019-05-22T09:30:17.522" v="470" actId="478"/>
          <ac:spMkLst>
            <pc:docMk/>
            <pc:sldMk cId="3654411146" sldId="441"/>
            <ac:spMk id="94" creationId="{21632388-9618-4E2C-BA3B-6D9C147FD4C7}"/>
          </ac:spMkLst>
        </pc:spChg>
        <pc:spChg chg="add mod">
          <ac:chgData name="Claire Walker" userId="ea9b7a16-6533-4bfc-968f-2b771b65ab59" providerId="ADAL" clId="{2C6F028C-1C59-4D0B-8836-FF6AB3E49DB0}" dt="2019-05-22T09:31:43.836" v="492" actId="2085"/>
          <ac:spMkLst>
            <pc:docMk/>
            <pc:sldMk cId="3654411146" sldId="441"/>
            <ac:spMk id="98" creationId="{729455A5-B6BA-44AC-9F35-2D2368296F6C}"/>
          </ac:spMkLst>
        </pc:spChg>
        <pc:spChg chg="del">
          <ac:chgData name="Claire Walker" userId="ea9b7a16-6533-4bfc-968f-2b771b65ab59" providerId="ADAL" clId="{2C6F028C-1C59-4D0B-8836-FF6AB3E49DB0}" dt="2019-05-22T09:30:17.522" v="470" actId="478"/>
          <ac:spMkLst>
            <pc:docMk/>
            <pc:sldMk cId="3654411146" sldId="441"/>
            <ac:spMk id="99" creationId="{7CCE3197-651F-47DD-BC3A-93C1A8CC4A00}"/>
          </ac:spMkLst>
        </pc:spChg>
        <pc:spChg chg="del">
          <ac:chgData name="Claire Walker" userId="ea9b7a16-6533-4bfc-968f-2b771b65ab59" providerId="ADAL" clId="{2C6F028C-1C59-4D0B-8836-FF6AB3E49DB0}" dt="2019-05-22T09:30:17.522" v="470" actId="478"/>
          <ac:spMkLst>
            <pc:docMk/>
            <pc:sldMk cId="3654411146" sldId="441"/>
            <ac:spMk id="100" creationId="{EB3C7BA4-8FC4-41C7-AF0F-7A0D25B83E90}"/>
          </ac:spMkLst>
        </pc:spChg>
        <pc:spChg chg="del">
          <ac:chgData name="Claire Walker" userId="ea9b7a16-6533-4bfc-968f-2b771b65ab59" providerId="ADAL" clId="{2C6F028C-1C59-4D0B-8836-FF6AB3E49DB0}" dt="2019-05-22T09:30:17.522" v="470" actId="478"/>
          <ac:spMkLst>
            <pc:docMk/>
            <pc:sldMk cId="3654411146" sldId="441"/>
            <ac:spMk id="103" creationId="{7E8B7AAE-17BD-4FA0-88D5-DEF2651B8551}"/>
          </ac:spMkLst>
        </pc:spChg>
        <pc:spChg chg="mod">
          <ac:chgData name="Claire Walker" userId="ea9b7a16-6533-4bfc-968f-2b771b65ab59" providerId="ADAL" clId="{2C6F028C-1C59-4D0B-8836-FF6AB3E49DB0}" dt="2019-05-22T09:31:43.836" v="492" actId="2085"/>
          <ac:spMkLst>
            <pc:docMk/>
            <pc:sldMk cId="3654411146" sldId="441"/>
            <ac:spMk id="108" creationId="{F1F59C91-E1AF-4E3C-8F65-F455F4006102}"/>
          </ac:spMkLst>
        </pc:spChg>
        <pc:spChg chg="mod">
          <ac:chgData name="Claire Walker" userId="ea9b7a16-6533-4bfc-968f-2b771b65ab59" providerId="ADAL" clId="{2C6F028C-1C59-4D0B-8836-FF6AB3E49DB0}" dt="2019-05-22T09:31:58.115" v="494" actId="207"/>
          <ac:spMkLst>
            <pc:docMk/>
            <pc:sldMk cId="3654411146" sldId="441"/>
            <ac:spMk id="113" creationId="{2D9D0C22-D745-4F51-A505-8C754D27E722}"/>
          </ac:spMkLst>
        </pc:spChg>
        <pc:spChg chg="mod">
          <ac:chgData name="Claire Walker" userId="ea9b7a16-6533-4bfc-968f-2b771b65ab59" providerId="ADAL" clId="{2C6F028C-1C59-4D0B-8836-FF6AB3E49DB0}" dt="2019-05-22T09:31:54.980" v="493" actId="207"/>
          <ac:spMkLst>
            <pc:docMk/>
            <pc:sldMk cId="3654411146" sldId="441"/>
            <ac:spMk id="114" creationId="{B97C8D03-0D7B-4550-B2EB-D552DA9BFD37}"/>
          </ac:spMkLst>
        </pc:spChg>
        <pc:spChg chg="mod">
          <ac:chgData name="Claire Walker" userId="ea9b7a16-6533-4bfc-968f-2b771b65ab59" providerId="ADAL" clId="{2C6F028C-1C59-4D0B-8836-FF6AB3E49DB0}" dt="2019-05-22T09:31:43.836" v="492" actId="2085"/>
          <ac:spMkLst>
            <pc:docMk/>
            <pc:sldMk cId="3654411146" sldId="441"/>
            <ac:spMk id="115" creationId="{D64BBCA5-6317-43C9-9C99-E39A3D1337E7}"/>
          </ac:spMkLst>
        </pc:spChg>
        <pc:grpChg chg="del">
          <ac:chgData name="Claire Walker" userId="ea9b7a16-6533-4bfc-968f-2b771b65ab59" providerId="ADAL" clId="{2C6F028C-1C59-4D0B-8836-FF6AB3E49DB0}" dt="2019-05-22T09:30:47.875" v="480" actId="478"/>
          <ac:grpSpMkLst>
            <pc:docMk/>
            <pc:sldMk cId="3654411146" sldId="441"/>
            <ac:grpSpMk id="3" creationId="{AA92DFDE-9914-4E7B-A2F4-1113AC686CD3}"/>
          </ac:grpSpMkLst>
        </pc:grpChg>
        <pc:grpChg chg="del">
          <ac:chgData name="Claire Walker" userId="ea9b7a16-6533-4bfc-968f-2b771b65ab59" providerId="ADAL" clId="{2C6F028C-1C59-4D0B-8836-FF6AB3E49DB0}" dt="2019-05-22T09:30:22.356" v="471" actId="165"/>
          <ac:grpSpMkLst>
            <pc:docMk/>
            <pc:sldMk cId="3654411146" sldId="441"/>
            <ac:grpSpMk id="4" creationId="{A1922375-DD0A-4F52-93A5-3782A9BBC2CD}"/>
          </ac:grpSpMkLst>
        </pc:grpChg>
        <pc:grpChg chg="add mod">
          <ac:chgData name="Claire Walker" userId="ea9b7a16-6533-4bfc-968f-2b771b65ab59" providerId="ADAL" clId="{2C6F028C-1C59-4D0B-8836-FF6AB3E49DB0}" dt="2019-05-22T09:31:33.503" v="490" actId="207"/>
          <ac:grpSpMkLst>
            <pc:docMk/>
            <pc:sldMk cId="3654411146" sldId="441"/>
            <ac:grpSpMk id="107" creationId="{1848246E-6692-41B8-892C-55B338EC3E97}"/>
          </ac:grpSpMkLst>
        </pc:grpChg>
        <pc:grpChg chg="del">
          <ac:chgData name="Claire Walker" userId="ea9b7a16-6533-4bfc-968f-2b771b65ab59" providerId="ADAL" clId="{2C6F028C-1C59-4D0B-8836-FF6AB3E49DB0}" dt="2019-05-22T09:30:47.875" v="480" actId="478"/>
          <ac:grpSpMkLst>
            <pc:docMk/>
            <pc:sldMk cId="3654411146" sldId="441"/>
            <ac:grpSpMk id="112" creationId="{84AF162C-00C5-4BE9-A410-8C49CB2472FD}"/>
          </ac:grpSpMkLst>
        </pc:grpChg>
        <pc:picChg chg="add del mod">
          <ac:chgData name="Claire Walker" userId="ea9b7a16-6533-4bfc-968f-2b771b65ab59" providerId="ADAL" clId="{2C6F028C-1C59-4D0B-8836-FF6AB3E49DB0}" dt="2019-05-22T09:30:44.238" v="479"/>
          <ac:picMkLst>
            <pc:docMk/>
            <pc:sldMk cId="3654411146" sldId="441"/>
            <ac:picMk id="2" creationId="{49DCDECF-037A-4D61-867D-17EE032F9FB7}"/>
          </ac:picMkLst>
        </pc:picChg>
        <pc:picChg chg="mod topLvl">
          <ac:chgData name="Claire Walker" userId="ea9b7a16-6533-4bfc-968f-2b771b65ab59" providerId="ADAL" clId="{2C6F028C-1C59-4D0B-8836-FF6AB3E49DB0}" dt="2019-05-22T09:30:22.356" v="471" actId="165"/>
          <ac:picMkLst>
            <pc:docMk/>
            <pc:sldMk cId="3654411146" sldId="441"/>
            <ac:picMk id="5" creationId="{9D791F71-6FDD-4029-A136-60A4E988E99F}"/>
          </ac:picMkLst>
        </pc:picChg>
        <pc:picChg chg="add">
          <ac:chgData name="Claire Walker" userId="ea9b7a16-6533-4bfc-968f-2b771b65ab59" providerId="ADAL" clId="{2C6F028C-1C59-4D0B-8836-FF6AB3E49DB0}" dt="2019-05-22T09:30:48.406" v="481"/>
          <ac:picMkLst>
            <pc:docMk/>
            <pc:sldMk cId="3654411146" sldId="441"/>
            <ac:picMk id="97" creationId="{60A2BDDE-B7AC-4F02-8D80-BBA029D15819}"/>
          </ac:picMkLst>
        </pc:picChg>
      </pc:sldChg>
      <pc:sldChg chg="modSp add">
        <pc:chgData name="Claire Walker" userId="ea9b7a16-6533-4bfc-968f-2b771b65ab59" providerId="ADAL" clId="{2C6F028C-1C59-4D0B-8836-FF6AB3E49DB0}" dt="2019-05-22T09:32:28.599" v="533" actId="5793"/>
        <pc:sldMkLst>
          <pc:docMk/>
          <pc:sldMk cId="1466770742" sldId="442"/>
        </pc:sldMkLst>
        <pc:spChg chg="mod">
          <ac:chgData name="Claire Walker" userId="ea9b7a16-6533-4bfc-968f-2b771b65ab59" providerId="ADAL" clId="{2C6F028C-1C59-4D0B-8836-FF6AB3E49DB0}" dt="2019-05-22T09:32:28.599" v="533" actId="5793"/>
          <ac:spMkLst>
            <pc:docMk/>
            <pc:sldMk cId="1466770742" sldId="442"/>
            <ac:spMk id="98" creationId="{729455A5-B6BA-44AC-9F35-2D2368296F6C}"/>
          </ac:spMkLst>
        </pc:spChg>
      </pc:sldChg>
      <pc:sldChg chg="modSp add">
        <pc:chgData name="Claire Walker" userId="ea9b7a16-6533-4bfc-968f-2b771b65ab59" providerId="ADAL" clId="{2C6F028C-1C59-4D0B-8836-FF6AB3E49DB0}" dt="2019-05-22T09:33:01.554" v="587" actId="207"/>
        <pc:sldMkLst>
          <pc:docMk/>
          <pc:sldMk cId="2956238273" sldId="443"/>
        </pc:sldMkLst>
        <pc:spChg chg="mod">
          <ac:chgData name="Claire Walker" userId="ea9b7a16-6533-4bfc-968f-2b771b65ab59" providerId="ADAL" clId="{2C6F028C-1C59-4D0B-8836-FF6AB3E49DB0}" dt="2019-05-22T09:33:01.554" v="587" actId="207"/>
          <ac:spMkLst>
            <pc:docMk/>
            <pc:sldMk cId="2956238273" sldId="443"/>
            <ac:spMk id="98" creationId="{729455A5-B6BA-44AC-9F35-2D2368296F6C}"/>
          </ac:spMkLst>
        </pc:spChg>
      </pc:sldChg>
      <pc:sldChg chg="addSp modSp add">
        <pc:chgData name="Claire Walker" userId="ea9b7a16-6533-4bfc-968f-2b771b65ab59" providerId="ADAL" clId="{2C6F028C-1C59-4D0B-8836-FF6AB3E49DB0}" dt="2019-05-22T09:35:08.215" v="609" actId="1036"/>
        <pc:sldMkLst>
          <pc:docMk/>
          <pc:sldMk cId="4241869913" sldId="444"/>
        </pc:sldMkLst>
        <pc:spChg chg="add">
          <ac:chgData name="Claire Walker" userId="ea9b7a16-6533-4bfc-968f-2b771b65ab59" providerId="ADAL" clId="{2C6F028C-1C59-4D0B-8836-FF6AB3E49DB0}" dt="2019-05-22T09:34:46.261" v="606"/>
          <ac:spMkLst>
            <pc:docMk/>
            <pc:sldMk cId="4241869913" sldId="444"/>
            <ac:spMk id="10" creationId="{503616F8-3FDC-47F2-9376-58E6C7E7CE4E}"/>
          </ac:spMkLst>
        </pc:spChg>
        <pc:spChg chg="mod">
          <ac:chgData name="Claire Walker" userId="ea9b7a16-6533-4bfc-968f-2b771b65ab59" providerId="ADAL" clId="{2C6F028C-1C59-4D0B-8836-FF6AB3E49DB0}" dt="2019-05-22T09:35:08.215" v="609" actId="1036"/>
          <ac:spMkLst>
            <pc:docMk/>
            <pc:sldMk cId="4241869913" sldId="444"/>
            <ac:spMk id="94" creationId="{CB2E24F6-B5A9-4AE2-9567-58A606D8600C}"/>
          </ac:spMkLst>
        </pc:spChg>
      </pc:sldChg>
      <pc:sldChg chg="modSp add">
        <pc:chgData name="Claire Walker" userId="ea9b7a16-6533-4bfc-968f-2b771b65ab59" providerId="ADAL" clId="{2C6F028C-1C59-4D0B-8836-FF6AB3E49DB0}" dt="2019-05-22T09:35:34.125" v="625" actId="5793"/>
        <pc:sldMkLst>
          <pc:docMk/>
          <pc:sldMk cId="3710088713" sldId="445"/>
        </pc:sldMkLst>
        <pc:spChg chg="mod">
          <ac:chgData name="Claire Walker" userId="ea9b7a16-6533-4bfc-968f-2b771b65ab59" providerId="ADAL" clId="{2C6F028C-1C59-4D0B-8836-FF6AB3E49DB0}" dt="2019-05-22T09:35:34.125" v="625" actId="5793"/>
          <ac:spMkLst>
            <pc:docMk/>
            <pc:sldMk cId="3710088713" sldId="445"/>
            <ac:spMk id="518" creationId="{B08BD99D-2730-4602-ABAE-9019A69F08D5}"/>
          </ac:spMkLst>
        </pc:spChg>
      </pc:sldChg>
      <pc:sldChg chg="addSp modSp add">
        <pc:chgData name="Claire Walker" userId="ea9b7a16-6533-4bfc-968f-2b771b65ab59" providerId="ADAL" clId="{2C6F028C-1C59-4D0B-8836-FF6AB3E49DB0}" dt="2019-05-22T09:35:57.569" v="634"/>
        <pc:sldMkLst>
          <pc:docMk/>
          <pc:sldMk cId="1018148039" sldId="446"/>
        </pc:sldMkLst>
        <pc:spChg chg="add">
          <ac:chgData name="Claire Walker" userId="ea9b7a16-6533-4bfc-968f-2b771b65ab59" providerId="ADAL" clId="{2C6F028C-1C59-4D0B-8836-FF6AB3E49DB0}" dt="2019-05-22T09:35:57.569" v="634"/>
          <ac:spMkLst>
            <pc:docMk/>
            <pc:sldMk cId="1018148039" sldId="446"/>
            <ac:spMk id="8" creationId="{F53B9A11-AC39-479B-BC0A-249135CD7A62}"/>
          </ac:spMkLst>
        </pc:spChg>
        <pc:spChg chg="add">
          <ac:chgData name="Claire Walker" userId="ea9b7a16-6533-4bfc-968f-2b771b65ab59" providerId="ADAL" clId="{2C6F028C-1C59-4D0B-8836-FF6AB3E49DB0}" dt="2019-05-22T09:35:57.569" v="634"/>
          <ac:spMkLst>
            <pc:docMk/>
            <pc:sldMk cId="1018148039" sldId="446"/>
            <ac:spMk id="9" creationId="{83FAD1E1-E8D6-4459-89D8-2675813D6BAB}"/>
          </ac:spMkLst>
        </pc:spChg>
        <pc:spChg chg="add">
          <ac:chgData name="Claire Walker" userId="ea9b7a16-6533-4bfc-968f-2b771b65ab59" providerId="ADAL" clId="{2C6F028C-1C59-4D0B-8836-FF6AB3E49DB0}" dt="2019-05-22T09:35:57.569" v="634"/>
          <ac:spMkLst>
            <pc:docMk/>
            <pc:sldMk cId="1018148039" sldId="446"/>
            <ac:spMk id="10" creationId="{48788A7D-9B5D-4E24-BB72-976829CE3526}"/>
          </ac:spMkLst>
        </pc:spChg>
        <pc:spChg chg="mod">
          <ac:chgData name="Claire Walker" userId="ea9b7a16-6533-4bfc-968f-2b771b65ab59" providerId="ADAL" clId="{2C6F028C-1C59-4D0B-8836-FF6AB3E49DB0}" dt="2019-05-22T09:35:51.033" v="633" actId="207"/>
          <ac:spMkLst>
            <pc:docMk/>
            <pc:sldMk cId="1018148039" sldId="446"/>
            <ac:spMk id="518" creationId="{B08BD99D-2730-4602-ABAE-9019A69F08D5}"/>
          </ac:spMkLst>
        </pc:spChg>
      </pc:sldChg>
    </pc:docChg>
  </pc:docChgLst>
  <pc:docChgLst>
    <pc:chgData name="Victoria Worthington" userId="3602fdab-493b-4fe0-87da-353562330a36" providerId="ADAL" clId="{5BD6AF79-A51B-463F-921D-E4FB83E8FE5D}"/>
    <pc:docChg chg="undo custSel addSld delSld modSld sldOrd">
      <pc:chgData name="Victoria Worthington" userId="3602fdab-493b-4fe0-87da-353562330a36" providerId="ADAL" clId="{5BD6AF79-A51B-463F-921D-E4FB83E8FE5D}" dt="2019-05-21T12:23:41.747" v="188" actId="478"/>
      <pc:docMkLst>
        <pc:docMk/>
      </pc:docMkLst>
      <pc:sldChg chg="addSp delSp modSp">
        <pc:chgData name="Victoria Worthington" userId="3602fdab-493b-4fe0-87da-353562330a36" providerId="ADAL" clId="{5BD6AF79-A51B-463F-921D-E4FB83E8FE5D}" dt="2019-05-21T12:23:41.747" v="188" actId="478"/>
        <pc:sldMkLst>
          <pc:docMk/>
          <pc:sldMk cId="1334715766" sldId="399"/>
        </pc:sldMkLst>
        <pc:grpChg chg="topLvl">
          <ac:chgData name="Victoria Worthington" userId="3602fdab-493b-4fe0-87da-353562330a36" providerId="ADAL" clId="{5BD6AF79-A51B-463F-921D-E4FB83E8FE5D}" dt="2019-05-21T11:23:22.104" v="39" actId="478"/>
          <ac:grpSpMkLst>
            <pc:docMk/>
            <pc:sldMk cId="1334715766" sldId="399"/>
            <ac:grpSpMk id="5" creationId="{3DF6AA9D-AAF8-47C3-A5BB-25D78A2FC409}"/>
          </ac:grpSpMkLst>
        </pc:grpChg>
        <pc:grpChg chg="add del">
          <ac:chgData name="Victoria Worthington" userId="3602fdab-493b-4fe0-87da-353562330a36" providerId="ADAL" clId="{5BD6AF79-A51B-463F-921D-E4FB83E8FE5D}" dt="2019-05-21T11:23:22.104" v="39" actId="478"/>
          <ac:grpSpMkLst>
            <pc:docMk/>
            <pc:sldMk cId="1334715766" sldId="399"/>
            <ac:grpSpMk id="6" creationId="{3CC809D2-537E-48E9-A24E-820226A40137}"/>
          </ac:grpSpMkLst>
        </pc:grpChg>
        <pc:picChg chg="del topLvl">
          <ac:chgData name="Victoria Worthington" userId="3602fdab-493b-4fe0-87da-353562330a36" providerId="ADAL" clId="{5BD6AF79-A51B-463F-921D-E4FB83E8FE5D}" dt="2019-05-21T11:23:22.104" v="39" actId="478"/>
          <ac:picMkLst>
            <pc:docMk/>
            <pc:sldMk cId="1334715766" sldId="399"/>
            <ac:picMk id="53" creationId="{94DE432A-6B95-45AC-B52E-1EFBD02A3817}"/>
          </ac:picMkLst>
        </pc:picChg>
        <pc:picChg chg="add">
          <ac:chgData name="Victoria Worthington" userId="3602fdab-493b-4fe0-87da-353562330a36" providerId="ADAL" clId="{5BD6AF79-A51B-463F-921D-E4FB83E8FE5D}" dt="2019-05-21T11:23:16.655" v="36"/>
          <ac:picMkLst>
            <pc:docMk/>
            <pc:sldMk cId="1334715766" sldId="399"/>
            <ac:picMk id="59" creationId="{EA6334DE-CF30-47E0-B49D-C35A02269CDD}"/>
          </ac:picMkLst>
        </pc:picChg>
        <pc:picChg chg="add mod">
          <ac:chgData name="Victoria Worthington" userId="3602fdab-493b-4fe0-87da-353562330a36" providerId="ADAL" clId="{5BD6AF79-A51B-463F-921D-E4FB83E8FE5D}" dt="2019-05-21T12:23:40.438" v="187" actId="1036"/>
          <ac:picMkLst>
            <pc:docMk/>
            <pc:sldMk cId="1334715766" sldId="399"/>
            <ac:picMk id="60" creationId="{36557380-9E0D-4A89-B042-DC4B66DCAF18}"/>
          </ac:picMkLst>
        </pc:picChg>
        <pc:picChg chg="add">
          <ac:chgData name="Victoria Worthington" userId="3602fdab-493b-4fe0-87da-353562330a36" providerId="ADAL" clId="{5BD6AF79-A51B-463F-921D-E4FB83E8FE5D}" dt="2019-05-21T11:23:16.655" v="36"/>
          <ac:picMkLst>
            <pc:docMk/>
            <pc:sldMk cId="1334715766" sldId="399"/>
            <ac:picMk id="61" creationId="{D1FF3C42-B7AD-487A-BB7C-1C0D2247ECA4}"/>
          </ac:picMkLst>
        </pc:picChg>
        <pc:picChg chg="add del">
          <ac:chgData name="Victoria Worthington" userId="3602fdab-493b-4fe0-87da-353562330a36" providerId="ADAL" clId="{5BD6AF79-A51B-463F-921D-E4FB83E8FE5D}" dt="2019-05-21T11:23:48.192" v="47"/>
          <ac:picMkLst>
            <pc:docMk/>
            <pc:sldMk cId="1334715766" sldId="399"/>
            <ac:picMk id="62" creationId="{E727DE23-F700-49EB-BD52-249A328BF1DA}"/>
          </ac:picMkLst>
        </pc:picChg>
        <pc:picChg chg="add">
          <ac:chgData name="Victoria Worthington" userId="3602fdab-493b-4fe0-87da-353562330a36" providerId="ADAL" clId="{5BD6AF79-A51B-463F-921D-E4FB83E8FE5D}" dt="2019-05-21T11:23:16.655" v="36"/>
          <ac:picMkLst>
            <pc:docMk/>
            <pc:sldMk cId="1334715766" sldId="399"/>
            <ac:picMk id="63" creationId="{6E4FA805-794A-445D-85D8-7713BEEE34E3}"/>
          </ac:picMkLst>
        </pc:picChg>
        <pc:picChg chg="add">
          <ac:chgData name="Victoria Worthington" userId="3602fdab-493b-4fe0-87da-353562330a36" providerId="ADAL" clId="{5BD6AF79-A51B-463F-921D-E4FB83E8FE5D}" dt="2019-05-21T11:23:16.655" v="36"/>
          <ac:picMkLst>
            <pc:docMk/>
            <pc:sldMk cId="1334715766" sldId="399"/>
            <ac:picMk id="64" creationId="{7FE6F231-61B2-4AE9-B256-B8E5FA042A0E}"/>
          </ac:picMkLst>
        </pc:picChg>
        <pc:picChg chg="add del">
          <ac:chgData name="Victoria Worthington" userId="3602fdab-493b-4fe0-87da-353562330a36" providerId="ADAL" clId="{5BD6AF79-A51B-463F-921D-E4FB83E8FE5D}" dt="2019-05-21T12:23:41.747" v="188" actId="478"/>
          <ac:picMkLst>
            <pc:docMk/>
            <pc:sldMk cId="1334715766" sldId="399"/>
            <ac:picMk id="65" creationId="{7C5B0A71-48A6-4BAD-8E8F-F7BE9B1EA9EA}"/>
          </ac:picMkLst>
        </pc:picChg>
      </pc:sldChg>
      <pc:sldChg chg="addSp delSp modSp">
        <pc:chgData name="Victoria Worthington" userId="3602fdab-493b-4fe0-87da-353562330a36" providerId="ADAL" clId="{5BD6AF79-A51B-463F-921D-E4FB83E8FE5D}" dt="2019-05-21T12:23:38.001" v="186" actId="1036"/>
        <pc:sldMkLst>
          <pc:docMk/>
          <pc:sldMk cId="3714366652" sldId="400"/>
        </pc:sldMkLst>
        <pc:grpChg chg="topLvl">
          <ac:chgData name="Victoria Worthington" userId="3602fdab-493b-4fe0-87da-353562330a36" providerId="ADAL" clId="{5BD6AF79-A51B-463F-921D-E4FB83E8FE5D}" dt="2019-05-21T11:23:40.084" v="45" actId="478"/>
          <ac:grpSpMkLst>
            <pc:docMk/>
            <pc:sldMk cId="3714366652" sldId="400"/>
            <ac:grpSpMk id="5" creationId="{3DF6AA9D-AAF8-47C3-A5BB-25D78A2FC409}"/>
          </ac:grpSpMkLst>
        </pc:grpChg>
        <pc:grpChg chg="del">
          <ac:chgData name="Victoria Worthington" userId="3602fdab-493b-4fe0-87da-353562330a36" providerId="ADAL" clId="{5BD6AF79-A51B-463F-921D-E4FB83E8FE5D}" dt="2019-05-21T11:23:40.084" v="45" actId="478"/>
          <ac:grpSpMkLst>
            <pc:docMk/>
            <pc:sldMk cId="3714366652" sldId="400"/>
            <ac:grpSpMk id="6" creationId="{3CC809D2-537E-48E9-A24E-820226A40137}"/>
          </ac:grpSpMkLst>
        </pc:grpChg>
        <pc:picChg chg="del topLvl">
          <ac:chgData name="Victoria Worthington" userId="3602fdab-493b-4fe0-87da-353562330a36" providerId="ADAL" clId="{5BD6AF79-A51B-463F-921D-E4FB83E8FE5D}" dt="2019-05-21T11:23:40.084" v="45" actId="478"/>
          <ac:picMkLst>
            <pc:docMk/>
            <pc:sldMk cId="3714366652" sldId="400"/>
            <ac:picMk id="53" creationId="{94DE432A-6B95-45AC-B52E-1EFBD02A3817}"/>
          </ac:picMkLst>
        </pc:picChg>
        <pc:picChg chg="add mod">
          <ac:chgData name="Victoria Worthington" userId="3602fdab-493b-4fe0-87da-353562330a36" providerId="ADAL" clId="{5BD6AF79-A51B-463F-921D-E4FB83E8FE5D}" dt="2019-05-21T12:23:38.001" v="186" actId="1036"/>
          <ac:picMkLst>
            <pc:docMk/>
            <pc:sldMk cId="3714366652" sldId="400"/>
            <ac:picMk id="59" creationId="{3F479AC0-B18F-434E-9701-9E07B2FB9DCE}"/>
          </ac:picMkLst>
        </pc:picChg>
      </pc:sldChg>
      <pc:sldChg chg="addSp delSp modSp">
        <pc:chgData name="Victoria Worthington" userId="3602fdab-493b-4fe0-87da-353562330a36" providerId="ADAL" clId="{5BD6AF79-A51B-463F-921D-E4FB83E8FE5D}" dt="2019-05-21T12:23:35.147" v="185" actId="1037"/>
        <pc:sldMkLst>
          <pc:docMk/>
          <pc:sldMk cId="2619894074" sldId="404"/>
        </pc:sldMkLst>
        <pc:spChg chg="mod">
          <ac:chgData name="Victoria Worthington" userId="3602fdab-493b-4fe0-87da-353562330a36" providerId="ADAL" clId="{5BD6AF79-A51B-463F-921D-E4FB83E8FE5D}" dt="2019-05-21T11:30:04.412" v="138" actId="20577"/>
          <ac:spMkLst>
            <pc:docMk/>
            <pc:sldMk cId="2619894074" sldId="404"/>
            <ac:spMk id="6" creationId="{B9CA0605-17A9-4B76-A42B-6F9551DE1D4E}"/>
          </ac:spMkLst>
        </pc:spChg>
        <pc:grpChg chg="add del">
          <ac:chgData name="Victoria Worthington" userId="3602fdab-493b-4fe0-87da-353562330a36" providerId="ADAL" clId="{5BD6AF79-A51B-463F-921D-E4FB83E8FE5D}" dt="2019-05-21T11:23:58.772" v="57" actId="478"/>
          <ac:grpSpMkLst>
            <pc:docMk/>
            <pc:sldMk cId="2619894074" sldId="404"/>
            <ac:grpSpMk id="3" creationId="{D1BB02C5-3B2B-462A-9C51-2D4BC555E971}"/>
          </ac:grpSpMkLst>
        </pc:grpChg>
        <pc:grpChg chg="topLvl">
          <ac:chgData name="Victoria Worthington" userId="3602fdab-493b-4fe0-87da-353562330a36" providerId="ADAL" clId="{5BD6AF79-A51B-463F-921D-E4FB83E8FE5D}" dt="2019-05-21T11:23:58.772" v="57" actId="478"/>
          <ac:grpSpMkLst>
            <pc:docMk/>
            <pc:sldMk cId="2619894074" sldId="404"/>
            <ac:grpSpMk id="8" creationId="{E29FDB14-DC14-4A41-A648-5F72393E6FD3}"/>
          </ac:grpSpMkLst>
        </pc:grpChg>
        <pc:picChg chg="del topLvl">
          <ac:chgData name="Victoria Worthington" userId="3602fdab-493b-4fe0-87da-353562330a36" providerId="ADAL" clId="{5BD6AF79-A51B-463F-921D-E4FB83E8FE5D}" dt="2019-05-21T11:23:58.772" v="57" actId="478"/>
          <ac:picMkLst>
            <pc:docMk/>
            <pc:sldMk cId="2619894074" sldId="404"/>
            <ac:picMk id="7" creationId="{BBCFDF84-CD48-4877-9915-5641E3A8988D}"/>
          </ac:picMkLst>
        </pc:picChg>
        <pc:picChg chg="add mod">
          <ac:chgData name="Victoria Worthington" userId="3602fdab-493b-4fe0-87da-353562330a36" providerId="ADAL" clId="{5BD6AF79-A51B-463F-921D-E4FB83E8FE5D}" dt="2019-05-21T12:23:35.147" v="185" actId="1037"/>
          <ac:picMkLst>
            <pc:docMk/>
            <pc:sldMk cId="2619894074" sldId="404"/>
            <ac:picMk id="74" creationId="{0FFDB2F4-8CF9-4D08-BD85-A2370E2B5801}"/>
          </ac:picMkLst>
        </pc:picChg>
      </pc:sldChg>
      <pc:sldChg chg="addSp delSp modSp">
        <pc:chgData name="Victoria Worthington" userId="3602fdab-493b-4fe0-87da-353562330a36" providerId="ADAL" clId="{5BD6AF79-A51B-463F-921D-E4FB83E8FE5D}" dt="2019-05-21T12:23:33.326" v="184" actId="1037"/>
        <pc:sldMkLst>
          <pc:docMk/>
          <pc:sldMk cId="381784452" sldId="405"/>
        </pc:sldMkLst>
        <pc:spChg chg="mod">
          <ac:chgData name="Victoria Worthington" userId="3602fdab-493b-4fe0-87da-353562330a36" providerId="ADAL" clId="{5BD6AF79-A51B-463F-921D-E4FB83E8FE5D}" dt="2019-05-21T11:29:54.523" v="132" actId="20577"/>
          <ac:spMkLst>
            <pc:docMk/>
            <pc:sldMk cId="381784452" sldId="405"/>
            <ac:spMk id="6" creationId="{B9CA0605-17A9-4B76-A42B-6F9551DE1D4E}"/>
          </ac:spMkLst>
        </pc:spChg>
        <pc:grpChg chg="del">
          <ac:chgData name="Victoria Worthington" userId="3602fdab-493b-4fe0-87da-353562330a36" providerId="ADAL" clId="{5BD6AF79-A51B-463F-921D-E4FB83E8FE5D}" dt="2019-05-21T11:24:15.507" v="62" actId="478"/>
          <ac:grpSpMkLst>
            <pc:docMk/>
            <pc:sldMk cId="381784452" sldId="405"/>
            <ac:grpSpMk id="3" creationId="{1DCD02CE-5D37-42E7-A17C-4830C4CE015A}"/>
          </ac:grpSpMkLst>
        </pc:grpChg>
        <pc:picChg chg="del">
          <ac:chgData name="Victoria Worthington" userId="3602fdab-493b-4fe0-87da-353562330a36" providerId="ADAL" clId="{5BD6AF79-A51B-463F-921D-E4FB83E8FE5D}" dt="2019-05-21T11:24:15.507" v="62" actId="478"/>
          <ac:picMkLst>
            <pc:docMk/>
            <pc:sldMk cId="381784452" sldId="405"/>
            <ac:picMk id="7" creationId="{BBCFDF84-CD48-4877-9915-5641E3A8988D}"/>
          </ac:picMkLst>
        </pc:picChg>
        <pc:picChg chg="add mod">
          <ac:chgData name="Victoria Worthington" userId="3602fdab-493b-4fe0-87da-353562330a36" providerId="ADAL" clId="{5BD6AF79-A51B-463F-921D-E4FB83E8FE5D}" dt="2019-05-21T12:23:33.326" v="184" actId="1037"/>
          <ac:picMkLst>
            <pc:docMk/>
            <pc:sldMk cId="381784452" sldId="405"/>
            <ac:picMk id="75" creationId="{78B82C3A-E68E-4692-9BF4-2127B9CCFA6E}"/>
          </ac:picMkLst>
        </pc:picChg>
      </pc:sldChg>
      <pc:sldChg chg="addSp delSp modSp">
        <pc:chgData name="Victoria Worthington" userId="3602fdab-493b-4fe0-87da-353562330a36" providerId="ADAL" clId="{5BD6AF79-A51B-463F-921D-E4FB83E8FE5D}" dt="2019-05-21T12:22:48.634" v="150" actId="1036"/>
        <pc:sldMkLst>
          <pc:docMk/>
          <pc:sldMk cId="1969012749" sldId="411"/>
        </pc:sldMkLst>
        <pc:spChg chg="mod">
          <ac:chgData name="Victoria Worthington" userId="3602fdab-493b-4fe0-87da-353562330a36" providerId="ADAL" clId="{5BD6AF79-A51B-463F-921D-E4FB83E8FE5D}" dt="2019-05-21T11:25:20.337" v="86" actId="20577"/>
          <ac:spMkLst>
            <pc:docMk/>
            <pc:sldMk cId="1969012749" sldId="411"/>
            <ac:spMk id="6" creationId="{B9CA0605-17A9-4B76-A42B-6F9551DE1D4E}"/>
          </ac:spMkLst>
        </pc:spChg>
        <pc:picChg chg="del">
          <ac:chgData name="Victoria Worthington" userId="3602fdab-493b-4fe0-87da-353562330a36" providerId="ADAL" clId="{5BD6AF79-A51B-463F-921D-E4FB83E8FE5D}" dt="2019-05-21T11:24:47.999" v="74" actId="478"/>
          <ac:picMkLst>
            <pc:docMk/>
            <pc:sldMk cId="1969012749" sldId="411"/>
            <ac:picMk id="8" creationId="{391DD4D4-BC47-4D1E-80BD-CBAE57F6EE04}"/>
          </ac:picMkLst>
        </pc:picChg>
        <pc:picChg chg="add del mod">
          <ac:chgData name="Victoria Worthington" userId="3602fdab-493b-4fe0-87da-353562330a36" providerId="ADAL" clId="{5BD6AF79-A51B-463F-921D-E4FB83E8FE5D}" dt="2019-05-21T11:25:01.937" v="79" actId="478"/>
          <ac:picMkLst>
            <pc:docMk/>
            <pc:sldMk cId="1969012749" sldId="411"/>
            <ac:picMk id="19" creationId="{3E3F199A-2C2C-45C6-AAF4-290C72E0D132}"/>
          </ac:picMkLst>
        </pc:picChg>
        <pc:picChg chg="add mod">
          <ac:chgData name="Victoria Worthington" userId="3602fdab-493b-4fe0-87da-353562330a36" providerId="ADAL" clId="{5BD6AF79-A51B-463F-921D-E4FB83E8FE5D}" dt="2019-05-21T12:22:48.634" v="150" actId="1036"/>
          <ac:picMkLst>
            <pc:docMk/>
            <pc:sldMk cId="1969012749" sldId="411"/>
            <ac:picMk id="20" creationId="{24FB46A6-88A2-48D4-87FF-4F260E2AC7A1}"/>
          </ac:picMkLst>
        </pc:picChg>
      </pc:sldChg>
      <pc:sldChg chg="addSp delSp modSp">
        <pc:chgData name="Victoria Worthington" userId="3602fdab-493b-4fe0-87da-353562330a36" providerId="ADAL" clId="{5BD6AF79-A51B-463F-921D-E4FB83E8FE5D}" dt="2019-05-21T12:22:46.376" v="149" actId="1036"/>
        <pc:sldMkLst>
          <pc:docMk/>
          <pc:sldMk cId="1122197211" sldId="412"/>
        </pc:sldMkLst>
        <pc:spChg chg="mod">
          <ac:chgData name="Victoria Worthington" userId="3602fdab-493b-4fe0-87da-353562330a36" providerId="ADAL" clId="{5BD6AF79-A51B-463F-921D-E4FB83E8FE5D}" dt="2019-05-21T11:30:18.522" v="142" actId="20577"/>
          <ac:spMkLst>
            <pc:docMk/>
            <pc:sldMk cId="1122197211" sldId="412"/>
            <ac:spMk id="6" creationId="{B9CA0605-17A9-4B76-A42B-6F9551DE1D4E}"/>
          </ac:spMkLst>
        </pc:spChg>
        <pc:picChg chg="del">
          <ac:chgData name="Victoria Worthington" userId="3602fdab-493b-4fe0-87da-353562330a36" providerId="ADAL" clId="{5BD6AF79-A51B-463F-921D-E4FB83E8FE5D}" dt="2019-05-21T11:25:30.330" v="88" actId="478"/>
          <ac:picMkLst>
            <pc:docMk/>
            <pc:sldMk cId="1122197211" sldId="412"/>
            <ac:picMk id="8" creationId="{391DD4D4-BC47-4D1E-80BD-CBAE57F6EE04}"/>
          </ac:picMkLst>
        </pc:picChg>
        <pc:picChg chg="add mod">
          <ac:chgData name="Victoria Worthington" userId="3602fdab-493b-4fe0-87da-353562330a36" providerId="ADAL" clId="{5BD6AF79-A51B-463F-921D-E4FB83E8FE5D}" dt="2019-05-21T12:22:46.376" v="149" actId="1036"/>
          <ac:picMkLst>
            <pc:docMk/>
            <pc:sldMk cId="1122197211" sldId="412"/>
            <ac:picMk id="18" creationId="{3C7ABE32-D3D2-4D91-AB33-0A08B14B898C}"/>
          </ac:picMkLst>
        </pc:picChg>
      </pc:sldChg>
      <pc:sldChg chg="addSp delSp modSp">
        <pc:chgData name="Victoria Worthington" userId="3602fdab-493b-4fe0-87da-353562330a36" providerId="ADAL" clId="{5BD6AF79-A51B-463F-921D-E4FB83E8FE5D}" dt="2019-05-21T12:22:43.756" v="148" actId="1036"/>
        <pc:sldMkLst>
          <pc:docMk/>
          <pc:sldMk cId="1791536923" sldId="413"/>
        </pc:sldMkLst>
        <pc:spChg chg="mod">
          <ac:chgData name="Victoria Worthington" userId="3602fdab-493b-4fe0-87da-353562330a36" providerId="ADAL" clId="{5BD6AF79-A51B-463F-921D-E4FB83E8FE5D}" dt="2019-05-21T12:22:30.509" v="145" actId="255"/>
          <ac:spMkLst>
            <pc:docMk/>
            <pc:sldMk cId="1791536923" sldId="413"/>
            <ac:spMk id="6" creationId="{B9CA0605-17A9-4B76-A42B-6F9551DE1D4E}"/>
          </ac:spMkLst>
        </pc:spChg>
        <pc:spChg chg="mod">
          <ac:chgData name="Victoria Worthington" userId="3602fdab-493b-4fe0-87da-353562330a36" providerId="ADAL" clId="{5BD6AF79-A51B-463F-921D-E4FB83E8FE5D}" dt="2019-05-21T11:26:06.952" v="109" actId="20577"/>
          <ac:spMkLst>
            <pc:docMk/>
            <pc:sldMk cId="1791536923" sldId="413"/>
            <ac:spMk id="99" creationId="{7CCE3197-651F-47DD-BC3A-93C1A8CC4A00}"/>
          </ac:spMkLst>
        </pc:spChg>
        <pc:spChg chg="mod">
          <ac:chgData name="Victoria Worthington" userId="3602fdab-493b-4fe0-87da-353562330a36" providerId="ADAL" clId="{5BD6AF79-A51B-463F-921D-E4FB83E8FE5D}" dt="2019-05-21T11:26:03.260" v="101" actId="20577"/>
          <ac:spMkLst>
            <pc:docMk/>
            <pc:sldMk cId="1791536923" sldId="413"/>
            <ac:spMk id="100" creationId="{EB3C7BA4-8FC4-41C7-AF0F-7A0D25B83E90}"/>
          </ac:spMkLst>
        </pc:spChg>
        <pc:picChg chg="del">
          <ac:chgData name="Victoria Worthington" userId="3602fdab-493b-4fe0-87da-353562330a36" providerId="ADAL" clId="{5BD6AF79-A51B-463F-921D-E4FB83E8FE5D}" dt="2019-05-21T11:25:54.278" v="90" actId="478"/>
          <ac:picMkLst>
            <pc:docMk/>
            <pc:sldMk cId="1791536923" sldId="413"/>
            <ac:picMk id="97" creationId="{C4A6E4CE-A2B1-4862-BD39-E39CF47E8400}"/>
          </ac:picMkLst>
        </pc:picChg>
        <pc:picChg chg="add del mod">
          <ac:chgData name="Victoria Worthington" userId="3602fdab-493b-4fe0-87da-353562330a36" providerId="ADAL" clId="{5BD6AF79-A51B-463F-921D-E4FB83E8FE5D}" dt="2019-05-21T11:26:31.826" v="118" actId="478"/>
          <ac:picMkLst>
            <pc:docMk/>
            <pc:sldMk cId="1791536923" sldId="413"/>
            <ac:picMk id="98" creationId="{65AABEAF-C6D8-4824-AF01-FB778AF2F235}"/>
          </ac:picMkLst>
        </pc:picChg>
        <pc:picChg chg="add mod">
          <ac:chgData name="Victoria Worthington" userId="3602fdab-493b-4fe0-87da-353562330a36" providerId="ADAL" clId="{5BD6AF79-A51B-463F-921D-E4FB83E8FE5D}" dt="2019-05-21T12:22:43.756" v="148" actId="1036"/>
          <ac:picMkLst>
            <pc:docMk/>
            <pc:sldMk cId="1791536923" sldId="413"/>
            <ac:picMk id="106" creationId="{00B4FBE7-B36E-492B-9E35-B8FF61A593A8}"/>
          </ac:picMkLst>
        </pc:picChg>
      </pc:sldChg>
      <pc:sldChg chg="addSp delSp modSp">
        <pc:chgData name="Victoria Worthington" userId="3602fdab-493b-4fe0-87da-353562330a36" providerId="ADAL" clId="{5BD6AF79-A51B-463F-921D-E4FB83E8FE5D}" dt="2019-05-21T12:22:42.168" v="147" actId="1036"/>
        <pc:sldMkLst>
          <pc:docMk/>
          <pc:sldMk cId="694002516" sldId="414"/>
        </pc:sldMkLst>
        <pc:spChg chg="mod">
          <ac:chgData name="Victoria Worthington" userId="3602fdab-493b-4fe0-87da-353562330a36" providerId="ADAL" clId="{5BD6AF79-A51B-463F-921D-E4FB83E8FE5D}" dt="2019-05-21T11:26:42.390" v="121"/>
          <ac:spMkLst>
            <pc:docMk/>
            <pc:sldMk cId="694002516" sldId="414"/>
            <ac:spMk id="99" creationId="{7CCE3197-651F-47DD-BC3A-93C1A8CC4A00}"/>
          </ac:spMkLst>
        </pc:spChg>
        <pc:spChg chg="mod">
          <ac:chgData name="Victoria Worthington" userId="3602fdab-493b-4fe0-87da-353562330a36" providerId="ADAL" clId="{5BD6AF79-A51B-463F-921D-E4FB83E8FE5D}" dt="2019-05-21T11:26:40.711" v="120"/>
          <ac:spMkLst>
            <pc:docMk/>
            <pc:sldMk cId="694002516" sldId="414"/>
            <ac:spMk id="100" creationId="{EB3C7BA4-8FC4-41C7-AF0F-7A0D25B83E90}"/>
          </ac:spMkLst>
        </pc:spChg>
        <pc:picChg chg="del">
          <ac:chgData name="Victoria Worthington" userId="3602fdab-493b-4fe0-87da-353562330a36" providerId="ADAL" clId="{5BD6AF79-A51B-463F-921D-E4FB83E8FE5D}" dt="2019-05-21T11:26:11.403" v="110" actId="478"/>
          <ac:picMkLst>
            <pc:docMk/>
            <pc:sldMk cId="694002516" sldId="414"/>
            <ac:picMk id="97" creationId="{41306708-07B3-4FDA-92D1-5BB62E0D241C}"/>
          </ac:picMkLst>
        </pc:picChg>
        <pc:picChg chg="add del mod">
          <ac:chgData name="Victoria Worthington" userId="3602fdab-493b-4fe0-87da-353562330a36" providerId="ADAL" clId="{5BD6AF79-A51B-463F-921D-E4FB83E8FE5D}" dt="2019-05-21T11:26:28.668" v="116" actId="478"/>
          <ac:picMkLst>
            <pc:docMk/>
            <pc:sldMk cId="694002516" sldId="414"/>
            <ac:picMk id="98" creationId="{BFB67E0A-40A1-40F0-9296-F473638B603D}"/>
          </ac:picMkLst>
        </pc:picChg>
        <pc:picChg chg="add mod">
          <ac:chgData name="Victoria Worthington" userId="3602fdab-493b-4fe0-87da-353562330a36" providerId="ADAL" clId="{5BD6AF79-A51B-463F-921D-E4FB83E8FE5D}" dt="2019-05-21T12:22:42.168" v="147" actId="1036"/>
          <ac:picMkLst>
            <pc:docMk/>
            <pc:sldMk cId="694002516" sldId="414"/>
            <ac:picMk id="106" creationId="{15251194-6A3B-4E37-B8EB-CAD2749B9822}"/>
          </ac:picMkLst>
        </pc:picChg>
      </pc:sldChg>
      <pc:sldChg chg="del">
        <pc:chgData name="Victoria Worthington" userId="3602fdab-493b-4fe0-87da-353562330a36" providerId="ADAL" clId="{5BD6AF79-A51B-463F-921D-E4FB83E8FE5D}" dt="2019-05-21T11:09:15.356" v="2" actId="2696"/>
        <pc:sldMkLst>
          <pc:docMk/>
          <pc:sldMk cId="353592934" sldId="416"/>
        </pc:sldMkLst>
      </pc:sldChg>
      <pc:sldChg chg="addSp delSp modSp">
        <pc:chgData name="Victoria Worthington" userId="3602fdab-493b-4fe0-87da-353562330a36" providerId="ADAL" clId="{5BD6AF79-A51B-463F-921D-E4FB83E8FE5D}" dt="2019-05-21T12:23:18.226" v="180" actId="1036"/>
        <pc:sldMkLst>
          <pc:docMk/>
          <pc:sldMk cId="2852112483" sldId="419"/>
        </pc:sldMkLst>
        <pc:picChg chg="add mod">
          <ac:chgData name="Victoria Worthington" userId="3602fdab-493b-4fe0-87da-353562330a36" providerId="ADAL" clId="{5BD6AF79-A51B-463F-921D-E4FB83E8FE5D}" dt="2019-05-21T12:23:13.885" v="173" actId="1036"/>
          <ac:picMkLst>
            <pc:docMk/>
            <pc:sldMk cId="2852112483" sldId="419"/>
            <ac:picMk id="137" creationId="{188B1E48-768F-4855-9D49-7545C9B0DC19}"/>
          </ac:picMkLst>
        </pc:picChg>
        <pc:picChg chg="add mod">
          <ac:chgData name="Victoria Worthington" userId="3602fdab-493b-4fe0-87da-353562330a36" providerId="ADAL" clId="{5BD6AF79-A51B-463F-921D-E4FB83E8FE5D}" dt="2019-05-21T12:23:18.226" v="180" actId="1036"/>
          <ac:picMkLst>
            <pc:docMk/>
            <pc:sldMk cId="2852112483" sldId="419"/>
            <ac:picMk id="138" creationId="{A3F1384E-FF70-48FE-9957-E22BD945CBB6}"/>
          </ac:picMkLst>
        </pc:picChg>
        <pc:picChg chg="add mod">
          <ac:chgData name="Victoria Worthington" userId="3602fdab-493b-4fe0-87da-353562330a36" providerId="ADAL" clId="{5BD6AF79-A51B-463F-921D-E4FB83E8FE5D}" dt="2019-05-21T12:23:16.323" v="177" actId="1036"/>
          <ac:picMkLst>
            <pc:docMk/>
            <pc:sldMk cId="2852112483" sldId="419"/>
            <ac:picMk id="139" creationId="{F80C1233-8C90-46F2-813E-6E6F343F0D2E}"/>
          </ac:picMkLst>
        </pc:picChg>
        <pc:picChg chg="del">
          <ac:chgData name="Victoria Worthington" userId="3602fdab-493b-4fe0-87da-353562330a36" providerId="ADAL" clId="{5BD6AF79-A51B-463F-921D-E4FB83E8FE5D}" dt="2019-05-21T11:10:36.377" v="6" actId="478"/>
          <ac:picMkLst>
            <pc:docMk/>
            <pc:sldMk cId="2852112483" sldId="419"/>
            <ac:picMk id="504" creationId="{883B4C62-037A-4354-AA1F-65EACA3A982B}"/>
          </ac:picMkLst>
        </pc:picChg>
        <pc:picChg chg="del">
          <ac:chgData name="Victoria Worthington" userId="3602fdab-493b-4fe0-87da-353562330a36" providerId="ADAL" clId="{5BD6AF79-A51B-463F-921D-E4FB83E8FE5D}" dt="2019-05-21T11:10:37.572" v="7" actId="478"/>
          <ac:picMkLst>
            <pc:docMk/>
            <pc:sldMk cId="2852112483" sldId="419"/>
            <ac:picMk id="505" creationId="{FF3C37DE-3CFA-4AE6-AE76-84CD1DD2671C}"/>
          </ac:picMkLst>
        </pc:picChg>
        <pc:picChg chg="del">
          <ac:chgData name="Victoria Worthington" userId="3602fdab-493b-4fe0-87da-353562330a36" providerId="ADAL" clId="{5BD6AF79-A51B-463F-921D-E4FB83E8FE5D}" dt="2019-05-21T11:10:38.765" v="8" actId="478"/>
          <ac:picMkLst>
            <pc:docMk/>
            <pc:sldMk cId="2852112483" sldId="419"/>
            <ac:picMk id="506" creationId="{277ACACD-D89D-4732-A5BA-D32F720CD83D}"/>
          </ac:picMkLst>
        </pc:picChg>
      </pc:sldChg>
      <pc:sldChg chg="addSp delSp modSp">
        <pc:chgData name="Victoria Worthington" userId="3602fdab-493b-4fe0-87da-353562330a36" providerId="ADAL" clId="{5BD6AF79-A51B-463F-921D-E4FB83E8FE5D}" dt="2019-05-21T12:23:09.937" v="172" actId="1035"/>
        <pc:sldMkLst>
          <pc:docMk/>
          <pc:sldMk cId="1589410864" sldId="420"/>
        </pc:sldMkLst>
        <pc:spChg chg="del">
          <ac:chgData name="Victoria Worthington" userId="3602fdab-493b-4fe0-87da-353562330a36" providerId="ADAL" clId="{5BD6AF79-A51B-463F-921D-E4FB83E8FE5D}" dt="2019-05-21T12:21:39.338" v="144" actId="478"/>
          <ac:spMkLst>
            <pc:docMk/>
            <pc:sldMk cId="1589410864" sldId="420"/>
            <ac:spMk id="137" creationId="{92CECEE1-7C79-4257-B917-639EB41ACAA9}"/>
          </ac:spMkLst>
        </pc:spChg>
        <pc:spChg chg="del">
          <ac:chgData name="Victoria Worthington" userId="3602fdab-493b-4fe0-87da-353562330a36" providerId="ADAL" clId="{5BD6AF79-A51B-463F-921D-E4FB83E8FE5D}" dt="2019-05-21T12:21:39.338" v="144" actId="478"/>
          <ac:spMkLst>
            <pc:docMk/>
            <pc:sldMk cId="1589410864" sldId="420"/>
            <ac:spMk id="138" creationId="{C85A615C-DDE5-4D3E-ABD7-97CE1846006C}"/>
          </ac:spMkLst>
        </pc:spChg>
        <pc:spChg chg="del">
          <ac:chgData name="Victoria Worthington" userId="3602fdab-493b-4fe0-87da-353562330a36" providerId="ADAL" clId="{5BD6AF79-A51B-463F-921D-E4FB83E8FE5D}" dt="2019-05-21T12:21:39.338" v="144" actId="478"/>
          <ac:spMkLst>
            <pc:docMk/>
            <pc:sldMk cId="1589410864" sldId="420"/>
            <ac:spMk id="139" creationId="{C8311A98-AA6E-4301-AC24-9AF80AE9CE46}"/>
          </ac:spMkLst>
        </pc:spChg>
        <pc:picChg chg="add del">
          <ac:chgData name="Victoria Worthington" userId="3602fdab-493b-4fe0-87da-353562330a36" providerId="ADAL" clId="{5BD6AF79-A51B-463F-921D-E4FB83E8FE5D}" dt="2019-05-21T11:23:10.888" v="35" actId="478"/>
          <ac:picMkLst>
            <pc:docMk/>
            <pc:sldMk cId="1589410864" sldId="420"/>
            <ac:picMk id="140" creationId="{53A7AB05-6F72-4837-9BD6-4D34AF267741}"/>
          </ac:picMkLst>
        </pc:picChg>
        <pc:picChg chg="add del">
          <ac:chgData name="Victoria Worthington" userId="3602fdab-493b-4fe0-87da-353562330a36" providerId="ADAL" clId="{5BD6AF79-A51B-463F-921D-E4FB83E8FE5D}" dt="2019-05-21T11:23:09.665" v="34"/>
          <ac:picMkLst>
            <pc:docMk/>
            <pc:sldMk cId="1589410864" sldId="420"/>
            <ac:picMk id="141" creationId="{B5DB8C03-26D5-4DFD-BE3B-DC68A0677EAC}"/>
          </ac:picMkLst>
        </pc:picChg>
        <pc:picChg chg="add del">
          <ac:chgData name="Victoria Worthington" userId="3602fdab-493b-4fe0-87da-353562330a36" providerId="ADAL" clId="{5BD6AF79-A51B-463F-921D-E4FB83E8FE5D}" dt="2019-05-21T11:23:09.665" v="34"/>
          <ac:picMkLst>
            <pc:docMk/>
            <pc:sldMk cId="1589410864" sldId="420"/>
            <ac:picMk id="142" creationId="{A2FC1511-F0D6-4234-94A2-1137EF439F5B}"/>
          </ac:picMkLst>
        </pc:picChg>
        <pc:picChg chg="add del">
          <ac:chgData name="Victoria Worthington" userId="3602fdab-493b-4fe0-87da-353562330a36" providerId="ADAL" clId="{5BD6AF79-A51B-463F-921D-E4FB83E8FE5D}" dt="2019-05-21T11:23:09.665" v="34"/>
          <ac:picMkLst>
            <pc:docMk/>
            <pc:sldMk cId="1589410864" sldId="420"/>
            <ac:picMk id="143" creationId="{87DA683D-326F-4887-A097-AF6B2814A6A9}"/>
          </ac:picMkLst>
        </pc:picChg>
        <pc:picChg chg="add mod">
          <ac:chgData name="Victoria Worthington" userId="3602fdab-493b-4fe0-87da-353562330a36" providerId="ADAL" clId="{5BD6AF79-A51B-463F-921D-E4FB83E8FE5D}" dt="2019-05-21T12:23:09.205" v="171" actId="1035"/>
          <ac:picMkLst>
            <pc:docMk/>
            <pc:sldMk cId="1589410864" sldId="420"/>
            <ac:picMk id="144" creationId="{BC68D231-7DFA-4567-88CB-A7D5ADAB4DA9}"/>
          </ac:picMkLst>
        </pc:picChg>
        <pc:picChg chg="add mod">
          <ac:chgData name="Victoria Worthington" userId="3602fdab-493b-4fe0-87da-353562330a36" providerId="ADAL" clId="{5BD6AF79-A51B-463F-921D-E4FB83E8FE5D}" dt="2019-05-21T12:23:04.110" v="169" actId="1036"/>
          <ac:picMkLst>
            <pc:docMk/>
            <pc:sldMk cId="1589410864" sldId="420"/>
            <ac:picMk id="145" creationId="{6632BBF4-F8BD-481E-B649-5F3A4A3AEC5E}"/>
          </ac:picMkLst>
        </pc:picChg>
        <pc:picChg chg="add mod">
          <ac:chgData name="Victoria Worthington" userId="3602fdab-493b-4fe0-87da-353562330a36" providerId="ADAL" clId="{5BD6AF79-A51B-463F-921D-E4FB83E8FE5D}" dt="2019-05-21T12:23:09.937" v="172" actId="1035"/>
          <ac:picMkLst>
            <pc:docMk/>
            <pc:sldMk cId="1589410864" sldId="420"/>
            <ac:picMk id="146" creationId="{421D9492-502E-4FB7-8101-BC822F3B3B6A}"/>
          </ac:picMkLst>
        </pc:picChg>
        <pc:picChg chg="add del">
          <ac:chgData name="Victoria Worthington" userId="3602fdab-493b-4fe0-87da-353562330a36" providerId="ADAL" clId="{5BD6AF79-A51B-463F-921D-E4FB83E8FE5D}" dt="2019-05-21T11:23:09.665" v="34"/>
          <ac:picMkLst>
            <pc:docMk/>
            <pc:sldMk cId="1589410864" sldId="420"/>
            <ac:picMk id="147" creationId="{3D3D70B3-321F-4FB3-872F-1A66D02BCCB8}"/>
          </ac:picMkLst>
        </pc:picChg>
        <pc:picChg chg="add del">
          <ac:chgData name="Victoria Worthington" userId="3602fdab-493b-4fe0-87da-353562330a36" providerId="ADAL" clId="{5BD6AF79-A51B-463F-921D-E4FB83E8FE5D}" dt="2019-05-21T11:23:09.665" v="34"/>
          <ac:picMkLst>
            <pc:docMk/>
            <pc:sldMk cId="1589410864" sldId="420"/>
            <ac:picMk id="148" creationId="{13A539F4-593C-4B50-AE1E-BD6787E1EA73}"/>
          </ac:picMkLst>
        </pc:picChg>
        <pc:picChg chg="add del">
          <ac:chgData name="Victoria Worthington" userId="3602fdab-493b-4fe0-87da-353562330a36" providerId="ADAL" clId="{5BD6AF79-A51B-463F-921D-E4FB83E8FE5D}" dt="2019-05-21T11:23:09.665" v="34"/>
          <ac:picMkLst>
            <pc:docMk/>
            <pc:sldMk cId="1589410864" sldId="420"/>
            <ac:picMk id="149" creationId="{979D9BAA-C7E1-4AA3-A31F-6B1780769322}"/>
          </ac:picMkLst>
        </pc:picChg>
        <pc:picChg chg="add del">
          <ac:chgData name="Victoria Worthington" userId="3602fdab-493b-4fe0-87da-353562330a36" providerId="ADAL" clId="{5BD6AF79-A51B-463F-921D-E4FB83E8FE5D}" dt="2019-05-21T11:23:09.665" v="34"/>
          <ac:picMkLst>
            <pc:docMk/>
            <pc:sldMk cId="1589410864" sldId="420"/>
            <ac:picMk id="150" creationId="{A775D337-B7CC-49F7-9D80-B5163C002798}"/>
          </ac:picMkLst>
        </pc:picChg>
        <pc:picChg chg="del">
          <ac:chgData name="Victoria Worthington" userId="3602fdab-493b-4fe0-87da-353562330a36" providerId="ADAL" clId="{5BD6AF79-A51B-463F-921D-E4FB83E8FE5D}" dt="2019-05-21T11:21:47.276" v="10" actId="478"/>
          <ac:picMkLst>
            <pc:docMk/>
            <pc:sldMk cId="1589410864" sldId="420"/>
            <ac:picMk id="504" creationId="{883B4C62-037A-4354-AA1F-65EACA3A982B}"/>
          </ac:picMkLst>
        </pc:picChg>
        <pc:picChg chg="del">
          <ac:chgData name="Victoria Worthington" userId="3602fdab-493b-4fe0-87da-353562330a36" providerId="ADAL" clId="{5BD6AF79-A51B-463F-921D-E4FB83E8FE5D}" dt="2019-05-21T11:21:48.736" v="11" actId="478"/>
          <ac:picMkLst>
            <pc:docMk/>
            <pc:sldMk cId="1589410864" sldId="420"/>
            <ac:picMk id="505" creationId="{FF3C37DE-3CFA-4AE6-AE76-84CD1DD2671C}"/>
          </ac:picMkLst>
        </pc:picChg>
        <pc:picChg chg="del">
          <ac:chgData name="Victoria Worthington" userId="3602fdab-493b-4fe0-87da-353562330a36" providerId="ADAL" clId="{5BD6AF79-A51B-463F-921D-E4FB83E8FE5D}" dt="2019-05-21T11:21:50.315" v="12" actId="478"/>
          <ac:picMkLst>
            <pc:docMk/>
            <pc:sldMk cId="1589410864" sldId="420"/>
            <ac:picMk id="506" creationId="{277ACACD-D89D-4732-A5BA-D32F720CD83D}"/>
          </ac:picMkLst>
        </pc:picChg>
      </pc:sldChg>
      <pc:sldChg chg="addSp delSp modSp">
        <pc:chgData name="Victoria Worthington" userId="3602fdab-493b-4fe0-87da-353562330a36" providerId="ADAL" clId="{5BD6AF79-A51B-463F-921D-E4FB83E8FE5D}" dt="2019-05-21T12:22:57.711" v="160" actId="1035"/>
        <pc:sldMkLst>
          <pc:docMk/>
          <pc:sldMk cId="1043142094" sldId="421"/>
        </pc:sldMkLst>
        <pc:grpChg chg="mod">
          <ac:chgData name="Victoria Worthington" userId="3602fdab-493b-4fe0-87da-353562330a36" providerId="ADAL" clId="{5BD6AF79-A51B-463F-921D-E4FB83E8FE5D}" dt="2019-05-21T11:22:45.692" v="28" actId="1076"/>
          <ac:grpSpMkLst>
            <pc:docMk/>
            <pc:sldMk cId="1043142094" sldId="421"/>
            <ac:grpSpMk id="275" creationId="{32EB1380-CBCF-4B1E-95AF-20F62084F3C1}"/>
          </ac:grpSpMkLst>
        </pc:grpChg>
        <pc:grpChg chg="mod">
          <ac:chgData name="Victoria Worthington" userId="3602fdab-493b-4fe0-87da-353562330a36" providerId="ADAL" clId="{5BD6AF79-A51B-463F-921D-E4FB83E8FE5D}" dt="2019-05-21T11:22:45.692" v="28" actId="1076"/>
          <ac:grpSpMkLst>
            <pc:docMk/>
            <pc:sldMk cId="1043142094" sldId="421"/>
            <ac:grpSpMk id="276" creationId="{7E7E2878-14AB-4E86-8642-5FCDB2C8B09A}"/>
          </ac:grpSpMkLst>
        </pc:grpChg>
        <pc:grpChg chg="mod">
          <ac:chgData name="Victoria Worthington" userId="3602fdab-493b-4fe0-87da-353562330a36" providerId="ADAL" clId="{5BD6AF79-A51B-463F-921D-E4FB83E8FE5D}" dt="2019-05-21T11:22:45.692" v="28" actId="1076"/>
          <ac:grpSpMkLst>
            <pc:docMk/>
            <pc:sldMk cId="1043142094" sldId="421"/>
            <ac:grpSpMk id="279" creationId="{02534587-8568-4B1A-BCBB-3D6D96E2BD45}"/>
          </ac:grpSpMkLst>
        </pc:grpChg>
        <pc:grpChg chg="mod">
          <ac:chgData name="Victoria Worthington" userId="3602fdab-493b-4fe0-87da-353562330a36" providerId="ADAL" clId="{5BD6AF79-A51B-463F-921D-E4FB83E8FE5D}" dt="2019-05-21T11:22:45.692" v="28" actId="1076"/>
          <ac:grpSpMkLst>
            <pc:docMk/>
            <pc:sldMk cId="1043142094" sldId="421"/>
            <ac:grpSpMk id="280" creationId="{E0C6D106-F710-49EB-A53E-E215CA1195FF}"/>
          </ac:grpSpMkLst>
        </pc:grpChg>
        <pc:grpChg chg="mod">
          <ac:chgData name="Victoria Worthington" userId="3602fdab-493b-4fe0-87da-353562330a36" providerId="ADAL" clId="{5BD6AF79-A51B-463F-921D-E4FB83E8FE5D}" dt="2019-05-21T11:22:45.692" v="28" actId="1076"/>
          <ac:grpSpMkLst>
            <pc:docMk/>
            <pc:sldMk cId="1043142094" sldId="421"/>
            <ac:grpSpMk id="285" creationId="{2B31EF57-96B7-445D-93F9-29717733D096}"/>
          </ac:grpSpMkLst>
        </pc:grpChg>
        <pc:grpChg chg="mod">
          <ac:chgData name="Victoria Worthington" userId="3602fdab-493b-4fe0-87da-353562330a36" providerId="ADAL" clId="{5BD6AF79-A51B-463F-921D-E4FB83E8FE5D}" dt="2019-05-21T11:22:45.692" v="28" actId="1076"/>
          <ac:grpSpMkLst>
            <pc:docMk/>
            <pc:sldMk cId="1043142094" sldId="421"/>
            <ac:grpSpMk id="287" creationId="{8F2A8022-A1CE-42ED-8E5A-8395AE579E4E}"/>
          </ac:grpSpMkLst>
        </pc:grpChg>
        <pc:grpChg chg="mod">
          <ac:chgData name="Victoria Worthington" userId="3602fdab-493b-4fe0-87da-353562330a36" providerId="ADAL" clId="{5BD6AF79-A51B-463F-921D-E4FB83E8FE5D}" dt="2019-05-21T11:22:45.692" v="28" actId="1076"/>
          <ac:grpSpMkLst>
            <pc:docMk/>
            <pc:sldMk cId="1043142094" sldId="421"/>
            <ac:grpSpMk id="289" creationId="{1010EE75-BE6E-4207-8538-BCB2FAB025FB}"/>
          </ac:grpSpMkLst>
        </pc:grpChg>
        <pc:grpChg chg="mod">
          <ac:chgData name="Victoria Worthington" userId="3602fdab-493b-4fe0-87da-353562330a36" providerId="ADAL" clId="{5BD6AF79-A51B-463F-921D-E4FB83E8FE5D}" dt="2019-05-21T11:22:45.692" v="28" actId="1076"/>
          <ac:grpSpMkLst>
            <pc:docMk/>
            <pc:sldMk cId="1043142094" sldId="421"/>
            <ac:grpSpMk id="292" creationId="{691A5772-4E14-4890-A906-C37B4921EC12}"/>
          </ac:grpSpMkLst>
        </pc:grpChg>
        <pc:grpChg chg="mod">
          <ac:chgData name="Victoria Worthington" userId="3602fdab-493b-4fe0-87da-353562330a36" providerId="ADAL" clId="{5BD6AF79-A51B-463F-921D-E4FB83E8FE5D}" dt="2019-05-21T11:22:45.692" v="28" actId="1076"/>
          <ac:grpSpMkLst>
            <pc:docMk/>
            <pc:sldMk cId="1043142094" sldId="421"/>
            <ac:grpSpMk id="427" creationId="{FADC13AA-C215-442A-B530-CA5BAA4A6A66}"/>
          </ac:grpSpMkLst>
        </pc:grpChg>
        <pc:grpChg chg="mod">
          <ac:chgData name="Victoria Worthington" userId="3602fdab-493b-4fe0-87da-353562330a36" providerId="ADAL" clId="{5BD6AF79-A51B-463F-921D-E4FB83E8FE5D}" dt="2019-05-21T11:22:45.692" v="28" actId="1076"/>
          <ac:grpSpMkLst>
            <pc:docMk/>
            <pc:sldMk cId="1043142094" sldId="421"/>
            <ac:grpSpMk id="428" creationId="{559CE5AE-F6A3-40BA-9408-BF725F145E30}"/>
          </ac:grpSpMkLst>
        </pc:grpChg>
        <pc:grpChg chg="mod">
          <ac:chgData name="Victoria Worthington" userId="3602fdab-493b-4fe0-87da-353562330a36" providerId="ADAL" clId="{5BD6AF79-A51B-463F-921D-E4FB83E8FE5D}" dt="2019-05-21T11:22:45.692" v="28" actId="1076"/>
          <ac:grpSpMkLst>
            <pc:docMk/>
            <pc:sldMk cId="1043142094" sldId="421"/>
            <ac:grpSpMk id="431" creationId="{8FE82BE8-9754-4BF2-B3E6-EFAB46A6E9A9}"/>
          </ac:grpSpMkLst>
        </pc:grpChg>
        <pc:grpChg chg="mod">
          <ac:chgData name="Victoria Worthington" userId="3602fdab-493b-4fe0-87da-353562330a36" providerId="ADAL" clId="{5BD6AF79-A51B-463F-921D-E4FB83E8FE5D}" dt="2019-05-21T11:22:45.692" v="28" actId="1076"/>
          <ac:grpSpMkLst>
            <pc:docMk/>
            <pc:sldMk cId="1043142094" sldId="421"/>
            <ac:grpSpMk id="432" creationId="{59E139C8-8D3C-4C97-B9CD-B975ED8ABB0F}"/>
          </ac:grpSpMkLst>
        </pc:grpChg>
        <pc:grpChg chg="mod">
          <ac:chgData name="Victoria Worthington" userId="3602fdab-493b-4fe0-87da-353562330a36" providerId="ADAL" clId="{5BD6AF79-A51B-463F-921D-E4FB83E8FE5D}" dt="2019-05-21T11:22:45.692" v="28" actId="1076"/>
          <ac:grpSpMkLst>
            <pc:docMk/>
            <pc:sldMk cId="1043142094" sldId="421"/>
            <ac:grpSpMk id="437" creationId="{D8B705AD-3BDF-4E55-A8CD-8EB15C71BB6E}"/>
          </ac:grpSpMkLst>
        </pc:grpChg>
        <pc:grpChg chg="mod">
          <ac:chgData name="Victoria Worthington" userId="3602fdab-493b-4fe0-87da-353562330a36" providerId="ADAL" clId="{5BD6AF79-A51B-463F-921D-E4FB83E8FE5D}" dt="2019-05-21T11:22:45.692" v="28" actId="1076"/>
          <ac:grpSpMkLst>
            <pc:docMk/>
            <pc:sldMk cId="1043142094" sldId="421"/>
            <ac:grpSpMk id="439" creationId="{B5DD909F-B94F-45A2-88C2-1B01C38FF813}"/>
          </ac:grpSpMkLst>
        </pc:grpChg>
        <pc:grpChg chg="mod">
          <ac:chgData name="Victoria Worthington" userId="3602fdab-493b-4fe0-87da-353562330a36" providerId="ADAL" clId="{5BD6AF79-A51B-463F-921D-E4FB83E8FE5D}" dt="2019-05-21T11:22:45.692" v="28" actId="1076"/>
          <ac:grpSpMkLst>
            <pc:docMk/>
            <pc:sldMk cId="1043142094" sldId="421"/>
            <ac:grpSpMk id="441" creationId="{3B853456-277C-4FFE-A66E-9727F9A4DDD8}"/>
          </ac:grpSpMkLst>
        </pc:grpChg>
        <pc:grpChg chg="mod">
          <ac:chgData name="Victoria Worthington" userId="3602fdab-493b-4fe0-87da-353562330a36" providerId="ADAL" clId="{5BD6AF79-A51B-463F-921D-E4FB83E8FE5D}" dt="2019-05-21T11:22:45.692" v="28" actId="1076"/>
          <ac:grpSpMkLst>
            <pc:docMk/>
            <pc:sldMk cId="1043142094" sldId="421"/>
            <ac:grpSpMk id="444" creationId="{006AF685-F811-46BC-915B-69E13899CA4C}"/>
          </ac:grpSpMkLst>
        </pc:grpChg>
        <pc:grpChg chg="mod">
          <ac:chgData name="Victoria Worthington" userId="3602fdab-493b-4fe0-87da-353562330a36" providerId="ADAL" clId="{5BD6AF79-A51B-463F-921D-E4FB83E8FE5D}" dt="2019-05-21T11:22:45.692" v="28" actId="1076"/>
          <ac:grpSpMkLst>
            <pc:docMk/>
            <pc:sldMk cId="1043142094" sldId="421"/>
            <ac:grpSpMk id="465" creationId="{9AEBC190-FC13-4E79-A201-BE8C6DF8D17B}"/>
          </ac:grpSpMkLst>
        </pc:grpChg>
        <pc:grpChg chg="mod">
          <ac:chgData name="Victoria Worthington" userId="3602fdab-493b-4fe0-87da-353562330a36" providerId="ADAL" clId="{5BD6AF79-A51B-463F-921D-E4FB83E8FE5D}" dt="2019-05-21T11:22:45.692" v="28" actId="1076"/>
          <ac:grpSpMkLst>
            <pc:docMk/>
            <pc:sldMk cId="1043142094" sldId="421"/>
            <ac:grpSpMk id="466" creationId="{C19AA433-8D01-4A50-96BC-6A21ED2A3C11}"/>
          </ac:grpSpMkLst>
        </pc:grpChg>
        <pc:grpChg chg="mod">
          <ac:chgData name="Victoria Worthington" userId="3602fdab-493b-4fe0-87da-353562330a36" providerId="ADAL" clId="{5BD6AF79-A51B-463F-921D-E4FB83E8FE5D}" dt="2019-05-21T11:22:45.692" v="28" actId="1076"/>
          <ac:grpSpMkLst>
            <pc:docMk/>
            <pc:sldMk cId="1043142094" sldId="421"/>
            <ac:grpSpMk id="469" creationId="{A0C9B676-0EE7-40EC-B3BC-E76E73298CED}"/>
          </ac:grpSpMkLst>
        </pc:grpChg>
        <pc:grpChg chg="mod">
          <ac:chgData name="Victoria Worthington" userId="3602fdab-493b-4fe0-87da-353562330a36" providerId="ADAL" clId="{5BD6AF79-A51B-463F-921D-E4FB83E8FE5D}" dt="2019-05-21T11:22:45.692" v="28" actId="1076"/>
          <ac:grpSpMkLst>
            <pc:docMk/>
            <pc:sldMk cId="1043142094" sldId="421"/>
            <ac:grpSpMk id="470" creationId="{F8F5AB41-96BF-4B47-82D4-A3FFBB13AAF7}"/>
          </ac:grpSpMkLst>
        </pc:grpChg>
        <pc:grpChg chg="mod">
          <ac:chgData name="Victoria Worthington" userId="3602fdab-493b-4fe0-87da-353562330a36" providerId="ADAL" clId="{5BD6AF79-A51B-463F-921D-E4FB83E8FE5D}" dt="2019-05-21T11:22:45.692" v="28" actId="1076"/>
          <ac:grpSpMkLst>
            <pc:docMk/>
            <pc:sldMk cId="1043142094" sldId="421"/>
            <ac:grpSpMk id="475" creationId="{171EF416-414C-4832-8EA9-B88374C2ADFC}"/>
          </ac:grpSpMkLst>
        </pc:grpChg>
        <pc:grpChg chg="mod">
          <ac:chgData name="Victoria Worthington" userId="3602fdab-493b-4fe0-87da-353562330a36" providerId="ADAL" clId="{5BD6AF79-A51B-463F-921D-E4FB83E8FE5D}" dt="2019-05-21T11:22:45.692" v="28" actId="1076"/>
          <ac:grpSpMkLst>
            <pc:docMk/>
            <pc:sldMk cId="1043142094" sldId="421"/>
            <ac:grpSpMk id="477" creationId="{311859B2-1CAF-4B50-A7EB-8C2CA14B1969}"/>
          </ac:grpSpMkLst>
        </pc:grpChg>
        <pc:grpChg chg="mod">
          <ac:chgData name="Victoria Worthington" userId="3602fdab-493b-4fe0-87da-353562330a36" providerId="ADAL" clId="{5BD6AF79-A51B-463F-921D-E4FB83E8FE5D}" dt="2019-05-21T11:22:45.692" v="28" actId="1076"/>
          <ac:grpSpMkLst>
            <pc:docMk/>
            <pc:sldMk cId="1043142094" sldId="421"/>
            <ac:grpSpMk id="479" creationId="{9DF4E476-8641-4EA6-9E99-D3CBEB423774}"/>
          </ac:grpSpMkLst>
        </pc:grpChg>
        <pc:grpChg chg="mod">
          <ac:chgData name="Victoria Worthington" userId="3602fdab-493b-4fe0-87da-353562330a36" providerId="ADAL" clId="{5BD6AF79-A51B-463F-921D-E4FB83E8FE5D}" dt="2019-05-21T11:22:45.692" v="28" actId="1076"/>
          <ac:grpSpMkLst>
            <pc:docMk/>
            <pc:sldMk cId="1043142094" sldId="421"/>
            <ac:grpSpMk id="482" creationId="{E8516A9B-0309-4F15-B189-B9F137DB95E5}"/>
          </ac:grpSpMkLst>
        </pc:grpChg>
        <pc:grpChg chg="mod">
          <ac:chgData name="Victoria Worthington" userId="3602fdab-493b-4fe0-87da-353562330a36" providerId="ADAL" clId="{5BD6AF79-A51B-463F-921D-E4FB83E8FE5D}" dt="2019-05-21T11:22:45.692" v="28" actId="1076"/>
          <ac:grpSpMkLst>
            <pc:docMk/>
            <pc:sldMk cId="1043142094" sldId="421"/>
            <ac:grpSpMk id="521" creationId="{277C7EF7-C8A6-4D9A-B4B6-92B90AB61D69}"/>
          </ac:grpSpMkLst>
        </pc:grpChg>
        <pc:grpChg chg="mod">
          <ac:chgData name="Victoria Worthington" userId="3602fdab-493b-4fe0-87da-353562330a36" providerId="ADAL" clId="{5BD6AF79-A51B-463F-921D-E4FB83E8FE5D}" dt="2019-05-21T11:22:45.692" v="28" actId="1076"/>
          <ac:grpSpMkLst>
            <pc:docMk/>
            <pc:sldMk cId="1043142094" sldId="421"/>
            <ac:grpSpMk id="522" creationId="{9A1B2B4A-DA63-45D7-85B4-7B0DA74D3E21}"/>
          </ac:grpSpMkLst>
        </pc:grpChg>
        <pc:grpChg chg="mod">
          <ac:chgData name="Victoria Worthington" userId="3602fdab-493b-4fe0-87da-353562330a36" providerId="ADAL" clId="{5BD6AF79-A51B-463F-921D-E4FB83E8FE5D}" dt="2019-05-21T11:22:45.692" v="28" actId="1076"/>
          <ac:grpSpMkLst>
            <pc:docMk/>
            <pc:sldMk cId="1043142094" sldId="421"/>
            <ac:grpSpMk id="523" creationId="{FD1FEC5F-E73C-4ED3-9D87-9A33715BFC58}"/>
          </ac:grpSpMkLst>
        </pc:grpChg>
        <pc:grpChg chg="mod">
          <ac:chgData name="Victoria Worthington" userId="3602fdab-493b-4fe0-87da-353562330a36" providerId="ADAL" clId="{5BD6AF79-A51B-463F-921D-E4FB83E8FE5D}" dt="2019-05-21T11:22:45.692" v="28" actId="1076"/>
          <ac:grpSpMkLst>
            <pc:docMk/>
            <pc:sldMk cId="1043142094" sldId="421"/>
            <ac:grpSpMk id="529" creationId="{1ECBD108-5DE6-4770-8707-5D084AF789F6}"/>
          </ac:grpSpMkLst>
        </pc:grpChg>
        <pc:grpChg chg="add del mod">
          <ac:chgData name="Victoria Worthington" userId="3602fdab-493b-4fe0-87da-353562330a36" providerId="ADAL" clId="{5BD6AF79-A51B-463F-921D-E4FB83E8FE5D}" dt="2019-05-21T11:22:45.692" v="28" actId="1076"/>
          <ac:grpSpMkLst>
            <pc:docMk/>
            <pc:sldMk cId="1043142094" sldId="421"/>
            <ac:grpSpMk id="533" creationId="{E667579E-469C-4043-9DE6-BDED3372BC40}"/>
          </ac:grpSpMkLst>
        </pc:grpChg>
        <pc:picChg chg="add mod">
          <ac:chgData name="Victoria Worthington" userId="3602fdab-493b-4fe0-87da-353562330a36" providerId="ADAL" clId="{5BD6AF79-A51B-463F-921D-E4FB83E8FE5D}" dt="2019-05-21T12:22:57.711" v="160" actId="1035"/>
          <ac:picMkLst>
            <pc:docMk/>
            <pc:sldMk cId="1043142094" sldId="421"/>
            <ac:picMk id="140" creationId="{0CD577F2-6AD1-4627-9088-B36A78798ECB}"/>
          </ac:picMkLst>
        </pc:picChg>
        <pc:picChg chg="add mod">
          <ac:chgData name="Victoria Worthington" userId="3602fdab-493b-4fe0-87da-353562330a36" providerId="ADAL" clId="{5BD6AF79-A51B-463F-921D-E4FB83E8FE5D}" dt="2019-05-21T12:22:54.541" v="157" actId="1036"/>
          <ac:picMkLst>
            <pc:docMk/>
            <pc:sldMk cId="1043142094" sldId="421"/>
            <ac:picMk id="141" creationId="{5F2C9C22-49B3-4111-B918-78DBB223889F}"/>
          </ac:picMkLst>
        </pc:picChg>
        <pc:picChg chg="add mod">
          <ac:chgData name="Victoria Worthington" userId="3602fdab-493b-4fe0-87da-353562330a36" providerId="ADAL" clId="{5BD6AF79-A51B-463F-921D-E4FB83E8FE5D}" dt="2019-05-21T12:22:53.016" v="156" actId="1036"/>
          <ac:picMkLst>
            <pc:docMk/>
            <pc:sldMk cId="1043142094" sldId="421"/>
            <ac:picMk id="142" creationId="{5F41DC19-1707-4BC4-80A3-926552925F1A}"/>
          </ac:picMkLst>
        </pc:picChg>
        <pc:picChg chg="del">
          <ac:chgData name="Victoria Worthington" userId="3602fdab-493b-4fe0-87da-353562330a36" providerId="ADAL" clId="{5BD6AF79-A51B-463F-921D-E4FB83E8FE5D}" dt="2019-05-21T11:22:46.873" v="29" actId="478"/>
          <ac:picMkLst>
            <pc:docMk/>
            <pc:sldMk cId="1043142094" sldId="421"/>
            <ac:picMk id="504" creationId="{883B4C62-037A-4354-AA1F-65EACA3A982B}"/>
          </ac:picMkLst>
        </pc:picChg>
        <pc:picChg chg="del">
          <ac:chgData name="Victoria Worthington" userId="3602fdab-493b-4fe0-87da-353562330a36" providerId="ADAL" clId="{5BD6AF79-A51B-463F-921D-E4FB83E8FE5D}" dt="2019-05-21T11:22:48.178" v="30" actId="478"/>
          <ac:picMkLst>
            <pc:docMk/>
            <pc:sldMk cId="1043142094" sldId="421"/>
            <ac:picMk id="505" creationId="{FF3C37DE-3CFA-4AE6-AE76-84CD1DD2671C}"/>
          </ac:picMkLst>
        </pc:picChg>
        <pc:picChg chg="del">
          <ac:chgData name="Victoria Worthington" userId="3602fdab-493b-4fe0-87da-353562330a36" providerId="ADAL" clId="{5BD6AF79-A51B-463F-921D-E4FB83E8FE5D}" dt="2019-05-21T11:22:49.446" v="31" actId="478"/>
          <ac:picMkLst>
            <pc:docMk/>
            <pc:sldMk cId="1043142094" sldId="421"/>
            <ac:picMk id="506" creationId="{277ACACD-D89D-4732-A5BA-D32F720CD83D}"/>
          </ac:picMkLst>
        </pc:picChg>
      </pc:sldChg>
      <pc:sldChg chg="addSp delSp modSp">
        <pc:chgData name="Victoria Worthington" userId="3602fdab-493b-4fe0-87da-353562330a36" providerId="ADAL" clId="{5BD6AF79-A51B-463F-921D-E4FB83E8FE5D}" dt="2019-05-21T12:22:39.493" v="146" actId="1036"/>
        <pc:sldMkLst>
          <pc:docMk/>
          <pc:sldMk cId="58594223" sldId="422"/>
        </pc:sldMkLst>
        <pc:spChg chg="mod">
          <ac:chgData name="Victoria Worthington" userId="3602fdab-493b-4fe0-87da-353562330a36" providerId="ADAL" clId="{5BD6AF79-A51B-463F-921D-E4FB83E8FE5D}" dt="2019-05-21T11:26:47.953" v="123"/>
          <ac:spMkLst>
            <pc:docMk/>
            <pc:sldMk cId="58594223" sldId="422"/>
            <ac:spMk id="99" creationId="{7CCE3197-651F-47DD-BC3A-93C1A8CC4A00}"/>
          </ac:spMkLst>
        </pc:spChg>
        <pc:spChg chg="mod">
          <ac:chgData name="Victoria Worthington" userId="3602fdab-493b-4fe0-87da-353562330a36" providerId="ADAL" clId="{5BD6AF79-A51B-463F-921D-E4FB83E8FE5D}" dt="2019-05-21T11:26:45.815" v="122"/>
          <ac:spMkLst>
            <pc:docMk/>
            <pc:sldMk cId="58594223" sldId="422"/>
            <ac:spMk id="100" creationId="{EB3C7BA4-8FC4-41C7-AF0F-7A0D25B83E90}"/>
          </ac:spMkLst>
        </pc:spChg>
        <pc:picChg chg="del">
          <ac:chgData name="Victoria Worthington" userId="3602fdab-493b-4fe0-87da-353562330a36" providerId="ADAL" clId="{5BD6AF79-A51B-463F-921D-E4FB83E8FE5D}" dt="2019-05-21T11:26:14.732" v="112" actId="478"/>
          <ac:picMkLst>
            <pc:docMk/>
            <pc:sldMk cId="58594223" sldId="422"/>
            <ac:picMk id="97" creationId="{41306708-07B3-4FDA-92D1-5BB62E0D241C}"/>
          </ac:picMkLst>
        </pc:picChg>
        <pc:picChg chg="add mod">
          <ac:chgData name="Victoria Worthington" userId="3602fdab-493b-4fe0-87da-353562330a36" providerId="ADAL" clId="{5BD6AF79-A51B-463F-921D-E4FB83E8FE5D}" dt="2019-05-21T12:22:39.493" v="146" actId="1036"/>
          <ac:picMkLst>
            <pc:docMk/>
            <pc:sldMk cId="58594223" sldId="422"/>
            <ac:picMk id="98" creationId="{E35E1C9C-7F4E-44C1-954E-1FE90C47F0CC}"/>
          </ac:picMkLst>
        </pc:picChg>
      </pc:sldChg>
      <pc:sldChg chg="ord">
        <pc:chgData name="Victoria Worthington" userId="3602fdab-493b-4fe0-87da-353562330a36" providerId="ADAL" clId="{5BD6AF79-A51B-463F-921D-E4FB83E8FE5D}" dt="2019-05-21T12:17:47.151" v="143"/>
        <pc:sldMkLst>
          <pc:docMk/>
          <pc:sldMk cId="2201725362" sldId="424"/>
        </pc:sldMkLst>
      </pc:sldChg>
      <pc:sldChg chg="modSp add ord">
        <pc:chgData name="Victoria Worthington" userId="3602fdab-493b-4fe0-87da-353562330a36" providerId="ADAL" clId="{5BD6AF79-A51B-463F-921D-E4FB83E8FE5D}" dt="2019-05-21T11:29:36.331" v="126" actId="20577"/>
        <pc:sldMkLst>
          <pc:docMk/>
          <pc:sldMk cId="4293078602" sldId="425"/>
        </pc:sldMkLst>
        <pc:graphicFrameChg chg="modGraphic">
          <ac:chgData name="Victoria Worthington" userId="3602fdab-493b-4fe0-87da-353562330a36" providerId="ADAL" clId="{5BD6AF79-A51B-463F-921D-E4FB83E8FE5D}" dt="2019-05-21T11:29:36.331" v="126" actId="20577"/>
          <ac:graphicFrameMkLst>
            <pc:docMk/>
            <pc:sldMk cId="4293078602" sldId="425"/>
            <ac:graphicFrameMk id="125" creationId="{71A6DBA8-8D12-48EA-B7A9-98509B481200}"/>
          </ac:graphicFrameMkLst>
        </pc:graphicFrameChg>
      </pc:sldChg>
    </pc:docChg>
  </pc:docChgLst>
  <pc:docChgLst>
    <pc:chgData name="Sian Stebbings" userId="e14ea2a2-07d0-4302-97b9-16dc822a37cc" providerId="ADAL" clId="{7F670E8E-1614-49FB-967D-04AE998180B0}"/>
  </pc:docChgLst>
  <pc:docChgLst>
    <pc:chgData name="Ellan Winter" userId="9a80851c-dfd5-4a04-bafd-92bdf8926baa" providerId="ADAL" clId="{FF516558-EE0A-4209-A3CC-1C1B7EF74093}"/>
    <pc:docChg chg="undo redo custSel addSld delSld modSld sldOrd">
      <pc:chgData name="Ellan Winter" userId="9a80851c-dfd5-4a04-bafd-92bdf8926baa" providerId="ADAL" clId="{FF516558-EE0A-4209-A3CC-1C1B7EF74093}" dt="2019-05-14T11:21:48.974" v="2801" actId="1038"/>
      <pc:docMkLst>
        <pc:docMk/>
      </pc:docMkLst>
      <pc:sldChg chg="modSp">
        <pc:chgData name="Ellan Winter" userId="9a80851c-dfd5-4a04-bafd-92bdf8926baa" providerId="ADAL" clId="{FF516558-EE0A-4209-A3CC-1C1B7EF74093}" dt="2019-05-14T08:50:56.161" v="514" actId="20577"/>
        <pc:sldMkLst>
          <pc:docMk/>
          <pc:sldMk cId="2637481266" sldId="256"/>
        </pc:sldMkLst>
        <pc:spChg chg="mod">
          <ac:chgData name="Ellan Winter" userId="9a80851c-dfd5-4a04-bafd-92bdf8926baa" providerId="ADAL" clId="{FF516558-EE0A-4209-A3CC-1C1B7EF74093}" dt="2019-05-14T08:50:56.161" v="514" actId="20577"/>
          <ac:spMkLst>
            <pc:docMk/>
            <pc:sldMk cId="2637481266" sldId="256"/>
            <ac:spMk id="19" creationId="{5252A847-DE45-4FA3-A1F8-EEBEB845FF8E}"/>
          </ac:spMkLst>
        </pc:spChg>
      </pc:sldChg>
      <pc:sldChg chg="addSp delSp modSp">
        <pc:chgData name="Ellan Winter" userId="9a80851c-dfd5-4a04-bafd-92bdf8926baa" providerId="ADAL" clId="{FF516558-EE0A-4209-A3CC-1C1B7EF74093}" dt="2019-05-13T09:40:49.964" v="121" actId="478"/>
        <pc:sldMkLst>
          <pc:docMk/>
          <pc:sldMk cId="3855900595" sldId="301"/>
        </pc:sldMkLst>
        <pc:spChg chg="add del mod topLvl">
          <ac:chgData name="Ellan Winter" userId="9a80851c-dfd5-4a04-bafd-92bdf8926baa" providerId="ADAL" clId="{FF516558-EE0A-4209-A3CC-1C1B7EF74093}" dt="2019-05-13T09:40:49.964" v="121" actId="478"/>
          <ac:spMkLst>
            <pc:docMk/>
            <pc:sldMk cId="3855900595" sldId="301"/>
            <ac:spMk id="19" creationId="{5252A847-DE45-4FA3-A1F8-EEBEB845FF8E}"/>
          </ac:spMkLst>
        </pc:spChg>
        <pc:grpChg chg="add mod">
          <ac:chgData name="Ellan Winter" userId="9a80851c-dfd5-4a04-bafd-92bdf8926baa" providerId="ADAL" clId="{FF516558-EE0A-4209-A3CC-1C1B7EF74093}" dt="2019-05-09T11:56:39.122" v="115" actId="164"/>
          <ac:grpSpMkLst>
            <pc:docMk/>
            <pc:sldMk cId="3855900595" sldId="301"/>
            <ac:grpSpMk id="2" creationId="{374F4B82-1BB9-4BC6-9C8C-A1C9068B5137}"/>
          </ac:grpSpMkLst>
        </pc:grpChg>
        <pc:grpChg chg="add del mod">
          <ac:chgData name="Ellan Winter" userId="9a80851c-dfd5-4a04-bafd-92bdf8926baa" providerId="ADAL" clId="{FF516558-EE0A-4209-A3CC-1C1B7EF74093}" dt="2019-05-13T09:40:49.964" v="121" actId="478"/>
          <ac:grpSpMkLst>
            <pc:docMk/>
            <pc:sldMk cId="3855900595" sldId="301"/>
            <ac:grpSpMk id="3" creationId="{40E2759E-2123-4C77-B007-C78873FE6CF6}"/>
          </ac:grpSpMkLst>
        </pc:grpChg>
        <pc:picChg chg="mod topLvl">
          <ac:chgData name="Ellan Winter" userId="9a80851c-dfd5-4a04-bafd-92bdf8926baa" providerId="ADAL" clId="{FF516558-EE0A-4209-A3CC-1C1B7EF74093}" dt="2019-05-13T09:40:48.670" v="120" actId="478"/>
          <ac:picMkLst>
            <pc:docMk/>
            <pc:sldMk cId="3855900595" sldId="301"/>
            <ac:picMk id="8" creationId="{D9426B6B-94AA-4D9B-BC63-8F0BC9ED511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22/05/2019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measure-mass-2-year-3-mass-and-capacity-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3/summer-block-4-mass-and-capacity/" TargetMode="External"/><Relationship Id="rId5" Type="http://schemas.openxmlformats.org/officeDocument/2006/relationships/hyperlink" Target="https://classroomsecrets.co.uk/content-domain-filter/?fwp_contentdomain=3n1b" TargetMode="External"/><Relationship Id="rId4" Type="http://schemas.openxmlformats.org/officeDocument/2006/relationships/hyperlink" Target="https://classroomsecrets.co.uk/content-domain-filter/?fwp_contentdomain=3m2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
        <p:nvSpPr>
          <p:cNvPr id="12" name="TextBox 8">
            <a:extLst>
              <a:ext uri="{FF2B5EF4-FFF2-40B4-BE49-F238E27FC236}">
                <a16:creationId xmlns:a16="http://schemas.microsoft.com/office/drawing/2014/main" id="{753164AF-4AC4-40C2-80C5-62C8DB366733}"/>
              </a:ext>
            </a:extLst>
          </p:cNvPr>
          <p:cNvSpPr txBox="1"/>
          <p:nvPr/>
        </p:nvSpPr>
        <p:spPr>
          <a:xfrm>
            <a:off x="71150"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A123114D-8B08-4609-B1DB-441418BD86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Tree>
    <p:extLst>
      <p:ext uri="{BB962C8B-B14F-4D97-AF65-F5344CB8AC3E}">
        <p14:creationId xmlns:p14="http://schemas.microsoft.com/office/powerpoint/2010/main" val="203009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1" name="Group 70">
            <a:extLst>
              <a:ext uri="{FF2B5EF4-FFF2-40B4-BE49-F238E27FC236}">
                <a16:creationId xmlns:a16="http://schemas.microsoft.com/office/drawing/2014/main" id="{84E6A76E-DCB0-4672-A8B7-AFF888097B9C}"/>
              </a:ext>
            </a:extLst>
          </p:cNvPr>
          <p:cNvGrpSpPr/>
          <p:nvPr/>
        </p:nvGrpSpPr>
        <p:grpSpPr>
          <a:xfrm>
            <a:off x="71150" y="6454317"/>
            <a:ext cx="1333579" cy="403587"/>
            <a:chOff x="79696" y="6454317"/>
            <a:chExt cx="1333579" cy="403587"/>
          </a:xfrm>
        </p:grpSpPr>
        <p:sp>
          <p:nvSpPr>
            <p:cNvPr id="72" name="TextBox 8">
              <a:extLst>
                <a:ext uri="{FF2B5EF4-FFF2-40B4-BE49-F238E27FC236}">
                  <a16:creationId xmlns:a16="http://schemas.microsoft.com/office/drawing/2014/main" id="{DD1597D2-9EC8-44D1-997F-923EF004EAE5}"/>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73" name="Picture 72" descr="A close up of a sign&#10;&#10;Description generated with high confidence">
              <a:extLst>
                <a:ext uri="{FF2B5EF4-FFF2-40B4-BE49-F238E27FC236}">
                  <a16:creationId xmlns:a16="http://schemas.microsoft.com/office/drawing/2014/main" id="{353C1AD2-8006-4997-A66C-41FD805B8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75" name="Picture 74">
            <a:extLst>
              <a:ext uri="{FF2B5EF4-FFF2-40B4-BE49-F238E27FC236}">
                <a16:creationId xmlns:a16="http://schemas.microsoft.com/office/drawing/2014/main" id="{DD157ABD-FD64-4670-B7EE-F511E2E12F78}"/>
              </a:ext>
            </a:extLst>
          </p:cNvPr>
          <p:cNvPicPr>
            <a:picLocks noChangeAspect="1"/>
          </p:cNvPicPr>
          <p:nvPr/>
        </p:nvPicPr>
        <p:blipFill>
          <a:blip r:embed="rId4"/>
          <a:stretch>
            <a:fillRect/>
          </a:stretch>
        </p:blipFill>
        <p:spPr>
          <a:xfrm>
            <a:off x="115438" y="135746"/>
            <a:ext cx="8913124" cy="6322100"/>
          </a:xfrm>
          <a:prstGeom prst="rect">
            <a:avLst/>
          </a:prstGeom>
        </p:spPr>
      </p:pic>
      <p:sp>
        <p:nvSpPr>
          <p:cNvPr id="79" name="Rectangle 78">
            <a:extLst>
              <a:ext uri="{FF2B5EF4-FFF2-40B4-BE49-F238E27FC236}">
                <a16:creationId xmlns:a16="http://schemas.microsoft.com/office/drawing/2014/main" id="{16EB59EE-32E6-4BA0-B2A6-0AF543D7E58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an arrow on the scales to show that the robot weighs </a:t>
            </a:r>
          </a:p>
          <a:p>
            <a:pPr lvl="0" algn="ctr"/>
            <a:r>
              <a:rPr lang="en-GB" sz="2000" b="1" dirty="0">
                <a:solidFill>
                  <a:schemeClr val="tx1"/>
                </a:solidFill>
                <a:latin typeface="Century Gothic" panose="020B0502020202020204" pitchFamily="34" charset="0"/>
              </a:rPr>
              <a:t>1kg and 250g.</a:t>
            </a:r>
          </a:p>
          <a:p>
            <a:pPr lvl="0" algn="ct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21277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1" name="Group 70">
            <a:extLst>
              <a:ext uri="{FF2B5EF4-FFF2-40B4-BE49-F238E27FC236}">
                <a16:creationId xmlns:a16="http://schemas.microsoft.com/office/drawing/2014/main" id="{84E6A76E-DCB0-4672-A8B7-AFF888097B9C}"/>
              </a:ext>
            </a:extLst>
          </p:cNvPr>
          <p:cNvGrpSpPr/>
          <p:nvPr/>
        </p:nvGrpSpPr>
        <p:grpSpPr>
          <a:xfrm>
            <a:off x="71150" y="6454317"/>
            <a:ext cx="1333579" cy="403587"/>
            <a:chOff x="79696" y="6454317"/>
            <a:chExt cx="1333579" cy="403587"/>
          </a:xfrm>
        </p:grpSpPr>
        <p:sp>
          <p:nvSpPr>
            <p:cNvPr id="72" name="TextBox 8">
              <a:extLst>
                <a:ext uri="{FF2B5EF4-FFF2-40B4-BE49-F238E27FC236}">
                  <a16:creationId xmlns:a16="http://schemas.microsoft.com/office/drawing/2014/main" id="{DD1597D2-9EC8-44D1-997F-923EF004EAE5}"/>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73" name="Picture 72" descr="A close up of a sign&#10;&#10;Description generated with high confidence">
              <a:extLst>
                <a:ext uri="{FF2B5EF4-FFF2-40B4-BE49-F238E27FC236}">
                  <a16:creationId xmlns:a16="http://schemas.microsoft.com/office/drawing/2014/main" id="{353C1AD2-8006-4997-A66C-41FD805B8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75" name="Picture 74">
            <a:extLst>
              <a:ext uri="{FF2B5EF4-FFF2-40B4-BE49-F238E27FC236}">
                <a16:creationId xmlns:a16="http://schemas.microsoft.com/office/drawing/2014/main" id="{DD157ABD-FD64-4670-B7EE-F511E2E12F78}"/>
              </a:ext>
            </a:extLst>
          </p:cNvPr>
          <p:cNvPicPr>
            <a:picLocks noChangeAspect="1"/>
          </p:cNvPicPr>
          <p:nvPr/>
        </p:nvPicPr>
        <p:blipFill>
          <a:blip r:embed="rId4"/>
          <a:stretch>
            <a:fillRect/>
          </a:stretch>
        </p:blipFill>
        <p:spPr>
          <a:xfrm>
            <a:off x="115438" y="135746"/>
            <a:ext cx="8913124" cy="6322100"/>
          </a:xfrm>
          <a:prstGeom prst="rect">
            <a:avLst/>
          </a:prstGeom>
        </p:spPr>
      </p:pic>
      <p:sp>
        <p:nvSpPr>
          <p:cNvPr id="79" name="Rectangle 78">
            <a:extLst>
              <a:ext uri="{FF2B5EF4-FFF2-40B4-BE49-F238E27FC236}">
                <a16:creationId xmlns:a16="http://schemas.microsoft.com/office/drawing/2014/main" id="{16EB59EE-32E6-4BA0-B2A6-0AF543D7E58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Draw an arrow on the scales to show that the robot weighs </a:t>
            </a:r>
          </a:p>
          <a:p>
            <a:pPr lvl="0" algn="ctr"/>
            <a:r>
              <a:rPr lang="en-GB" sz="2000" b="1" dirty="0">
                <a:solidFill>
                  <a:schemeClr val="tx1"/>
                </a:solidFill>
                <a:latin typeface="Century Gothic" panose="020B0502020202020204" pitchFamily="34" charset="0"/>
              </a:rPr>
              <a:t>1kg and 250g.</a:t>
            </a:r>
          </a:p>
          <a:p>
            <a:pPr lvl="0" algn="ct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cxnSp>
        <p:nvCxnSpPr>
          <p:cNvPr id="8" name="Straight Arrow Connector 7">
            <a:extLst>
              <a:ext uri="{FF2B5EF4-FFF2-40B4-BE49-F238E27FC236}">
                <a16:creationId xmlns:a16="http://schemas.microsoft.com/office/drawing/2014/main" id="{8C6449B2-6169-4BF0-A823-282816815989}"/>
              </a:ext>
            </a:extLst>
          </p:cNvPr>
          <p:cNvCxnSpPr>
            <a:cxnSpLocks/>
          </p:cNvCxnSpPr>
          <p:nvPr/>
        </p:nvCxnSpPr>
        <p:spPr>
          <a:xfrm flipH="1" flipV="1">
            <a:off x="3633370" y="4619347"/>
            <a:ext cx="928993" cy="1763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52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8" name="Group 87">
            <a:extLst>
              <a:ext uri="{FF2B5EF4-FFF2-40B4-BE49-F238E27FC236}">
                <a16:creationId xmlns:a16="http://schemas.microsoft.com/office/drawing/2014/main" id="{60BC88EF-5693-41F0-B62F-01D924617BF6}"/>
              </a:ext>
            </a:extLst>
          </p:cNvPr>
          <p:cNvGrpSpPr/>
          <p:nvPr/>
        </p:nvGrpSpPr>
        <p:grpSpPr>
          <a:xfrm>
            <a:off x="71150" y="6454317"/>
            <a:ext cx="1333579" cy="403587"/>
            <a:chOff x="79696" y="6454317"/>
            <a:chExt cx="1333579" cy="403587"/>
          </a:xfrm>
        </p:grpSpPr>
        <p:sp>
          <p:nvSpPr>
            <p:cNvPr id="91" name="TextBox 8">
              <a:extLst>
                <a:ext uri="{FF2B5EF4-FFF2-40B4-BE49-F238E27FC236}">
                  <a16:creationId xmlns:a16="http://schemas.microsoft.com/office/drawing/2014/main" id="{397FD577-8CD9-4915-805A-AFD99F32B847}"/>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92" name="Picture 91" descr="A close up of a sign&#10;&#10;Description generated with high confidence">
              <a:extLst>
                <a:ext uri="{FF2B5EF4-FFF2-40B4-BE49-F238E27FC236}">
                  <a16:creationId xmlns:a16="http://schemas.microsoft.com/office/drawing/2014/main" id="{F6FE5523-FF46-4F02-8F9D-FA6E27002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3" name="Picture 92">
            <a:extLst>
              <a:ext uri="{FF2B5EF4-FFF2-40B4-BE49-F238E27FC236}">
                <a16:creationId xmlns:a16="http://schemas.microsoft.com/office/drawing/2014/main" id="{48A4D955-E4DF-45AA-BF46-BA9A572ACB55}"/>
              </a:ext>
            </a:extLst>
          </p:cNvPr>
          <p:cNvPicPr>
            <a:picLocks noChangeAspect="1"/>
          </p:cNvPicPr>
          <p:nvPr/>
        </p:nvPicPr>
        <p:blipFill>
          <a:blip r:embed="rId4"/>
          <a:stretch>
            <a:fillRect/>
          </a:stretch>
        </p:blipFill>
        <p:spPr>
          <a:xfrm>
            <a:off x="134488" y="134600"/>
            <a:ext cx="8913124" cy="6322100"/>
          </a:xfrm>
          <a:prstGeom prst="rect">
            <a:avLst/>
          </a:prstGeom>
        </p:spPr>
      </p:pic>
      <p:sp>
        <p:nvSpPr>
          <p:cNvPr id="94" name="Rectangle 93">
            <a:extLst>
              <a:ext uri="{FF2B5EF4-FFF2-40B4-BE49-F238E27FC236}">
                <a16:creationId xmlns:a16="http://schemas.microsoft.com/office/drawing/2014/main" id="{CB2E24F6-B5A9-4AE2-9567-58A606D8600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mass on the scales to the correct digital scale.</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
        <p:nvSpPr>
          <p:cNvPr id="95" name="TextBox 94">
            <a:extLst>
              <a:ext uri="{FF2B5EF4-FFF2-40B4-BE49-F238E27FC236}">
                <a16:creationId xmlns:a16="http://schemas.microsoft.com/office/drawing/2014/main" id="{4F731799-CEE4-4C1A-A190-E660309C8A6C}"/>
              </a:ext>
            </a:extLst>
          </p:cNvPr>
          <p:cNvSpPr txBox="1"/>
          <p:nvPr/>
        </p:nvSpPr>
        <p:spPr>
          <a:xfrm>
            <a:off x="4436411" y="1466611"/>
            <a:ext cx="1111691" cy="400110"/>
          </a:xfrm>
          <a:prstGeom prst="rect">
            <a:avLst/>
          </a:prstGeom>
          <a:noFill/>
          <a:ln>
            <a:noFill/>
          </a:ln>
        </p:spPr>
        <p:txBody>
          <a:bodyPr wrap="square" rtlCol="0">
            <a:spAutoFit/>
          </a:bodyPr>
          <a:lstStyle/>
          <a:p>
            <a:pPr algn="ctr"/>
            <a:r>
              <a:rPr lang="en-GB" sz="2000" b="1" dirty="0">
                <a:latin typeface="Century Gothic" panose="020B0502020202020204" pitchFamily="34" charset="0"/>
              </a:rPr>
              <a:t>A</a:t>
            </a:r>
          </a:p>
        </p:txBody>
      </p:sp>
      <p:sp>
        <p:nvSpPr>
          <p:cNvPr id="96" name="TextBox 95">
            <a:extLst>
              <a:ext uri="{FF2B5EF4-FFF2-40B4-BE49-F238E27FC236}">
                <a16:creationId xmlns:a16="http://schemas.microsoft.com/office/drawing/2014/main" id="{42C0D6B4-7419-4BC6-9873-666E6E5FDB98}"/>
              </a:ext>
            </a:extLst>
          </p:cNvPr>
          <p:cNvSpPr txBox="1"/>
          <p:nvPr/>
        </p:nvSpPr>
        <p:spPr>
          <a:xfrm>
            <a:off x="4436411" y="3827498"/>
            <a:ext cx="1111691" cy="400110"/>
          </a:xfrm>
          <a:prstGeom prst="rect">
            <a:avLst/>
          </a:prstGeom>
          <a:noFill/>
          <a:ln>
            <a:noFill/>
          </a:ln>
        </p:spPr>
        <p:txBody>
          <a:bodyPr wrap="square" rtlCol="0">
            <a:spAutoFit/>
          </a:bodyPr>
          <a:lstStyle/>
          <a:p>
            <a:pPr algn="ctr"/>
            <a:r>
              <a:rPr lang="en-GB" sz="2000" b="1" dirty="0">
                <a:latin typeface="Century Gothic" panose="020B0502020202020204" pitchFamily="34" charset="0"/>
              </a:rPr>
              <a:t>B</a:t>
            </a:r>
          </a:p>
        </p:txBody>
      </p:sp>
    </p:spTree>
    <p:extLst>
      <p:ext uri="{BB962C8B-B14F-4D97-AF65-F5344CB8AC3E}">
        <p14:creationId xmlns:p14="http://schemas.microsoft.com/office/powerpoint/2010/main" val="117356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8" name="Group 87">
            <a:extLst>
              <a:ext uri="{FF2B5EF4-FFF2-40B4-BE49-F238E27FC236}">
                <a16:creationId xmlns:a16="http://schemas.microsoft.com/office/drawing/2014/main" id="{60BC88EF-5693-41F0-B62F-01D924617BF6}"/>
              </a:ext>
            </a:extLst>
          </p:cNvPr>
          <p:cNvGrpSpPr/>
          <p:nvPr/>
        </p:nvGrpSpPr>
        <p:grpSpPr>
          <a:xfrm>
            <a:off x="71150" y="6454317"/>
            <a:ext cx="1333579" cy="403587"/>
            <a:chOff x="79696" y="6454317"/>
            <a:chExt cx="1333579" cy="403587"/>
          </a:xfrm>
        </p:grpSpPr>
        <p:sp>
          <p:nvSpPr>
            <p:cNvPr id="91" name="TextBox 8">
              <a:extLst>
                <a:ext uri="{FF2B5EF4-FFF2-40B4-BE49-F238E27FC236}">
                  <a16:creationId xmlns:a16="http://schemas.microsoft.com/office/drawing/2014/main" id="{397FD577-8CD9-4915-805A-AFD99F32B847}"/>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92" name="Picture 91" descr="A close up of a sign&#10;&#10;Description generated with high confidence">
              <a:extLst>
                <a:ext uri="{FF2B5EF4-FFF2-40B4-BE49-F238E27FC236}">
                  <a16:creationId xmlns:a16="http://schemas.microsoft.com/office/drawing/2014/main" id="{F6FE5523-FF46-4F02-8F9D-FA6E27002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3" name="Picture 92">
            <a:extLst>
              <a:ext uri="{FF2B5EF4-FFF2-40B4-BE49-F238E27FC236}">
                <a16:creationId xmlns:a16="http://schemas.microsoft.com/office/drawing/2014/main" id="{48A4D955-E4DF-45AA-BF46-BA9A572ACB55}"/>
              </a:ext>
            </a:extLst>
          </p:cNvPr>
          <p:cNvPicPr>
            <a:picLocks noChangeAspect="1"/>
          </p:cNvPicPr>
          <p:nvPr/>
        </p:nvPicPr>
        <p:blipFill>
          <a:blip r:embed="rId4"/>
          <a:stretch>
            <a:fillRect/>
          </a:stretch>
        </p:blipFill>
        <p:spPr>
          <a:xfrm>
            <a:off x="134488" y="134600"/>
            <a:ext cx="8913124" cy="6322100"/>
          </a:xfrm>
          <a:prstGeom prst="rect">
            <a:avLst/>
          </a:prstGeom>
        </p:spPr>
      </p:pic>
      <p:sp>
        <p:nvSpPr>
          <p:cNvPr id="94" name="Rectangle 93">
            <a:extLst>
              <a:ext uri="{FF2B5EF4-FFF2-40B4-BE49-F238E27FC236}">
                <a16:creationId xmlns:a16="http://schemas.microsoft.com/office/drawing/2014/main" id="{CB2E24F6-B5A9-4AE2-9567-58A606D8600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mass on the scales to the correct digital scale.</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
        <p:nvSpPr>
          <p:cNvPr id="95" name="TextBox 94">
            <a:extLst>
              <a:ext uri="{FF2B5EF4-FFF2-40B4-BE49-F238E27FC236}">
                <a16:creationId xmlns:a16="http://schemas.microsoft.com/office/drawing/2014/main" id="{4F731799-CEE4-4C1A-A190-E660309C8A6C}"/>
              </a:ext>
            </a:extLst>
          </p:cNvPr>
          <p:cNvSpPr txBox="1"/>
          <p:nvPr/>
        </p:nvSpPr>
        <p:spPr>
          <a:xfrm>
            <a:off x="4436411" y="1466611"/>
            <a:ext cx="1111691" cy="400110"/>
          </a:xfrm>
          <a:prstGeom prst="rect">
            <a:avLst/>
          </a:prstGeom>
          <a:noFill/>
          <a:ln>
            <a:noFill/>
          </a:ln>
        </p:spPr>
        <p:txBody>
          <a:bodyPr wrap="square" rtlCol="0">
            <a:spAutoFit/>
          </a:bodyPr>
          <a:lstStyle/>
          <a:p>
            <a:pPr algn="ctr"/>
            <a:r>
              <a:rPr lang="en-GB" sz="2000" b="1" dirty="0">
                <a:latin typeface="Century Gothic" panose="020B0502020202020204" pitchFamily="34" charset="0"/>
              </a:rPr>
              <a:t>A</a:t>
            </a:r>
          </a:p>
        </p:txBody>
      </p:sp>
      <p:sp>
        <p:nvSpPr>
          <p:cNvPr id="96" name="TextBox 95">
            <a:extLst>
              <a:ext uri="{FF2B5EF4-FFF2-40B4-BE49-F238E27FC236}">
                <a16:creationId xmlns:a16="http://schemas.microsoft.com/office/drawing/2014/main" id="{42C0D6B4-7419-4BC6-9873-666E6E5FDB98}"/>
              </a:ext>
            </a:extLst>
          </p:cNvPr>
          <p:cNvSpPr txBox="1"/>
          <p:nvPr/>
        </p:nvSpPr>
        <p:spPr>
          <a:xfrm>
            <a:off x="4436411" y="3827498"/>
            <a:ext cx="1111691" cy="400110"/>
          </a:xfrm>
          <a:prstGeom prst="rect">
            <a:avLst/>
          </a:prstGeom>
          <a:noFill/>
          <a:ln>
            <a:noFill/>
          </a:ln>
        </p:spPr>
        <p:txBody>
          <a:bodyPr wrap="square" rtlCol="0">
            <a:spAutoFit/>
          </a:bodyPr>
          <a:lstStyle/>
          <a:p>
            <a:pPr algn="ctr"/>
            <a:r>
              <a:rPr lang="en-GB" sz="2000" b="1" dirty="0">
                <a:latin typeface="Century Gothic" panose="020B0502020202020204" pitchFamily="34" charset="0"/>
              </a:rPr>
              <a:t>B</a:t>
            </a:r>
          </a:p>
        </p:txBody>
      </p:sp>
      <p:sp>
        <p:nvSpPr>
          <p:cNvPr id="10" name="Oval 9">
            <a:extLst>
              <a:ext uri="{FF2B5EF4-FFF2-40B4-BE49-F238E27FC236}">
                <a16:creationId xmlns:a16="http://schemas.microsoft.com/office/drawing/2014/main" id="{503616F8-3FDC-47F2-9376-58E6C7E7CE4E}"/>
              </a:ext>
            </a:extLst>
          </p:cNvPr>
          <p:cNvSpPr/>
          <p:nvPr/>
        </p:nvSpPr>
        <p:spPr>
          <a:xfrm>
            <a:off x="4609536" y="3645985"/>
            <a:ext cx="765441" cy="7654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186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 y="-3482"/>
            <a:ext cx="9144000" cy="6858000"/>
          </a:xfrm>
          <a:prstGeom prst="rect">
            <a:avLst/>
          </a:prstGeom>
        </p:spPr>
      </p:pic>
      <p:grpSp>
        <p:nvGrpSpPr>
          <p:cNvPr id="134" name="Group 133">
            <a:extLst>
              <a:ext uri="{FF2B5EF4-FFF2-40B4-BE49-F238E27FC236}">
                <a16:creationId xmlns:a16="http://schemas.microsoft.com/office/drawing/2014/main" id="{E2A15368-F7F9-49B5-A04A-55EB63DA18C6}"/>
              </a:ext>
            </a:extLst>
          </p:cNvPr>
          <p:cNvGrpSpPr/>
          <p:nvPr/>
        </p:nvGrpSpPr>
        <p:grpSpPr>
          <a:xfrm>
            <a:off x="71150" y="6454317"/>
            <a:ext cx="1333579" cy="403587"/>
            <a:chOff x="79696" y="6454317"/>
            <a:chExt cx="1333579" cy="403587"/>
          </a:xfrm>
        </p:grpSpPr>
        <p:sp>
          <p:nvSpPr>
            <p:cNvPr id="135" name="TextBox 8">
              <a:extLst>
                <a:ext uri="{FF2B5EF4-FFF2-40B4-BE49-F238E27FC236}">
                  <a16:creationId xmlns:a16="http://schemas.microsoft.com/office/drawing/2014/main" id="{E66C2F09-4CFD-40E3-B5F1-FD473A739A14}"/>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36" name="Picture 135" descr="A close up of a sign&#10;&#10;Description generated with high confidence">
              <a:extLst>
                <a:ext uri="{FF2B5EF4-FFF2-40B4-BE49-F238E27FC236}">
                  <a16:creationId xmlns:a16="http://schemas.microsoft.com/office/drawing/2014/main" id="{59532C3B-7FB8-4C03-9D09-6286039E4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517" name="Picture 516">
            <a:extLst>
              <a:ext uri="{FF2B5EF4-FFF2-40B4-BE49-F238E27FC236}">
                <a16:creationId xmlns:a16="http://schemas.microsoft.com/office/drawing/2014/main" id="{3E2E31F4-B95D-4E97-9AE5-1DA1C79E25D8}"/>
              </a:ext>
            </a:extLst>
          </p:cNvPr>
          <p:cNvPicPr>
            <a:picLocks noChangeAspect="1"/>
          </p:cNvPicPr>
          <p:nvPr/>
        </p:nvPicPr>
        <p:blipFill>
          <a:blip r:embed="rId4"/>
          <a:stretch>
            <a:fillRect/>
          </a:stretch>
        </p:blipFill>
        <p:spPr>
          <a:xfrm>
            <a:off x="134488" y="134600"/>
            <a:ext cx="8913124" cy="6322100"/>
          </a:xfrm>
          <a:prstGeom prst="rect">
            <a:avLst/>
          </a:prstGeom>
        </p:spPr>
      </p:pic>
      <p:sp>
        <p:nvSpPr>
          <p:cNvPr id="518" name="Rectangle 517">
            <a:extLst>
              <a:ext uri="{FF2B5EF4-FFF2-40B4-BE49-F238E27FC236}">
                <a16:creationId xmlns:a16="http://schemas.microsoft.com/office/drawing/2014/main" id="{B08BD99D-2730-4602-ABAE-9019A69F08D5}"/>
              </a:ext>
            </a:extLst>
          </p:cNvPr>
          <p:cNvSpPr/>
          <p:nvPr/>
        </p:nvSpPr>
        <p:spPr>
          <a:xfrm>
            <a:off x="274810" y="278430"/>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Reasoning 1</a:t>
            </a:r>
            <a:br>
              <a:rPr lang="en-GB" sz="2000" b="1" dirty="0">
                <a:solidFill>
                  <a:schemeClr val="bg2">
                    <a:lumMod val="50000"/>
                  </a:schemeClr>
                </a:solidFill>
                <a:latin typeface="Century Gothic" panose="020B0502020202020204" pitchFamily="34" charset="0"/>
              </a:rPr>
            </a:b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scale shows the heaviest weight?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1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15520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 y="-3482"/>
            <a:ext cx="9144000" cy="6858000"/>
          </a:xfrm>
          <a:prstGeom prst="rect">
            <a:avLst/>
          </a:prstGeom>
        </p:spPr>
      </p:pic>
      <p:grpSp>
        <p:nvGrpSpPr>
          <p:cNvPr id="134" name="Group 133">
            <a:extLst>
              <a:ext uri="{FF2B5EF4-FFF2-40B4-BE49-F238E27FC236}">
                <a16:creationId xmlns:a16="http://schemas.microsoft.com/office/drawing/2014/main" id="{E2A15368-F7F9-49B5-A04A-55EB63DA18C6}"/>
              </a:ext>
            </a:extLst>
          </p:cNvPr>
          <p:cNvGrpSpPr/>
          <p:nvPr/>
        </p:nvGrpSpPr>
        <p:grpSpPr>
          <a:xfrm>
            <a:off x="71150" y="6454317"/>
            <a:ext cx="1333579" cy="403587"/>
            <a:chOff x="79696" y="6454317"/>
            <a:chExt cx="1333579" cy="403587"/>
          </a:xfrm>
        </p:grpSpPr>
        <p:sp>
          <p:nvSpPr>
            <p:cNvPr id="135" name="TextBox 8">
              <a:extLst>
                <a:ext uri="{FF2B5EF4-FFF2-40B4-BE49-F238E27FC236}">
                  <a16:creationId xmlns:a16="http://schemas.microsoft.com/office/drawing/2014/main" id="{E66C2F09-4CFD-40E3-B5F1-FD473A739A14}"/>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36" name="Picture 135" descr="A close up of a sign&#10;&#10;Description generated with high confidence">
              <a:extLst>
                <a:ext uri="{FF2B5EF4-FFF2-40B4-BE49-F238E27FC236}">
                  <a16:creationId xmlns:a16="http://schemas.microsoft.com/office/drawing/2014/main" id="{59532C3B-7FB8-4C03-9D09-6286039E4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517" name="Picture 516">
            <a:extLst>
              <a:ext uri="{FF2B5EF4-FFF2-40B4-BE49-F238E27FC236}">
                <a16:creationId xmlns:a16="http://schemas.microsoft.com/office/drawing/2014/main" id="{3E2E31F4-B95D-4E97-9AE5-1DA1C79E25D8}"/>
              </a:ext>
            </a:extLst>
          </p:cNvPr>
          <p:cNvPicPr>
            <a:picLocks noChangeAspect="1"/>
          </p:cNvPicPr>
          <p:nvPr/>
        </p:nvPicPr>
        <p:blipFill>
          <a:blip r:embed="rId4"/>
          <a:stretch>
            <a:fillRect/>
          </a:stretch>
        </p:blipFill>
        <p:spPr>
          <a:xfrm>
            <a:off x="134488" y="134600"/>
            <a:ext cx="8913124" cy="6322100"/>
          </a:xfrm>
          <a:prstGeom prst="rect">
            <a:avLst/>
          </a:prstGeom>
        </p:spPr>
      </p:pic>
      <p:sp>
        <p:nvSpPr>
          <p:cNvPr id="518" name="Rectangle 517">
            <a:extLst>
              <a:ext uri="{FF2B5EF4-FFF2-40B4-BE49-F238E27FC236}">
                <a16:creationId xmlns:a16="http://schemas.microsoft.com/office/drawing/2014/main" id="{B08BD99D-2730-4602-ABAE-9019A69F08D5}"/>
              </a:ext>
            </a:extLst>
          </p:cNvPr>
          <p:cNvSpPr/>
          <p:nvPr/>
        </p:nvSpPr>
        <p:spPr>
          <a:xfrm>
            <a:off x="274810" y="278430"/>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Reasoning 1</a:t>
            </a:r>
            <a:br>
              <a:rPr lang="en-GB" sz="2000" b="1" dirty="0">
                <a:solidFill>
                  <a:schemeClr val="bg2">
                    <a:lumMod val="50000"/>
                  </a:schemeClr>
                </a:solidFill>
                <a:latin typeface="Century Gothic" panose="020B0502020202020204" pitchFamily="34" charset="0"/>
              </a:rPr>
            </a:b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scale shows the heaviest weight?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1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r>
              <a:rPr lang="en-GB" sz="2000" b="1" dirty="0">
                <a:solidFill>
                  <a:schemeClr val="tx1"/>
                </a:solidFill>
                <a:latin typeface="Century Gothic" panose="020B0502020202020204" pitchFamily="34" charset="0"/>
              </a:rPr>
              <a:t>B because…</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710088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 y="-3482"/>
            <a:ext cx="9144000" cy="6858000"/>
          </a:xfrm>
          <a:prstGeom prst="rect">
            <a:avLst/>
          </a:prstGeom>
        </p:spPr>
      </p:pic>
      <p:grpSp>
        <p:nvGrpSpPr>
          <p:cNvPr id="134" name="Group 133">
            <a:extLst>
              <a:ext uri="{FF2B5EF4-FFF2-40B4-BE49-F238E27FC236}">
                <a16:creationId xmlns:a16="http://schemas.microsoft.com/office/drawing/2014/main" id="{E2A15368-F7F9-49B5-A04A-55EB63DA18C6}"/>
              </a:ext>
            </a:extLst>
          </p:cNvPr>
          <p:cNvGrpSpPr/>
          <p:nvPr/>
        </p:nvGrpSpPr>
        <p:grpSpPr>
          <a:xfrm>
            <a:off x="71150" y="6454317"/>
            <a:ext cx="1333579" cy="403587"/>
            <a:chOff x="79696" y="6454317"/>
            <a:chExt cx="1333579" cy="403587"/>
          </a:xfrm>
        </p:grpSpPr>
        <p:sp>
          <p:nvSpPr>
            <p:cNvPr id="135" name="TextBox 8">
              <a:extLst>
                <a:ext uri="{FF2B5EF4-FFF2-40B4-BE49-F238E27FC236}">
                  <a16:creationId xmlns:a16="http://schemas.microsoft.com/office/drawing/2014/main" id="{E66C2F09-4CFD-40E3-B5F1-FD473A739A14}"/>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36" name="Picture 135" descr="A close up of a sign&#10;&#10;Description generated with high confidence">
              <a:extLst>
                <a:ext uri="{FF2B5EF4-FFF2-40B4-BE49-F238E27FC236}">
                  <a16:creationId xmlns:a16="http://schemas.microsoft.com/office/drawing/2014/main" id="{59532C3B-7FB8-4C03-9D09-6286039E4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517" name="Picture 516">
            <a:extLst>
              <a:ext uri="{FF2B5EF4-FFF2-40B4-BE49-F238E27FC236}">
                <a16:creationId xmlns:a16="http://schemas.microsoft.com/office/drawing/2014/main" id="{3E2E31F4-B95D-4E97-9AE5-1DA1C79E25D8}"/>
              </a:ext>
            </a:extLst>
          </p:cNvPr>
          <p:cNvPicPr>
            <a:picLocks noChangeAspect="1"/>
          </p:cNvPicPr>
          <p:nvPr/>
        </p:nvPicPr>
        <p:blipFill>
          <a:blip r:embed="rId4"/>
          <a:stretch>
            <a:fillRect/>
          </a:stretch>
        </p:blipFill>
        <p:spPr>
          <a:xfrm>
            <a:off x="134488" y="134600"/>
            <a:ext cx="8913124" cy="6322100"/>
          </a:xfrm>
          <a:prstGeom prst="rect">
            <a:avLst/>
          </a:prstGeom>
        </p:spPr>
      </p:pic>
      <p:sp>
        <p:nvSpPr>
          <p:cNvPr id="518" name="Rectangle 517">
            <a:extLst>
              <a:ext uri="{FF2B5EF4-FFF2-40B4-BE49-F238E27FC236}">
                <a16:creationId xmlns:a16="http://schemas.microsoft.com/office/drawing/2014/main" id="{B08BD99D-2730-4602-ABAE-9019A69F08D5}"/>
              </a:ext>
            </a:extLst>
          </p:cNvPr>
          <p:cNvSpPr/>
          <p:nvPr/>
        </p:nvSpPr>
        <p:spPr>
          <a:xfrm>
            <a:off x="274810" y="278430"/>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Reasoning 1</a:t>
            </a:r>
            <a:br>
              <a:rPr lang="en-GB" sz="2000" b="1" dirty="0">
                <a:solidFill>
                  <a:schemeClr val="bg2">
                    <a:lumMod val="50000"/>
                  </a:schemeClr>
                </a:solidFill>
                <a:latin typeface="Century Gothic" panose="020B0502020202020204" pitchFamily="34" charset="0"/>
              </a:rPr>
            </a:b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scale shows the heaviest weight?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1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r>
              <a:rPr lang="en-GB" sz="2000" b="1" dirty="0">
                <a:solidFill>
                  <a:srgbClr val="FF0000"/>
                </a:solidFill>
                <a:latin typeface="Century Gothic" panose="020B0502020202020204" pitchFamily="34" charset="0"/>
              </a:rPr>
              <a:t>B because 1kg and 800g is heavier than 1kg and 400g and 1kg and 200g.</a:t>
            </a:r>
          </a:p>
          <a:p>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
        <p:nvSpPr>
          <p:cNvPr id="8" name="TextBox 7">
            <a:extLst>
              <a:ext uri="{FF2B5EF4-FFF2-40B4-BE49-F238E27FC236}">
                <a16:creationId xmlns:a16="http://schemas.microsoft.com/office/drawing/2014/main" id="{F53B9A11-AC39-479B-BC0A-249135CD7A62}"/>
              </a:ext>
            </a:extLst>
          </p:cNvPr>
          <p:cNvSpPr txBox="1"/>
          <p:nvPr/>
        </p:nvSpPr>
        <p:spPr>
          <a:xfrm>
            <a:off x="3648548" y="4876076"/>
            <a:ext cx="1855379"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1kg and 800g</a:t>
            </a:r>
          </a:p>
        </p:txBody>
      </p:sp>
      <p:sp>
        <p:nvSpPr>
          <p:cNvPr id="9" name="TextBox 8">
            <a:extLst>
              <a:ext uri="{FF2B5EF4-FFF2-40B4-BE49-F238E27FC236}">
                <a16:creationId xmlns:a16="http://schemas.microsoft.com/office/drawing/2014/main" id="{83FAD1E1-E8D6-4459-89D8-2675813D6BAB}"/>
              </a:ext>
            </a:extLst>
          </p:cNvPr>
          <p:cNvSpPr txBox="1"/>
          <p:nvPr/>
        </p:nvSpPr>
        <p:spPr>
          <a:xfrm>
            <a:off x="609945" y="4876076"/>
            <a:ext cx="1914136"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1kg and 400g</a:t>
            </a:r>
          </a:p>
        </p:txBody>
      </p:sp>
      <p:sp>
        <p:nvSpPr>
          <p:cNvPr id="10" name="TextBox 9">
            <a:extLst>
              <a:ext uri="{FF2B5EF4-FFF2-40B4-BE49-F238E27FC236}">
                <a16:creationId xmlns:a16="http://schemas.microsoft.com/office/drawing/2014/main" id="{48788A7D-9B5D-4E24-BB72-976829CE3526}"/>
              </a:ext>
            </a:extLst>
          </p:cNvPr>
          <p:cNvSpPr txBox="1"/>
          <p:nvPr/>
        </p:nvSpPr>
        <p:spPr>
          <a:xfrm>
            <a:off x="6574263" y="4876076"/>
            <a:ext cx="1932707"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1kg and 200g</a:t>
            </a:r>
          </a:p>
        </p:txBody>
      </p:sp>
    </p:spTree>
    <p:extLst>
      <p:ext uri="{BB962C8B-B14F-4D97-AF65-F5344CB8AC3E}">
        <p14:creationId xmlns:p14="http://schemas.microsoft.com/office/powerpoint/2010/main" val="101814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5" name="Group 14">
            <a:extLst>
              <a:ext uri="{FF2B5EF4-FFF2-40B4-BE49-F238E27FC236}">
                <a16:creationId xmlns:a16="http://schemas.microsoft.com/office/drawing/2014/main" id="{FCEB0793-314C-49EA-83E8-E371786EBAF8}"/>
              </a:ext>
            </a:extLst>
          </p:cNvPr>
          <p:cNvGrpSpPr/>
          <p:nvPr/>
        </p:nvGrpSpPr>
        <p:grpSpPr>
          <a:xfrm>
            <a:off x="71150" y="6454317"/>
            <a:ext cx="1333579" cy="403587"/>
            <a:chOff x="79696" y="6454317"/>
            <a:chExt cx="1333579" cy="403587"/>
          </a:xfrm>
        </p:grpSpPr>
        <p:sp>
          <p:nvSpPr>
            <p:cNvPr id="16" name="TextBox 8">
              <a:extLst>
                <a:ext uri="{FF2B5EF4-FFF2-40B4-BE49-F238E27FC236}">
                  <a16:creationId xmlns:a16="http://schemas.microsoft.com/office/drawing/2014/main" id="{A22D8CEC-4AFC-424A-B3CE-8971E122EF2F}"/>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7" name="Picture 16" descr="A close up of a sign&#10;&#10;Description generated with high confidence">
              <a:extLst>
                <a:ext uri="{FF2B5EF4-FFF2-40B4-BE49-F238E27FC236}">
                  <a16:creationId xmlns:a16="http://schemas.microsoft.com/office/drawing/2014/main" id="{6AB77365-7E9B-41A7-9593-81E971F1F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9" name="Picture 18">
            <a:extLst>
              <a:ext uri="{FF2B5EF4-FFF2-40B4-BE49-F238E27FC236}">
                <a16:creationId xmlns:a16="http://schemas.microsoft.com/office/drawing/2014/main" id="{AFCBE9CE-605D-4E17-8780-BC4DA12FA50E}"/>
              </a:ext>
            </a:extLst>
          </p:cNvPr>
          <p:cNvPicPr>
            <a:picLocks noChangeAspect="1"/>
          </p:cNvPicPr>
          <p:nvPr/>
        </p:nvPicPr>
        <p:blipFill>
          <a:blip r:embed="rId4"/>
          <a:stretch>
            <a:fillRect/>
          </a:stretch>
        </p:blipFill>
        <p:spPr>
          <a:xfrm>
            <a:off x="115438" y="134600"/>
            <a:ext cx="8913124" cy="6322100"/>
          </a:xfrm>
          <a:prstGeom prst="rect">
            <a:avLst/>
          </a:prstGeom>
        </p:spPr>
      </p:pic>
      <p:sp>
        <p:nvSpPr>
          <p:cNvPr id="21" name="Rectangle 20">
            <a:extLst>
              <a:ext uri="{FF2B5EF4-FFF2-40B4-BE49-F238E27FC236}">
                <a16:creationId xmlns:a16="http://schemas.microsoft.com/office/drawing/2014/main" id="{DB6CE1B7-FD24-4B98-BE7F-73639D0AF3C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1</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weights will balance the scales if the duck weighs 1kg and 350g?</a:t>
            </a:r>
          </a:p>
          <a:p>
            <a:pPr lvl="0" algn="ct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961120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5" name="Group 14">
            <a:extLst>
              <a:ext uri="{FF2B5EF4-FFF2-40B4-BE49-F238E27FC236}">
                <a16:creationId xmlns:a16="http://schemas.microsoft.com/office/drawing/2014/main" id="{FCEB0793-314C-49EA-83E8-E371786EBAF8}"/>
              </a:ext>
            </a:extLst>
          </p:cNvPr>
          <p:cNvGrpSpPr/>
          <p:nvPr/>
        </p:nvGrpSpPr>
        <p:grpSpPr>
          <a:xfrm>
            <a:off x="71150" y="6454317"/>
            <a:ext cx="1333579" cy="403587"/>
            <a:chOff x="79696" y="6454317"/>
            <a:chExt cx="1333579" cy="403587"/>
          </a:xfrm>
        </p:grpSpPr>
        <p:sp>
          <p:nvSpPr>
            <p:cNvPr id="16" name="TextBox 8">
              <a:extLst>
                <a:ext uri="{FF2B5EF4-FFF2-40B4-BE49-F238E27FC236}">
                  <a16:creationId xmlns:a16="http://schemas.microsoft.com/office/drawing/2014/main" id="{A22D8CEC-4AFC-424A-B3CE-8971E122EF2F}"/>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7" name="Picture 16" descr="A close up of a sign&#10;&#10;Description generated with high confidence">
              <a:extLst>
                <a:ext uri="{FF2B5EF4-FFF2-40B4-BE49-F238E27FC236}">
                  <a16:creationId xmlns:a16="http://schemas.microsoft.com/office/drawing/2014/main" id="{6AB77365-7E9B-41A7-9593-81E971F1F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9" name="Picture 18">
            <a:extLst>
              <a:ext uri="{FF2B5EF4-FFF2-40B4-BE49-F238E27FC236}">
                <a16:creationId xmlns:a16="http://schemas.microsoft.com/office/drawing/2014/main" id="{AFCBE9CE-605D-4E17-8780-BC4DA12FA50E}"/>
              </a:ext>
            </a:extLst>
          </p:cNvPr>
          <p:cNvPicPr>
            <a:picLocks noChangeAspect="1"/>
          </p:cNvPicPr>
          <p:nvPr/>
        </p:nvPicPr>
        <p:blipFill>
          <a:blip r:embed="rId4"/>
          <a:stretch>
            <a:fillRect/>
          </a:stretch>
        </p:blipFill>
        <p:spPr>
          <a:xfrm>
            <a:off x="115438" y="134600"/>
            <a:ext cx="8913124" cy="6322100"/>
          </a:xfrm>
          <a:prstGeom prst="rect">
            <a:avLst/>
          </a:prstGeom>
        </p:spPr>
      </p:pic>
      <p:sp>
        <p:nvSpPr>
          <p:cNvPr id="21" name="Rectangle 20">
            <a:extLst>
              <a:ext uri="{FF2B5EF4-FFF2-40B4-BE49-F238E27FC236}">
                <a16:creationId xmlns:a16="http://schemas.microsoft.com/office/drawing/2014/main" id="{DB6CE1B7-FD24-4B98-BE7F-73639D0AF3C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1</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weights will balance the scales if the duck weighs 1kg and 350g?</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1kg + 200g + 150g</a:t>
            </a:r>
          </a:p>
          <a:p>
            <a:pPr lvl="0" algn="ct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674445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3" name="Group 92">
            <a:extLst>
              <a:ext uri="{FF2B5EF4-FFF2-40B4-BE49-F238E27FC236}">
                <a16:creationId xmlns:a16="http://schemas.microsoft.com/office/drawing/2014/main" id="{E407509C-3212-4688-9FB5-A50796EB0804}"/>
              </a:ext>
            </a:extLst>
          </p:cNvPr>
          <p:cNvGrpSpPr/>
          <p:nvPr/>
        </p:nvGrpSpPr>
        <p:grpSpPr>
          <a:xfrm>
            <a:off x="71150" y="6454317"/>
            <a:ext cx="1333579" cy="403587"/>
            <a:chOff x="79696" y="6454317"/>
            <a:chExt cx="1333579" cy="403587"/>
          </a:xfrm>
        </p:grpSpPr>
        <p:sp>
          <p:nvSpPr>
            <p:cNvPr id="95" name="TextBox 8">
              <a:extLst>
                <a:ext uri="{FF2B5EF4-FFF2-40B4-BE49-F238E27FC236}">
                  <a16:creationId xmlns:a16="http://schemas.microsoft.com/office/drawing/2014/main" id="{44ED5BFE-1AEB-4EDA-934E-841191310E60}"/>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96" name="Picture 95" descr="A close up of a sign&#10;&#10;Description generated with high confidence">
              <a:extLst>
                <a:ext uri="{FF2B5EF4-FFF2-40B4-BE49-F238E27FC236}">
                  <a16:creationId xmlns:a16="http://schemas.microsoft.com/office/drawing/2014/main" id="{84A37209-1482-44F9-8B8A-DC656405F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6" name="Picture 105">
            <a:extLst>
              <a:ext uri="{FF2B5EF4-FFF2-40B4-BE49-F238E27FC236}">
                <a16:creationId xmlns:a16="http://schemas.microsoft.com/office/drawing/2014/main" id="{00B4FBE7-B36E-492B-9E35-B8FF61A593A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8" t="19055" r="37359" b="62181"/>
          <a:stretch/>
        </p:blipFill>
        <p:spPr>
          <a:xfrm>
            <a:off x="6225295" y="952412"/>
            <a:ext cx="1522082" cy="1777675"/>
          </a:xfrm>
          <a:prstGeom prst="rect">
            <a:avLst/>
          </a:prstGeom>
        </p:spPr>
      </p:pic>
      <p:pic>
        <p:nvPicPr>
          <p:cNvPr id="97" name="Picture 96">
            <a:extLst>
              <a:ext uri="{FF2B5EF4-FFF2-40B4-BE49-F238E27FC236}">
                <a16:creationId xmlns:a16="http://schemas.microsoft.com/office/drawing/2014/main" id="{60A2BDDE-B7AC-4F02-8D80-BBA029D15819}"/>
              </a:ext>
            </a:extLst>
          </p:cNvPr>
          <p:cNvPicPr>
            <a:picLocks noChangeAspect="1"/>
          </p:cNvPicPr>
          <p:nvPr/>
        </p:nvPicPr>
        <p:blipFill>
          <a:blip r:embed="rId5"/>
          <a:stretch>
            <a:fillRect/>
          </a:stretch>
        </p:blipFill>
        <p:spPr>
          <a:xfrm>
            <a:off x="115438" y="153650"/>
            <a:ext cx="8913124" cy="6322100"/>
          </a:xfrm>
          <a:prstGeom prst="rect">
            <a:avLst/>
          </a:prstGeom>
        </p:spPr>
      </p:pic>
      <p:sp>
        <p:nvSpPr>
          <p:cNvPr id="98" name="Rectangle 97">
            <a:extLst>
              <a:ext uri="{FF2B5EF4-FFF2-40B4-BE49-F238E27FC236}">
                <a16:creationId xmlns:a16="http://schemas.microsoft.com/office/drawing/2014/main" id="{729455A5-B6BA-44AC-9F35-2D2368296F6C}"/>
              </a:ext>
            </a:extLst>
          </p:cNvPr>
          <p:cNvSpPr/>
          <p:nvPr/>
        </p:nvSpPr>
        <p:spPr>
          <a:xfrm>
            <a:off x="275304" y="272387"/>
            <a:ext cx="8593393" cy="6057245"/>
          </a:xfrm>
          <a:prstGeom prst="rect">
            <a:avLst/>
          </a:prstGeom>
          <a:no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2</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why.</a:t>
            </a: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grpSp>
        <p:nvGrpSpPr>
          <p:cNvPr id="107" name="Group 106">
            <a:extLst>
              <a:ext uri="{FF2B5EF4-FFF2-40B4-BE49-F238E27FC236}">
                <a16:creationId xmlns:a16="http://schemas.microsoft.com/office/drawing/2014/main" id="{1848246E-6692-41B8-892C-55B338EC3E97}"/>
              </a:ext>
            </a:extLst>
          </p:cNvPr>
          <p:cNvGrpSpPr/>
          <p:nvPr/>
        </p:nvGrpSpPr>
        <p:grpSpPr>
          <a:xfrm>
            <a:off x="284317" y="1642446"/>
            <a:ext cx="5044245" cy="3876707"/>
            <a:chOff x="139035" y="1471526"/>
            <a:chExt cx="5044245" cy="3876707"/>
          </a:xfrm>
          <a:noFill/>
        </p:grpSpPr>
        <p:sp>
          <p:nvSpPr>
            <p:cNvPr id="108" name="TextBox 107">
              <a:extLst>
                <a:ext uri="{FF2B5EF4-FFF2-40B4-BE49-F238E27FC236}">
                  <a16:creationId xmlns:a16="http://schemas.microsoft.com/office/drawing/2014/main" id="{F1F59C91-E1AF-4E3C-8F65-F455F4006102}"/>
                </a:ext>
              </a:extLst>
            </p:cNvPr>
            <p:cNvSpPr txBox="1"/>
            <p:nvPr/>
          </p:nvSpPr>
          <p:spPr>
            <a:xfrm>
              <a:off x="139035" y="2752788"/>
              <a:ext cx="2268365" cy="400110"/>
            </a:xfrm>
            <a:prstGeom prst="rect">
              <a:avLst/>
            </a:prstGeom>
            <a:grpFill/>
          </p:spPr>
          <p:txBody>
            <a:bodyPr wrap="square" rtlCol="0">
              <a:spAutoFit/>
            </a:bodyPr>
            <a:lstStyle/>
            <a:p>
              <a:pPr algn="ctr"/>
              <a:r>
                <a:rPr lang="en-GB" sz="2000" b="1" dirty="0">
                  <a:latin typeface="Century Gothic" panose="020B0502020202020204" pitchFamily="34" charset="0"/>
                </a:rPr>
                <a:t>Martha</a:t>
              </a:r>
            </a:p>
          </p:txBody>
        </p:sp>
        <p:sp>
          <p:nvSpPr>
            <p:cNvPr id="113" name="Rounded Rectangular Callout 401">
              <a:extLst>
                <a:ext uri="{FF2B5EF4-FFF2-40B4-BE49-F238E27FC236}">
                  <a16:creationId xmlns:a16="http://schemas.microsoft.com/office/drawing/2014/main" id="{2D9D0C22-D745-4F51-A505-8C754D27E722}"/>
                </a:ext>
              </a:extLst>
            </p:cNvPr>
            <p:cNvSpPr/>
            <p:nvPr/>
          </p:nvSpPr>
          <p:spPr>
            <a:xfrm>
              <a:off x="2199757" y="3332119"/>
              <a:ext cx="2983523" cy="982573"/>
            </a:xfrm>
            <a:prstGeom prst="wedgeRoundRectCallout">
              <a:avLst>
                <a:gd name="adj1" fmla="val -56888"/>
                <a:gd name="adj2" fmla="val 336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The dinosaur weighs 1kg and 400g.</a:t>
              </a:r>
            </a:p>
          </p:txBody>
        </p:sp>
        <p:sp>
          <p:nvSpPr>
            <p:cNvPr id="114" name="Rounded Rectangular Callout 401">
              <a:extLst>
                <a:ext uri="{FF2B5EF4-FFF2-40B4-BE49-F238E27FC236}">
                  <a16:creationId xmlns:a16="http://schemas.microsoft.com/office/drawing/2014/main" id="{B97C8D03-0D7B-4550-B2EB-D552DA9BFD37}"/>
                </a:ext>
              </a:extLst>
            </p:cNvPr>
            <p:cNvSpPr/>
            <p:nvPr/>
          </p:nvSpPr>
          <p:spPr>
            <a:xfrm>
              <a:off x="2199757" y="1471526"/>
              <a:ext cx="2983523" cy="982573"/>
            </a:xfrm>
            <a:prstGeom prst="wedgeRoundRectCallout">
              <a:avLst>
                <a:gd name="adj1" fmla="val -56888"/>
                <a:gd name="adj2" fmla="val 336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The dinosaur weighs 1kg and 800g.</a:t>
              </a:r>
            </a:p>
          </p:txBody>
        </p:sp>
        <p:sp>
          <p:nvSpPr>
            <p:cNvPr id="115" name="TextBox 114">
              <a:extLst>
                <a:ext uri="{FF2B5EF4-FFF2-40B4-BE49-F238E27FC236}">
                  <a16:creationId xmlns:a16="http://schemas.microsoft.com/office/drawing/2014/main" id="{D64BBCA5-6317-43C9-9C99-E39A3D1337E7}"/>
                </a:ext>
              </a:extLst>
            </p:cNvPr>
            <p:cNvSpPr txBox="1"/>
            <p:nvPr/>
          </p:nvSpPr>
          <p:spPr>
            <a:xfrm>
              <a:off x="139035" y="4948123"/>
              <a:ext cx="2268365" cy="400110"/>
            </a:xfrm>
            <a:prstGeom prst="rect">
              <a:avLst/>
            </a:prstGeom>
            <a:grpFill/>
          </p:spPr>
          <p:txBody>
            <a:bodyPr wrap="square" rtlCol="0">
              <a:spAutoFit/>
            </a:bodyPr>
            <a:lstStyle/>
            <a:p>
              <a:pPr algn="ctr"/>
              <a:r>
                <a:rPr lang="en-GB" sz="2000" b="1" dirty="0">
                  <a:latin typeface="Century Gothic" panose="020B0502020202020204" pitchFamily="34" charset="0"/>
                </a:rPr>
                <a:t>Coleman</a:t>
              </a:r>
            </a:p>
          </p:txBody>
        </p:sp>
      </p:grpSp>
    </p:spTree>
    <p:extLst>
      <p:ext uri="{BB962C8B-B14F-4D97-AF65-F5344CB8AC3E}">
        <p14:creationId xmlns:p14="http://schemas.microsoft.com/office/powerpoint/2010/main" val="365441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0" y="6454317"/>
            <a:ext cx="1333579" cy="403587"/>
            <a:chOff x="79696" y="6454317"/>
            <a:chExt cx="1333579"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Mass and Capacity – Measure Mass  2</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3: (3M2b) </a:t>
            </a:r>
            <a:r>
              <a:rPr lang="en-GB" sz="1200" b="1" dirty="0">
                <a:solidFill>
                  <a:schemeClr val="tx1"/>
                </a:solidFill>
                <a:latin typeface="Century Gothic" panose="020B0502020202020204" pitchFamily="34" charset="0"/>
                <a:hlinkClick r:id="rId4"/>
              </a:rPr>
              <a:t>Measure mass (kg/g)</a:t>
            </a:r>
            <a:endParaRPr lang="en-GB" sz="1200" b="1" dirty="0">
              <a:solidFill>
                <a:schemeClr val="tx1"/>
              </a:solidFill>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 (3N1b)</a:t>
            </a:r>
            <a:r>
              <a:rPr lang="en-GB" sz="1200" b="1" dirty="0">
                <a:latin typeface="Century Gothic" panose="020B0502020202020204" pitchFamily="34" charset="0"/>
              </a:rPr>
              <a:t> </a:t>
            </a:r>
            <a:r>
              <a:rPr lang="en-GB" sz="1200" b="1" dirty="0">
                <a:latin typeface="Century Gothic" panose="020B0502020202020204" pitchFamily="34" charset="0"/>
                <a:hlinkClick r:id="rId5"/>
              </a:rPr>
              <a:t>Count from 0 in multiples of 4, 8, 50 and 100</a:t>
            </a:r>
            <a:endParaRPr lang="en-GB" sz="1200" b="1" dirty="0">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3 Mass and Capacity</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3" name="Group 92">
            <a:extLst>
              <a:ext uri="{FF2B5EF4-FFF2-40B4-BE49-F238E27FC236}">
                <a16:creationId xmlns:a16="http://schemas.microsoft.com/office/drawing/2014/main" id="{E407509C-3212-4688-9FB5-A50796EB0804}"/>
              </a:ext>
            </a:extLst>
          </p:cNvPr>
          <p:cNvGrpSpPr/>
          <p:nvPr/>
        </p:nvGrpSpPr>
        <p:grpSpPr>
          <a:xfrm>
            <a:off x="71150" y="6454317"/>
            <a:ext cx="1333579" cy="403587"/>
            <a:chOff x="79696" y="6454317"/>
            <a:chExt cx="1333579" cy="403587"/>
          </a:xfrm>
        </p:grpSpPr>
        <p:sp>
          <p:nvSpPr>
            <p:cNvPr id="95" name="TextBox 8">
              <a:extLst>
                <a:ext uri="{FF2B5EF4-FFF2-40B4-BE49-F238E27FC236}">
                  <a16:creationId xmlns:a16="http://schemas.microsoft.com/office/drawing/2014/main" id="{44ED5BFE-1AEB-4EDA-934E-841191310E60}"/>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96" name="Picture 95" descr="A close up of a sign&#10;&#10;Description generated with high confidence">
              <a:extLst>
                <a:ext uri="{FF2B5EF4-FFF2-40B4-BE49-F238E27FC236}">
                  <a16:creationId xmlns:a16="http://schemas.microsoft.com/office/drawing/2014/main" id="{84A37209-1482-44F9-8B8A-DC656405F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6" name="Picture 105">
            <a:extLst>
              <a:ext uri="{FF2B5EF4-FFF2-40B4-BE49-F238E27FC236}">
                <a16:creationId xmlns:a16="http://schemas.microsoft.com/office/drawing/2014/main" id="{00B4FBE7-B36E-492B-9E35-B8FF61A593A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8" t="19055" r="37359" b="62181"/>
          <a:stretch/>
        </p:blipFill>
        <p:spPr>
          <a:xfrm>
            <a:off x="6225295" y="952412"/>
            <a:ext cx="1522082" cy="1777675"/>
          </a:xfrm>
          <a:prstGeom prst="rect">
            <a:avLst/>
          </a:prstGeom>
        </p:spPr>
      </p:pic>
      <p:pic>
        <p:nvPicPr>
          <p:cNvPr id="97" name="Picture 96">
            <a:extLst>
              <a:ext uri="{FF2B5EF4-FFF2-40B4-BE49-F238E27FC236}">
                <a16:creationId xmlns:a16="http://schemas.microsoft.com/office/drawing/2014/main" id="{60A2BDDE-B7AC-4F02-8D80-BBA029D15819}"/>
              </a:ext>
            </a:extLst>
          </p:cNvPr>
          <p:cNvPicPr>
            <a:picLocks noChangeAspect="1"/>
          </p:cNvPicPr>
          <p:nvPr/>
        </p:nvPicPr>
        <p:blipFill>
          <a:blip r:embed="rId5"/>
          <a:stretch>
            <a:fillRect/>
          </a:stretch>
        </p:blipFill>
        <p:spPr>
          <a:xfrm>
            <a:off x="115438" y="153650"/>
            <a:ext cx="8913124" cy="6322100"/>
          </a:xfrm>
          <a:prstGeom prst="rect">
            <a:avLst/>
          </a:prstGeom>
        </p:spPr>
      </p:pic>
      <p:sp>
        <p:nvSpPr>
          <p:cNvPr id="98" name="Rectangle 97">
            <a:extLst>
              <a:ext uri="{FF2B5EF4-FFF2-40B4-BE49-F238E27FC236}">
                <a16:creationId xmlns:a16="http://schemas.microsoft.com/office/drawing/2014/main" id="{729455A5-B6BA-44AC-9F35-2D2368296F6C}"/>
              </a:ext>
            </a:extLst>
          </p:cNvPr>
          <p:cNvSpPr/>
          <p:nvPr/>
        </p:nvSpPr>
        <p:spPr>
          <a:xfrm>
            <a:off x="275304" y="272387"/>
            <a:ext cx="8593393" cy="6057245"/>
          </a:xfrm>
          <a:prstGeom prst="rect">
            <a:avLst/>
          </a:prstGeom>
          <a:no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2</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why.</a:t>
            </a:r>
          </a:p>
          <a:p>
            <a:pPr lvl="0"/>
            <a:r>
              <a:rPr lang="en-GB" sz="2000" b="1" dirty="0">
                <a:solidFill>
                  <a:schemeClr val="tx1"/>
                </a:solidFill>
                <a:latin typeface="Century Gothic" panose="020B0502020202020204" pitchFamily="34" charset="0"/>
              </a:rPr>
              <a:t>Martha is correct because…</a:t>
            </a: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grpSp>
        <p:nvGrpSpPr>
          <p:cNvPr id="107" name="Group 106">
            <a:extLst>
              <a:ext uri="{FF2B5EF4-FFF2-40B4-BE49-F238E27FC236}">
                <a16:creationId xmlns:a16="http://schemas.microsoft.com/office/drawing/2014/main" id="{1848246E-6692-41B8-892C-55B338EC3E97}"/>
              </a:ext>
            </a:extLst>
          </p:cNvPr>
          <p:cNvGrpSpPr/>
          <p:nvPr/>
        </p:nvGrpSpPr>
        <p:grpSpPr>
          <a:xfrm>
            <a:off x="284317" y="1642446"/>
            <a:ext cx="5044245" cy="3876707"/>
            <a:chOff x="139035" y="1471526"/>
            <a:chExt cx="5044245" cy="3876707"/>
          </a:xfrm>
          <a:noFill/>
        </p:grpSpPr>
        <p:sp>
          <p:nvSpPr>
            <p:cNvPr id="108" name="TextBox 107">
              <a:extLst>
                <a:ext uri="{FF2B5EF4-FFF2-40B4-BE49-F238E27FC236}">
                  <a16:creationId xmlns:a16="http://schemas.microsoft.com/office/drawing/2014/main" id="{F1F59C91-E1AF-4E3C-8F65-F455F4006102}"/>
                </a:ext>
              </a:extLst>
            </p:cNvPr>
            <p:cNvSpPr txBox="1"/>
            <p:nvPr/>
          </p:nvSpPr>
          <p:spPr>
            <a:xfrm>
              <a:off x="139035" y="2752788"/>
              <a:ext cx="2268365" cy="400110"/>
            </a:xfrm>
            <a:prstGeom prst="rect">
              <a:avLst/>
            </a:prstGeom>
            <a:grpFill/>
          </p:spPr>
          <p:txBody>
            <a:bodyPr wrap="square" rtlCol="0">
              <a:spAutoFit/>
            </a:bodyPr>
            <a:lstStyle/>
            <a:p>
              <a:pPr algn="ctr"/>
              <a:r>
                <a:rPr lang="en-GB" sz="2000" b="1" dirty="0">
                  <a:latin typeface="Century Gothic" panose="020B0502020202020204" pitchFamily="34" charset="0"/>
                </a:rPr>
                <a:t>Martha</a:t>
              </a:r>
            </a:p>
          </p:txBody>
        </p:sp>
        <p:sp>
          <p:nvSpPr>
            <p:cNvPr id="113" name="Rounded Rectangular Callout 401">
              <a:extLst>
                <a:ext uri="{FF2B5EF4-FFF2-40B4-BE49-F238E27FC236}">
                  <a16:creationId xmlns:a16="http://schemas.microsoft.com/office/drawing/2014/main" id="{2D9D0C22-D745-4F51-A505-8C754D27E722}"/>
                </a:ext>
              </a:extLst>
            </p:cNvPr>
            <p:cNvSpPr/>
            <p:nvPr/>
          </p:nvSpPr>
          <p:spPr>
            <a:xfrm>
              <a:off x="2199757" y="3332119"/>
              <a:ext cx="2983523" cy="982573"/>
            </a:xfrm>
            <a:prstGeom prst="wedgeRoundRectCallout">
              <a:avLst>
                <a:gd name="adj1" fmla="val -56888"/>
                <a:gd name="adj2" fmla="val 336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The dinosaur weighs 1kg and 400g.</a:t>
              </a:r>
            </a:p>
          </p:txBody>
        </p:sp>
        <p:sp>
          <p:nvSpPr>
            <p:cNvPr id="114" name="Rounded Rectangular Callout 401">
              <a:extLst>
                <a:ext uri="{FF2B5EF4-FFF2-40B4-BE49-F238E27FC236}">
                  <a16:creationId xmlns:a16="http://schemas.microsoft.com/office/drawing/2014/main" id="{B97C8D03-0D7B-4550-B2EB-D552DA9BFD37}"/>
                </a:ext>
              </a:extLst>
            </p:cNvPr>
            <p:cNvSpPr/>
            <p:nvPr/>
          </p:nvSpPr>
          <p:spPr>
            <a:xfrm>
              <a:off x="2199757" y="1471526"/>
              <a:ext cx="2983523" cy="982573"/>
            </a:xfrm>
            <a:prstGeom prst="wedgeRoundRectCallout">
              <a:avLst>
                <a:gd name="adj1" fmla="val -56888"/>
                <a:gd name="adj2" fmla="val 336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The dinosaur weighs 1kg and 800g.</a:t>
              </a:r>
            </a:p>
          </p:txBody>
        </p:sp>
        <p:sp>
          <p:nvSpPr>
            <p:cNvPr id="115" name="TextBox 114">
              <a:extLst>
                <a:ext uri="{FF2B5EF4-FFF2-40B4-BE49-F238E27FC236}">
                  <a16:creationId xmlns:a16="http://schemas.microsoft.com/office/drawing/2014/main" id="{D64BBCA5-6317-43C9-9C99-E39A3D1337E7}"/>
                </a:ext>
              </a:extLst>
            </p:cNvPr>
            <p:cNvSpPr txBox="1"/>
            <p:nvPr/>
          </p:nvSpPr>
          <p:spPr>
            <a:xfrm>
              <a:off x="139035" y="4948123"/>
              <a:ext cx="2268365" cy="400110"/>
            </a:xfrm>
            <a:prstGeom prst="rect">
              <a:avLst/>
            </a:prstGeom>
            <a:grpFill/>
          </p:spPr>
          <p:txBody>
            <a:bodyPr wrap="square" rtlCol="0">
              <a:spAutoFit/>
            </a:bodyPr>
            <a:lstStyle/>
            <a:p>
              <a:pPr algn="ctr"/>
              <a:r>
                <a:rPr lang="en-GB" sz="2000" b="1" dirty="0">
                  <a:latin typeface="Century Gothic" panose="020B0502020202020204" pitchFamily="34" charset="0"/>
                </a:rPr>
                <a:t>Coleman</a:t>
              </a:r>
            </a:p>
          </p:txBody>
        </p:sp>
      </p:grpSp>
    </p:spTree>
    <p:extLst>
      <p:ext uri="{BB962C8B-B14F-4D97-AF65-F5344CB8AC3E}">
        <p14:creationId xmlns:p14="http://schemas.microsoft.com/office/powerpoint/2010/main" val="1466770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91F71-6FDD-4029-A136-60A4E988E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3" name="Group 92">
            <a:extLst>
              <a:ext uri="{FF2B5EF4-FFF2-40B4-BE49-F238E27FC236}">
                <a16:creationId xmlns:a16="http://schemas.microsoft.com/office/drawing/2014/main" id="{E407509C-3212-4688-9FB5-A50796EB0804}"/>
              </a:ext>
            </a:extLst>
          </p:cNvPr>
          <p:cNvGrpSpPr/>
          <p:nvPr/>
        </p:nvGrpSpPr>
        <p:grpSpPr>
          <a:xfrm>
            <a:off x="71150" y="6454317"/>
            <a:ext cx="1333579" cy="403587"/>
            <a:chOff x="79696" y="6454317"/>
            <a:chExt cx="1333579" cy="403587"/>
          </a:xfrm>
        </p:grpSpPr>
        <p:sp>
          <p:nvSpPr>
            <p:cNvPr id="95" name="TextBox 8">
              <a:extLst>
                <a:ext uri="{FF2B5EF4-FFF2-40B4-BE49-F238E27FC236}">
                  <a16:creationId xmlns:a16="http://schemas.microsoft.com/office/drawing/2014/main" id="{44ED5BFE-1AEB-4EDA-934E-841191310E60}"/>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96" name="Picture 95" descr="A close up of a sign&#10;&#10;Description generated with high confidence">
              <a:extLst>
                <a:ext uri="{FF2B5EF4-FFF2-40B4-BE49-F238E27FC236}">
                  <a16:creationId xmlns:a16="http://schemas.microsoft.com/office/drawing/2014/main" id="{84A37209-1482-44F9-8B8A-DC656405F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6" name="Picture 105">
            <a:extLst>
              <a:ext uri="{FF2B5EF4-FFF2-40B4-BE49-F238E27FC236}">
                <a16:creationId xmlns:a16="http://schemas.microsoft.com/office/drawing/2014/main" id="{00B4FBE7-B36E-492B-9E35-B8FF61A593A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908" t="19055" r="37359" b="62181"/>
          <a:stretch/>
        </p:blipFill>
        <p:spPr>
          <a:xfrm>
            <a:off x="6225295" y="952412"/>
            <a:ext cx="1522082" cy="1777675"/>
          </a:xfrm>
          <a:prstGeom prst="rect">
            <a:avLst/>
          </a:prstGeom>
        </p:spPr>
      </p:pic>
      <p:pic>
        <p:nvPicPr>
          <p:cNvPr id="97" name="Picture 96">
            <a:extLst>
              <a:ext uri="{FF2B5EF4-FFF2-40B4-BE49-F238E27FC236}">
                <a16:creationId xmlns:a16="http://schemas.microsoft.com/office/drawing/2014/main" id="{60A2BDDE-B7AC-4F02-8D80-BBA029D15819}"/>
              </a:ext>
            </a:extLst>
          </p:cNvPr>
          <p:cNvPicPr>
            <a:picLocks noChangeAspect="1"/>
          </p:cNvPicPr>
          <p:nvPr/>
        </p:nvPicPr>
        <p:blipFill>
          <a:blip r:embed="rId5"/>
          <a:stretch>
            <a:fillRect/>
          </a:stretch>
        </p:blipFill>
        <p:spPr>
          <a:xfrm>
            <a:off x="115438" y="153650"/>
            <a:ext cx="8913124" cy="6322100"/>
          </a:xfrm>
          <a:prstGeom prst="rect">
            <a:avLst/>
          </a:prstGeom>
        </p:spPr>
      </p:pic>
      <p:sp>
        <p:nvSpPr>
          <p:cNvPr id="98" name="Rectangle 97">
            <a:extLst>
              <a:ext uri="{FF2B5EF4-FFF2-40B4-BE49-F238E27FC236}">
                <a16:creationId xmlns:a16="http://schemas.microsoft.com/office/drawing/2014/main" id="{729455A5-B6BA-44AC-9F35-2D2368296F6C}"/>
              </a:ext>
            </a:extLst>
          </p:cNvPr>
          <p:cNvSpPr/>
          <p:nvPr/>
        </p:nvSpPr>
        <p:spPr>
          <a:xfrm>
            <a:off x="275304" y="272387"/>
            <a:ext cx="8593393" cy="6057245"/>
          </a:xfrm>
          <a:prstGeom prst="rect">
            <a:avLst/>
          </a:prstGeom>
          <a:no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2</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1200" b="1"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why.</a:t>
            </a:r>
          </a:p>
          <a:p>
            <a:pPr lvl="0"/>
            <a:r>
              <a:rPr lang="en-GB" sz="2000" b="1" dirty="0">
                <a:solidFill>
                  <a:srgbClr val="FF0000"/>
                </a:solidFill>
                <a:latin typeface="Century Gothic" panose="020B0502020202020204" pitchFamily="34" charset="0"/>
              </a:rPr>
              <a:t>Martha is correct because the scale show 1kg and 800g. </a:t>
            </a: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grpSp>
        <p:nvGrpSpPr>
          <p:cNvPr id="107" name="Group 106">
            <a:extLst>
              <a:ext uri="{FF2B5EF4-FFF2-40B4-BE49-F238E27FC236}">
                <a16:creationId xmlns:a16="http://schemas.microsoft.com/office/drawing/2014/main" id="{1848246E-6692-41B8-892C-55B338EC3E97}"/>
              </a:ext>
            </a:extLst>
          </p:cNvPr>
          <p:cNvGrpSpPr/>
          <p:nvPr/>
        </p:nvGrpSpPr>
        <p:grpSpPr>
          <a:xfrm>
            <a:off x="284317" y="1642446"/>
            <a:ext cx="5044245" cy="3876707"/>
            <a:chOff x="139035" y="1471526"/>
            <a:chExt cx="5044245" cy="3876707"/>
          </a:xfrm>
          <a:noFill/>
        </p:grpSpPr>
        <p:sp>
          <p:nvSpPr>
            <p:cNvPr id="108" name="TextBox 107">
              <a:extLst>
                <a:ext uri="{FF2B5EF4-FFF2-40B4-BE49-F238E27FC236}">
                  <a16:creationId xmlns:a16="http://schemas.microsoft.com/office/drawing/2014/main" id="{F1F59C91-E1AF-4E3C-8F65-F455F4006102}"/>
                </a:ext>
              </a:extLst>
            </p:cNvPr>
            <p:cNvSpPr txBox="1"/>
            <p:nvPr/>
          </p:nvSpPr>
          <p:spPr>
            <a:xfrm>
              <a:off x="139035" y="2752788"/>
              <a:ext cx="2268365" cy="400110"/>
            </a:xfrm>
            <a:prstGeom prst="rect">
              <a:avLst/>
            </a:prstGeom>
            <a:grpFill/>
          </p:spPr>
          <p:txBody>
            <a:bodyPr wrap="square" rtlCol="0">
              <a:spAutoFit/>
            </a:bodyPr>
            <a:lstStyle/>
            <a:p>
              <a:pPr algn="ctr"/>
              <a:r>
                <a:rPr lang="en-GB" sz="2000" b="1" dirty="0">
                  <a:latin typeface="Century Gothic" panose="020B0502020202020204" pitchFamily="34" charset="0"/>
                </a:rPr>
                <a:t>Martha</a:t>
              </a:r>
            </a:p>
          </p:txBody>
        </p:sp>
        <p:sp>
          <p:nvSpPr>
            <p:cNvPr id="113" name="Rounded Rectangular Callout 401">
              <a:extLst>
                <a:ext uri="{FF2B5EF4-FFF2-40B4-BE49-F238E27FC236}">
                  <a16:creationId xmlns:a16="http://schemas.microsoft.com/office/drawing/2014/main" id="{2D9D0C22-D745-4F51-A505-8C754D27E722}"/>
                </a:ext>
              </a:extLst>
            </p:cNvPr>
            <p:cNvSpPr/>
            <p:nvPr/>
          </p:nvSpPr>
          <p:spPr>
            <a:xfrm>
              <a:off x="2199757" y="3332119"/>
              <a:ext cx="2983523" cy="982573"/>
            </a:xfrm>
            <a:prstGeom prst="wedgeRoundRectCallout">
              <a:avLst>
                <a:gd name="adj1" fmla="val -56888"/>
                <a:gd name="adj2" fmla="val 336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The dinosaur weighs 1kg and 400g.</a:t>
              </a:r>
            </a:p>
          </p:txBody>
        </p:sp>
        <p:sp>
          <p:nvSpPr>
            <p:cNvPr id="114" name="Rounded Rectangular Callout 401">
              <a:extLst>
                <a:ext uri="{FF2B5EF4-FFF2-40B4-BE49-F238E27FC236}">
                  <a16:creationId xmlns:a16="http://schemas.microsoft.com/office/drawing/2014/main" id="{B97C8D03-0D7B-4550-B2EB-D552DA9BFD37}"/>
                </a:ext>
              </a:extLst>
            </p:cNvPr>
            <p:cNvSpPr/>
            <p:nvPr/>
          </p:nvSpPr>
          <p:spPr>
            <a:xfrm>
              <a:off x="2199757" y="1471526"/>
              <a:ext cx="2983523" cy="982573"/>
            </a:xfrm>
            <a:prstGeom prst="wedgeRoundRectCallout">
              <a:avLst>
                <a:gd name="adj1" fmla="val -56888"/>
                <a:gd name="adj2" fmla="val 3368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The dinosaur weighs 1kg and 800g.</a:t>
              </a:r>
            </a:p>
          </p:txBody>
        </p:sp>
        <p:sp>
          <p:nvSpPr>
            <p:cNvPr id="115" name="TextBox 114">
              <a:extLst>
                <a:ext uri="{FF2B5EF4-FFF2-40B4-BE49-F238E27FC236}">
                  <a16:creationId xmlns:a16="http://schemas.microsoft.com/office/drawing/2014/main" id="{D64BBCA5-6317-43C9-9C99-E39A3D1337E7}"/>
                </a:ext>
              </a:extLst>
            </p:cNvPr>
            <p:cNvSpPr txBox="1"/>
            <p:nvPr/>
          </p:nvSpPr>
          <p:spPr>
            <a:xfrm>
              <a:off x="139035" y="4948123"/>
              <a:ext cx="2268365" cy="400110"/>
            </a:xfrm>
            <a:prstGeom prst="rect">
              <a:avLst/>
            </a:prstGeom>
            <a:grpFill/>
          </p:spPr>
          <p:txBody>
            <a:bodyPr wrap="square" rtlCol="0">
              <a:spAutoFit/>
            </a:bodyPr>
            <a:lstStyle/>
            <a:p>
              <a:pPr algn="ctr"/>
              <a:r>
                <a:rPr lang="en-GB" sz="2000" b="1" dirty="0">
                  <a:latin typeface="Century Gothic" panose="020B0502020202020204" pitchFamily="34" charset="0"/>
                </a:rPr>
                <a:t>Coleman</a:t>
              </a:r>
            </a:p>
          </p:txBody>
        </p:sp>
      </p:grpSp>
    </p:spTree>
    <p:extLst>
      <p:ext uri="{BB962C8B-B14F-4D97-AF65-F5344CB8AC3E}">
        <p14:creationId xmlns:p14="http://schemas.microsoft.com/office/powerpoint/2010/main" val="295623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3" name="Group 2">
            <a:extLst>
              <a:ext uri="{FF2B5EF4-FFF2-40B4-BE49-F238E27FC236}">
                <a16:creationId xmlns:a16="http://schemas.microsoft.com/office/drawing/2014/main" id="{40E2759E-2123-4C77-B007-C78873FE6CF6}"/>
              </a:ext>
            </a:extLst>
          </p:cNvPr>
          <p:cNvGrpSpPr/>
          <p:nvPr/>
        </p:nvGrpSpPr>
        <p:grpSpPr>
          <a:xfrm>
            <a:off x="0" y="0"/>
            <a:ext cx="9144000" cy="6858000"/>
            <a:chOff x="0" y="0"/>
            <a:chExt cx="9144000" cy="685800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Mass and Capacity</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2: Measure Mass  2</a:t>
              </a:r>
            </a:p>
            <a:p>
              <a:pPr lvl="0" fontAlgn="base">
                <a:defRPr/>
              </a:pPr>
              <a:endParaRPr lang="en-GB" sz="1400" b="1" dirty="0">
                <a:solidFill>
                  <a:prstClr val="black"/>
                </a:solidFill>
                <a:latin typeface="Century Gothic" panose="020B0502020202020204" pitchFamily="34" charset="0"/>
              </a:endParaRPr>
            </a:p>
          </p:txBody>
        </p:sp>
      </p:grpSp>
      <p:grpSp>
        <p:nvGrpSpPr>
          <p:cNvPr id="9" name="Group 8">
            <a:extLst>
              <a:ext uri="{FF2B5EF4-FFF2-40B4-BE49-F238E27FC236}">
                <a16:creationId xmlns:a16="http://schemas.microsoft.com/office/drawing/2014/main" id="{C1C1FF9B-4217-42B4-BA2C-0D531E400563}"/>
              </a:ext>
            </a:extLst>
          </p:cNvPr>
          <p:cNvGrpSpPr/>
          <p:nvPr/>
        </p:nvGrpSpPr>
        <p:grpSpPr>
          <a:xfrm>
            <a:off x="71150" y="6454317"/>
            <a:ext cx="1333579" cy="403587"/>
            <a:chOff x="79696" y="6454317"/>
            <a:chExt cx="1333579" cy="403587"/>
          </a:xfrm>
        </p:grpSpPr>
        <p:sp>
          <p:nvSpPr>
            <p:cNvPr id="10" name="TextBox 8">
              <a:extLst>
                <a:ext uri="{FF2B5EF4-FFF2-40B4-BE49-F238E27FC236}">
                  <a16:creationId xmlns:a16="http://schemas.microsoft.com/office/drawing/2014/main" id="{35C5A112-A8FD-4958-8FEB-F1B43CE1CE4C}"/>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BEA2B8DF-FA28-4EB4-993E-B991AC657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5" name="Group 124">
            <a:extLst>
              <a:ext uri="{FF2B5EF4-FFF2-40B4-BE49-F238E27FC236}">
                <a16:creationId xmlns:a16="http://schemas.microsoft.com/office/drawing/2014/main" id="{6687FEDB-DD7E-43EC-A8C2-8DA7C0773F7B}"/>
              </a:ext>
            </a:extLst>
          </p:cNvPr>
          <p:cNvGrpSpPr/>
          <p:nvPr/>
        </p:nvGrpSpPr>
        <p:grpSpPr>
          <a:xfrm>
            <a:off x="71150" y="6454317"/>
            <a:ext cx="1333579" cy="403587"/>
            <a:chOff x="79696" y="6454317"/>
            <a:chExt cx="1333579" cy="403587"/>
          </a:xfrm>
        </p:grpSpPr>
        <p:sp>
          <p:nvSpPr>
            <p:cNvPr id="126" name="TextBox 8">
              <a:extLst>
                <a:ext uri="{FF2B5EF4-FFF2-40B4-BE49-F238E27FC236}">
                  <a16:creationId xmlns:a16="http://schemas.microsoft.com/office/drawing/2014/main" id="{763C608B-2B0B-408E-A61A-CDFE50279A73}"/>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27" name="Picture 126" descr="A close up of a sign&#10;&#10;Description generated with high confidence">
              <a:extLst>
                <a:ext uri="{FF2B5EF4-FFF2-40B4-BE49-F238E27FC236}">
                  <a16:creationId xmlns:a16="http://schemas.microsoft.com/office/drawing/2014/main" id="{1FAA7065-B5C0-4CDD-9121-0F65BF61C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0" name="Picture 19">
            <a:extLst>
              <a:ext uri="{FF2B5EF4-FFF2-40B4-BE49-F238E27FC236}">
                <a16:creationId xmlns:a16="http://schemas.microsoft.com/office/drawing/2014/main" id="{BD57A0C5-30AC-454F-BE43-2816147AE7A1}"/>
              </a:ext>
            </a:extLst>
          </p:cNvPr>
          <p:cNvPicPr>
            <a:picLocks noChangeAspect="1"/>
          </p:cNvPicPr>
          <p:nvPr/>
        </p:nvPicPr>
        <p:blipFill>
          <a:blip r:embed="rId4"/>
          <a:stretch>
            <a:fillRect/>
          </a:stretch>
        </p:blipFill>
        <p:spPr>
          <a:xfrm>
            <a:off x="126455" y="138730"/>
            <a:ext cx="8913124" cy="6322100"/>
          </a:xfrm>
          <a:prstGeom prst="rect">
            <a:avLst/>
          </a:prstGeom>
        </p:spPr>
      </p:pic>
      <p:sp>
        <p:nvSpPr>
          <p:cNvPr id="21" name="Rectangle 20">
            <a:extLst>
              <a:ext uri="{FF2B5EF4-FFF2-40B4-BE49-F238E27FC236}">
                <a16:creationId xmlns:a16="http://schemas.microsoft.com/office/drawing/2014/main" id="{10249721-4238-4EE4-881B-55F8A3B50D9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Sasha is using scales to measure mass.</a:t>
            </a:r>
          </a:p>
          <a:p>
            <a:pPr lvl="0" algn="ctr"/>
            <a:r>
              <a:rPr lang="en-GB" sz="2000" b="1"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The pineapple weighs 60g.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does one apple weigh?</a:t>
            </a: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endParaRPr lang="en-GB" sz="9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20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424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5" name="Group 124">
            <a:extLst>
              <a:ext uri="{FF2B5EF4-FFF2-40B4-BE49-F238E27FC236}">
                <a16:creationId xmlns:a16="http://schemas.microsoft.com/office/drawing/2014/main" id="{6687FEDB-DD7E-43EC-A8C2-8DA7C0773F7B}"/>
              </a:ext>
            </a:extLst>
          </p:cNvPr>
          <p:cNvGrpSpPr/>
          <p:nvPr/>
        </p:nvGrpSpPr>
        <p:grpSpPr>
          <a:xfrm>
            <a:off x="71150" y="6454317"/>
            <a:ext cx="1333579" cy="403587"/>
            <a:chOff x="79696" y="6454317"/>
            <a:chExt cx="1333579" cy="403587"/>
          </a:xfrm>
        </p:grpSpPr>
        <p:sp>
          <p:nvSpPr>
            <p:cNvPr id="126" name="TextBox 8">
              <a:extLst>
                <a:ext uri="{FF2B5EF4-FFF2-40B4-BE49-F238E27FC236}">
                  <a16:creationId xmlns:a16="http://schemas.microsoft.com/office/drawing/2014/main" id="{763C608B-2B0B-408E-A61A-CDFE50279A73}"/>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127" name="Picture 126" descr="A close up of a sign&#10;&#10;Description generated with high confidence">
              <a:extLst>
                <a:ext uri="{FF2B5EF4-FFF2-40B4-BE49-F238E27FC236}">
                  <a16:creationId xmlns:a16="http://schemas.microsoft.com/office/drawing/2014/main" id="{1FAA7065-B5C0-4CDD-9121-0F65BF61C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0" name="Picture 19">
            <a:extLst>
              <a:ext uri="{FF2B5EF4-FFF2-40B4-BE49-F238E27FC236}">
                <a16:creationId xmlns:a16="http://schemas.microsoft.com/office/drawing/2014/main" id="{BD57A0C5-30AC-454F-BE43-2816147AE7A1}"/>
              </a:ext>
            </a:extLst>
          </p:cNvPr>
          <p:cNvPicPr>
            <a:picLocks noChangeAspect="1"/>
          </p:cNvPicPr>
          <p:nvPr/>
        </p:nvPicPr>
        <p:blipFill>
          <a:blip r:embed="rId4"/>
          <a:stretch>
            <a:fillRect/>
          </a:stretch>
        </p:blipFill>
        <p:spPr>
          <a:xfrm>
            <a:off x="126455" y="138730"/>
            <a:ext cx="8913124" cy="6322100"/>
          </a:xfrm>
          <a:prstGeom prst="rect">
            <a:avLst/>
          </a:prstGeom>
        </p:spPr>
      </p:pic>
      <p:sp>
        <p:nvSpPr>
          <p:cNvPr id="21" name="Rectangle 20">
            <a:extLst>
              <a:ext uri="{FF2B5EF4-FFF2-40B4-BE49-F238E27FC236}">
                <a16:creationId xmlns:a16="http://schemas.microsoft.com/office/drawing/2014/main" id="{10249721-4238-4EE4-881B-55F8A3B50D9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Sasha is using scales to measure mass.</a:t>
            </a:r>
          </a:p>
          <a:p>
            <a:pPr lvl="0" algn="ctr"/>
            <a:r>
              <a:rPr lang="en-GB" sz="2000" b="1"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The pineapple weighs 60g.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much does one apple weigh?</a:t>
            </a: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15kg</a:t>
            </a:r>
          </a:p>
          <a:p>
            <a:pPr lvl="0"/>
            <a:endParaRPr lang="en-GB" sz="9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20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49727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8" name="Group 77">
            <a:extLst>
              <a:ext uri="{FF2B5EF4-FFF2-40B4-BE49-F238E27FC236}">
                <a16:creationId xmlns:a16="http://schemas.microsoft.com/office/drawing/2014/main" id="{EEF9E267-2FEC-4C75-85E8-97C66C741A14}"/>
              </a:ext>
            </a:extLst>
          </p:cNvPr>
          <p:cNvGrpSpPr/>
          <p:nvPr/>
        </p:nvGrpSpPr>
        <p:grpSpPr>
          <a:xfrm>
            <a:off x="71150" y="6454317"/>
            <a:ext cx="1333579" cy="403587"/>
            <a:chOff x="79696" y="6454317"/>
            <a:chExt cx="1333579" cy="403587"/>
          </a:xfrm>
        </p:grpSpPr>
        <p:sp>
          <p:nvSpPr>
            <p:cNvPr id="79" name="TextBox 8">
              <a:extLst>
                <a:ext uri="{FF2B5EF4-FFF2-40B4-BE49-F238E27FC236}">
                  <a16:creationId xmlns:a16="http://schemas.microsoft.com/office/drawing/2014/main" id="{58C33CB6-964B-455A-AF48-87F01FD42C80}"/>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80" name="Picture 79" descr="A close up of a sign&#10;&#10;Description generated with high confidence">
              <a:extLst>
                <a:ext uri="{FF2B5EF4-FFF2-40B4-BE49-F238E27FC236}">
                  <a16:creationId xmlns:a16="http://schemas.microsoft.com/office/drawing/2014/main" id="{18297E07-CBF5-4652-82EE-52EA563B6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82" name="Picture 81">
            <a:extLst>
              <a:ext uri="{FF2B5EF4-FFF2-40B4-BE49-F238E27FC236}">
                <a16:creationId xmlns:a16="http://schemas.microsoft.com/office/drawing/2014/main" id="{872E4ABA-42C2-42AE-A2FA-11E6B8DC4AAF}"/>
              </a:ext>
            </a:extLst>
          </p:cNvPr>
          <p:cNvPicPr>
            <a:picLocks noChangeAspect="1"/>
          </p:cNvPicPr>
          <p:nvPr/>
        </p:nvPicPr>
        <p:blipFill>
          <a:blip r:embed="rId4"/>
          <a:stretch>
            <a:fillRect/>
          </a:stretch>
        </p:blipFill>
        <p:spPr>
          <a:xfrm>
            <a:off x="115438" y="124729"/>
            <a:ext cx="8913124" cy="6322100"/>
          </a:xfrm>
          <a:prstGeom prst="rect">
            <a:avLst/>
          </a:prstGeom>
        </p:spPr>
      </p:pic>
      <p:sp>
        <p:nvSpPr>
          <p:cNvPr id="83" name="Rectangle 82">
            <a:extLst>
              <a:ext uri="{FF2B5EF4-FFF2-40B4-BE49-F238E27FC236}">
                <a16:creationId xmlns:a16="http://schemas.microsoft.com/office/drawing/2014/main" id="{0B411A47-5A5D-47BD-8B72-26EAFE26E46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mass is shown on the scales?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2000" b="1" dirty="0">
              <a:solidFill>
                <a:prstClr val="black"/>
              </a:solidFill>
              <a:latin typeface="Century Gothic" panose="020B0502020202020204" pitchFamily="34" charset="0"/>
            </a:endParaRPr>
          </a:p>
        </p:txBody>
      </p:sp>
      <p:graphicFrame>
        <p:nvGraphicFramePr>
          <p:cNvPr id="84" name="Table 83">
            <a:extLst>
              <a:ext uri="{FF2B5EF4-FFF2-40B4-BE49-F238E27FC236}">
                <a16:creationId xmlns:a16="http://schemas.microsoft.com/office/drawing/2014/main" id="{0CD53DBA-130D-4AB0-BE2F-81B2B78AB5A8}"/>
              </a:ext>
            </a:extLst>
          </p:cNvPr>
          <p:cNvGraphicFramePr>
            <a:graphicFrameLocks noGrp="1"/>
          </p:cNvGraphicFramePr>
          <p:nvPr>
            <p:extLst>
              <p:ext uri="{D42A27DB-BD31-4B8C-83A1-F6EECF244321}">
                <p14:modId xmlns:p14="http://schemas.microsoft.com/office/powerpoint/2010/main" val="2375290361"/>
              </p:ext>
            </p:extLst>
          </p:nvPr>
        </p:nvGraphicFramePr>
        <p:xfrm>
          <a:off x="4114258" y="3561529"/>
          <a:ext cx="4570005" cy="900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775348897"/>
                    </a:ext>
                  </a:extLst>
                </a:gridCol>
                <a:gridCol w="802005">
                  <a:extLst>
                    <a:ext uri="{9D8B030D-6E8A-4147-A177-3AD203B41FA5}">
                      <a16:colId xmlns:a16="http://schemas.microsoft.com/office/drawing/2014/main" val="768858033"/>
                    </a:ext>
                  </a:extLst>
                </a:gridCol>
                <a:gridCol w="1524000">
                  <a:extLst>
                    <a:ext uri="{9D8B030D-6E8A-4147-A177-3AD203B41FA5}">
                      <a16:colId xmlns:a16="http://schemas.microsoft.com/office/drawing/2014/main" val="2315090198"/>
                    </a:ext>
                  </a:extLst>
                </a:gridCol>
                <a:gridCol w="720000">
                  <a:extLst>
                    <a:ext uri="{9D8B030D-6E8A-4147-A177-3AD203B41FA5}">
                      <a16:colId xmlns:a16="http://schemas.microsoft.com/office/drawing/2014/main" val="3241270391"/>
                    </a:ext>
                  </a:extLst>
                </a:gridCol>
              </a:tblGrid>
              <a:tr h="900000">
                <a:tc>
                  <a:txBody>
                    <a:bodyPr/>
                    <a:lstStyle/>
                    <a:p>
                      <a:pPr algn="ctr"/>
                      <a:endParaRPr lang="en-GB" sz="3500"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dirty="0">
                          <a:solidFill>
                            <a:schemeClr val="tx1"/>
                          </a:solidFill>
                          <a:latin typeface="Century Gothic" panose="020B0502020202020204" pitchFamily="34" charset="0"/>
                        </a:rPr>
                        <a:t>kg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500"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dirty="0">
                          <a:solidFill>
                            <a:schemeClr val="tx1"/>
                          </a:solidFill>
                          <a:latin typeface="Century Gothic" panose="020B0502020202020204" pitchFamily="34" charset="0"/>
                        </a:rPr>
                        <a:t>g</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4329751"/>
                  </a:ext>
                </a:extLst>
              </a:tr>
            </a:tbl>
          </a:graphicData>
        </a:graphic>
      </p:graphicFrame>
    </p:spTree>
    <p:extLst>
      <p:ext uri="{BB962C8B-B14F-4D97-AF65-F5344CB8AC3E}">
        <p14:creationId xmlns:p14="http://schemas.microsoft.com/office/powerpoint/2010/main" val="154762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8" name="Group 77">
            <a:extLst>
              <a:ext uri="{FF2B5EF4-FFF2-40B4-BE49-F238E27FC236}">
                <a16:creationId xmlns:a16="http://schemas.microsoft.com/office/drawing/2014/main" id="{EEF9E267-2FEC-4C75-85E8-97C66C741A14}"/>
              </a:ext>
            </a:extLst>
          </p:cNvPr>
          <p:cNvGrpSpPr/>
          <p:nvPr/>
        </p:nvGrpSpPr>
        <p:grpSpPr>
          <a:xfrm>
            <a:off x="71150" y="6454317"/>
            <a:ext cx="1333579" cy="403587"/>
            <a:chOff x="79696" y="6454317"/>
            <a:chExt cx="1333579" cy="403587"/>
          </a:xfrm>
        </p:grpSpPr>
        <p:sp>
          <p:nvSpPr>
            <p:cNvPr id="79" name="TextBox 8">
              <a:extLst>
                <a:ext uri="{FF2B5EF4-FFF2-40B4-BE49-F238E27FC236}">
                  <a16:creationId xmlns:a16="http://schemas.microsoft.com/office/drawing/2014/main" id="{58C33CB6-964B-455A-AF48-87F01FD42C80}"/>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80" name="Picture 79" descr="A close up of a sign&#10;&#10;Description generated with high confidence">
              <a:extLst>
                <a:ext uri="{FF2B5EF4-FFF2-40B4-BE49-F238E27FC236}">
                  <a16:creationId xmlns:a16="http://schemas.microsoft.com/office/drawing/2014/main" id="{18297E07-CBF5-4652-82EE-52EA563B6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82" name="Picture 81">
            <a:extLst>
              <a:ext uri="{FF2B5EF4-FFF2-40B4-BE49-F238E27FC236}">
                <a16:creationId xmlns:a16="http://schemas.microsoft.com/office/drawing/2014/main" id="{872E4ABA-42C2-42AE-A2FA-11E6B8DC4AAF}"/>
              </a:ext>
            </a:extLst>
          </p:cNvPr>
          <p:cNvPicPr>
            <a:picLocks noChangeAspect="1"/>
          </p:cNvPicPr>
          <p:nvPr/>
        </p:nvPicPr>
        <p:blipFill>
          <a:blip r:embed="rId4"/>
          <a:stretch>
            <a:fillRect/>
          </a:stretch>
        </p:blipFill>
        <p:spPr>
          <a:xfrm>
            <a:off x="115438" y="124729"/>
            <a:ext cx="8913124" cy="6322100"/>
          </a:xfrm>
          <a:prstGeom prst="rect">
            <a:avLst/>
          </a:prstGeom>
        </p:spPr>
      </p:pic>
      <p:sp>
        <p:nvSpPr>
          <p:cNvPr id="83" name="Rectangle 82">
            <a:extLst>
              <a:ext uri="{FF2B5EF4-FFF2-40B4-BE49-F238E27FC236}">
                <a16:creationId xmlns:a16="http://schemas.microsoft.com/office/drawing/2014/main" id="{0B411A47-5A5D-47BD-8B72-26EAFE26E46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mass is shown on the scales?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2000" b="1" dirty="0">
              <a:solidFill>
                <a:prstClr val="black"/>
              </a:solidFill>
              <a:latin typeface="Century Gothic" panose="020B0502020202020204" pitchFamily="34" charset="0"/>
            </a:endParaRPr>
          </a:p>
        </p:txBody>
      </p:sp>
      <p:graphicFrame>
        <p:nvGraphicFramePr>
          <p:cNvPr id="84" name="Table 83">
            <a:extLst>
              <a:ext uri="{FF2B5EF4-FFF2-40B4-BE49-F238E27FC236}">
                <a16:creationId xmlns:a16="http://schemas.microsoft.com/office/drawing/2014/main" id="{0CD53DBA-130D-4AB0-BE2F-81B2B78AB5A8}"/>
              </a:ext>
            </a:extLst>
          </p:cNvPr>
          <p:cNvGraphicFramePr>
            <a:graphicFrameLocks noGrp="1"/>
          </p:cNvGraphicFramePr>
          <p:nvPr>
            <p:extLst>
              <p:ext uri="{D42A27DB-BD31-4B8C-83A1-F6EECF244321}">
                <p14:modId xmlns:p14="http://schemas.microsoft.com/office/powerpoint/2010/main" val="2206928465"/>
              </p:ext>
            </p:extLst>
          </p:nvPr>
        </p:nvGraphicFramePr>
        <p:xfrm>
          <a:off x="4114258" y="3561529"/>
          <a:ext cx="4570005" cy="900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775348897"/>
                    </a:ext>
                  </a:extLst>
                </a:gridCol>
                <a:gridCol w="802005">
                  <a:extLst>
                    <a:ext uri="{9D8B030D-6E8A-4147-A177-3AD203B41FA5}">
                      <a16:colId xmlns:a16="http://schemas.microsoft.com/office/drawing/2014/main" val="768858033"/>
                    </a:ext>
                  </a:extLst>
                </a:gridCol>
                <a:gridCol w="1524000">
                  <a:extLst>
                    <a:ext uri="{9D8B030D-6E8A-4147-A177-3AD203B41FA5}">
                      <a16:colId xmlns:a16="http://schemas.microsoft.com/office/drawing/2014/main" val="2315090198"/>
                    </a:ext>
                  </a:extLst>
                </a:gridCol>
                <a:gridCol w="720000">
                  <a:extLst>
                    <a:ext uri="{9D8B030D-6E8A-4147-A177-3AD203B41FA5}">
                      <a16:colId xmlns:a16="http://schemas.microsoft.com/office/drawing/2014/main" val="3241270391"/>
                    </a:ext>
                  </a:extLst>
                </a:gridCol>
              </a:tblGrid>
              <a:tr h="900000">
                <a:tc>
                  <a:txBody>
                    <a:bodyPr/>
                    <a:lstStyle/>
                    <a:p>
                      <a:pPr algn="ctr"/>
                      <a:r>
                        <a:rPr lang="en-GB" sz="3500" dirty="0">
                          <a:solidFill>
                            <a:srgbClr val="FF0000"/>
                          </a:solidFill>
                          <a:latin typeface="Century Gothic" panose="020B0502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dirty="0">
                          <a:solidFill>
                            <a:schemeClr val="tx1"/>
                          </a:solidFill>
                          <a:latin typeface="Century Gothic" panose="020B0502020202020204" pitchFamily="34" charset="0"/>
                        </a:rPr>
                        <a:t>kg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500" dirty="0">
                          <a:solidFill>
                            <a:srgbClr val="FF0000"/>
                          </a:solidFill>
                          <a:latin typeface="Century Gothic" panose="020B0502020202020204" pitchFamily="34" charset="0"/>
                        </a:rPr>
                        <a:t>500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dirty="0">
                          <a:solidFill>
                            <a:schemeClr val="tx1"/>
                          </a:solidFill>
                          <a:latin typeface="Century Gothic" panose="020B0502020202020204" pitchFamily="34" charset="0"/>
                        </a:rPr>
                        <a:t>g</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4329751"/>
                  </a:ext>
                </a:extLst>
              </a:tr>
            </a:tbl>
          </a:graphicData>
        </a:graphic>
      </p:graphicFrame>
    </p:spTree>
    <p:extLst>
      <p:ext uri="{BB962C8B-B14F-4D97-AF65-F5344CB8AC3E}">
        <p14:creationId xmlns:p14="http://schemas.microsoft.com/office/powerpoint/2010/main" val="202319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6" name="Group 55">
            <a:extLst>
              <a:ext uri="{FF2B5EF4-FFF2-40B4-BE49-F238E27FC236}">
                <a16:creationId xmlns:a16="http://schemas.microsoft.com/office/drawing/2014/main" id="{04D5F63E-A854-4CBD-A3F8-C67EBADBBB21}"/>
              </a:ext>
            </a:extLst>
          </p:cNvPr>
          <p:cNvGrpSpPr/>
          <p:nvPr/>
        </p:nvGrpSpPr>
        <p:grpSpPr>
          <a:xfrm>
            <a:off x="71150" y="6454317"/>
            <a:ext cx="1333579" cy="403587"/>
            <a:chOff x="79696" y="6454317"/>
            <a:chExt cx="1333579" cy="403587"/>
          </a:xfrm>
        </p:grpSpPr>
        <p:sp>
          <p:nvSpPr>
            <p:cNvPr id="57" name="TextBox 8">
              <a:extLst>
                <a:ext uri="{FF2B5EF4-FFF2-40B4-BE49-F238E27FC236}">
                  <a16:creationId xmlns:a16="http://schemas.microsoft.com/office/drawing/2014/main" id="{E9F4A8A4-05A8-4953-8611-8CB16B866C6E}"/>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58" name="Picture 57" descr="A close up of a sign&#10;&#10;Description generated with high confidence">
              <a:extLst>
                <a:ext uri="{FF2B5EF4-FFF2-40B4-BE49-F238E27FC236}">
                  <a16:creationId xmlns:a16="http://schemas.microsoft.com/office/drawing/2014/main" id="{D8EA4DF7-18AF-4D3A-9C5F-BFE08D2AE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8" name="Picture 97">
            <a:extLst>
              <a:ext uri="{FF2B5EF4-FFF2-40B4-BE49-F238E27FC236}">
                <a16:creationId xmlns:a16="http://schemas.microsoft.com/office/drawing/2014/main" id="{2EA41D15-AD1A-4C02-B072-A933226FF6E0}"/>
              </a:ext>
            </a:extLst>
          </p:cNvPr>
          <p:cNvPicPr>
            <a:picLocks noChangeAspect="1"/>
          </p:cNvPicPr>
          <p:nvPr/>
        </p:nvPicPr>
        <p:blipFill>
          <a:blip r:embed="rId4"/>
          <a:stretch>
            <a:fillRect/>
          </a:stretch>
        </p:blipFill>
        <p:spPr>
          <a:xfrm>
            <a:off x="115438" y="138730"/>
            <a:ext cx="8913124" cy="6322100"/>
          </a:xfrm>
          <a:prstGeom prst="rect">
            <a:avLst/>
          </a:prstGeom>
        </p:spPr>
      </p:pic>
      <p:sp>
        <p:nvSpPr>
          <p:cNvPr id="99" name="Rectangle 98">
            <a:extLst>
              <a:ext uri="{FF2B5EF4-FFF2-40B4-BE49-F238E27FC236}">
                <a16:creationId xmlns:a16="http://schemas.microsoft.com/office/drawing/2014/main" id="{F332E2DE-F1CB-413A-B41B-D410DD0CA2D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2</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The train weighs 3kg and 500g.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20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34670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6" name="Group 55">
            <a:extLst>
              <a:ext uri="{FF2B5EF4-FFF2-40B4-BE49-F238E27FC236}">
                <a16:creationId xmlns:a16="http://schemas.microsoft.com/office/drawing/2014/main" id="{04D5F63E-A854-4CBD-A3F8-C67EBADBBB21}"/>
              </a:ext>
            </a:extLst>
          </p:cNvPr>
          <p:cNvGrpSpPr/>
          <p:nvPr/>
        </p:nvGrpSpPr>
        <p:grpSpPr>
          <a:xfrm>
            <a:off x="71150" y="6454317"/>
            <a:ext cx="1333579" cy="403587"/>
            <a:chOff x="79696" y="6454317"/>
            <a:chExt cx="1333579" cy="403587"/>
          </a:xfrm>
        </p:grpSpPr>
        <p:sp>
          <p:nvSpPr>
            <p:cNvPr id="57" name="TextBox 8">
              <a:extLst>
                <a:ext uri="{FF2B5EF4-FFF2-40B4-BE49-F238E27FC236}">
                  <a16:creationId xmlns:a16="http://schemas.microsoft.com/office/drawing/2014/main" id="{E9F4A8A4-05A8-4953-8611-8CB16B866C6E}"/>
                </a:ext>
              </a:extLst>
            </p:cNvPr>
            <p:cNvSpPr txBox="1"/>
            <p:nvPr/>
          </p:nvSpPr>
          <p:spPr>
            <a:xfrm>
              <a:off x="79696" y="6688627"/>
              <a:ext cx="1333579"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2018</a:t>
              </a:r>
            </a:p>
          </p:txBody>
        </p:sp>
        <p:pic>
          <p:nvPicPr>
            <p:cNvPr id="58" name="Picture 57" descr="A close up of a sign&#10;&#10;Description generated with high confidence">
              <a:extLst>
                <a:ext uri="{FF2B5EF4-FFF2-40B4-BE49-F238E27FC236}">
                  <a16:creationId xmlns:a16="http://schemas.microsoft.com/office/drawing/2014/main" id="{D8EA4DF7-18AF-4D3A-9C5F-BFE08D2AE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8" name="Picture 97">
            <a:extLst>
              <a:ext uri="{FF2B5EF4-FFF2-40B4-BE49-F238E27FC236}">
                <a16:creationId xmlns:a16="http://schemas.microsoft.com/office/drawing/2014/main" id="{2EA41D15-AD1A-4C02-B072-A933226FF6E0}"/>
              </a:ext>
            </a:extLst>
          </p:cNvPr>
          <p:cNvPicPr>
            <a:picLocks noChangeAspect="1"/>
          </p:cNvPicPr>
          <p:nvPr/>
        </p:nvPicPr>
        <p:blipFill>
          <a:blip r:embed="rId4"/>
          <a:stretch>
            <a:fillRect/>
          </a:stretch>
        </p:blipFill>
        <p:spPr>
          <a:xfrm>
            <a:off x="115438" y="138730"/>
            <a:ext cx="8913124" cy="6322100"/>
          </a:xfrm>
          <a:prstGeom prst="rect">
            <a:avLst/>
          </a:prstGeom>
        </p:spPr>
      </p:pic>
      <p:sp>
        <p:nvSpPr>
          <p:cNvPr id="99" name="Rectangle 98">
            <a:extLst>
              <a:ext uri="{FF2B5EF4-FFF2-40B4-BE49-F238E27FC236}">
                <a16:creationId xmlns:a16="http://schemas.microsoft.com/office/drawing/2014/main" id="{F332E2DE-F1CB-413A-B41B-D410DD0CA2D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2</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The train weighs 3kg and 500g.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endParaRPr lang="en-GB" sz="12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the arrow is pointing between 4kg and 5kg, which is 4kg and 500g.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20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984362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http://schemas.microsoft.com/office/infopath/2007/PartnerControls"/>
    <ds:schemaRef ds:uri="0f0ae0ff-29c4-4766-b250-c1a9bee8d430"/>
    <ds:schemaRef ds:uri="86144f90-c7b6-48d0-aae5-f5e9e48cc3df"/>
    <ds:schemaRef ds:uri="http://www.w3.org/XML/1998/namespace"/>
    <ds:schemaRef ds:uri="http://purl.org/dc/dcmitype/"/>
  </ds:schemaRefs>
</ds:datastoreItem>
</file>

<file path=customXml/itemProps2.xml><?xml version="1.0" encoding="utf-8"?>
<ds:datastoreItem xmlns:ds="http://schemas.openxmlformats.org/officeDocument/2006/customXml" ds:itemID="{F15F8DF2-AEC5-4BEB-A635-7837D31F7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7417</TotalTime>
  <Words>435</Words>
  <Application>Microsoft Office PowerPoint</Application>
  <PresentationFormat>On-screen Show (4:3)</PresentationFormat>
  <Paragraphs>382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Claire Walker</cp:lastModifiedBy>
  <cp:revision>76</cp:revision>
  <dcterms:created xsi:type="dcterms:W3CDTF">2018-03-17T10:08:43Z</dcterms:created>
  <dcterms:modified xsi:type="dcterms:W3CDTF">2019-05-22T09:36:18Z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