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412" r:id="rId5"/>
    <p:sldId id="256" r:id="rId6"/>
    <p:sldId id="301" r:id="rId7"/>
    <p:sldId id="413" r:id="rId8"/>
    <p:sldId id="414" r:id="rId9"/>
    <p:sldId id="365" r:id="rId10"/>
    <p:sldId id="366" r:id="rId11"/>
    <p:sldId id="362" r:id="rId12"/>
    <p:sldId id="367" r:id="rId13"/>
    <p:sldId id="363" r:id="rId14"/>
    <p:sldId id="368" r:id="rId15"/>
    <p:sldId id="364" r:id="rId16"/>
    <p:sldId id="415" r:id="rId17"/>
    <p:sldId id="370" r:id="rId18"/>
    <p:sldId id="314" r:id="rId19"/>
    <p:sldId id="373" r:id="rId20"/>
    <p:sldId id="375" r:id="rId21"/>
    <p:sldId id="418" r:id="rId22"/>
    <p:sldId id="419" r:id="rId23"/>
    <p:sldId id="420" r:id="rId24"/>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entury Gothic" panose="020B050202020202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EB4AC"/>
    <a:srgbClr val="FF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A5F81-8B45-4A02-A060-ADA81697FBFA}" v="44" dt="2019-05-06T13:33:50.5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86" d="100"/>
          <a:sy n="86" d="100"/>
        </p:scale>
        <p:origin x="134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Axup" userId="f0cf2359-c867-42e7-8ac2-6b3e19dcb7ab" providerId="ADAL" clId="{DFDCB012-9056-4B02-888C-B731917C5DE4}"/>
  </pc:docChgLst>
  <pc:docChgLst>
    <pc:chgData name="Sian Stebbings" userId="e14ea2a2-07d0-4302-97b9-16dc822a37cc" providerId="ADAL" clId="{B5681C36-95D8-4B1C-8415-2107ADF73B14}"/>
  </pc:docChgLst>
  <pc:docChgLst>
    <pc:chgData name="Grace Lowther" userId="a8fe573b-0694-470f-9a15-3d4093241c1c" providerId="ADAL" clId="{3A2A0149-C724-4484-B7BF-727A4007594B}"/>
    <pc:docChg chg="undo redo custSel addSld delSld modSld sldOrd">
      <pc:chgData name="Grace Lowther" userId="a8fe573b-0694-470f-9a15-3d4093241c1c" providerId="ADAL" clId="{3A2A0149-C724-4484-B7BF-727A4007594B}" dt="2019-04-25T12:09:38.712" v="1579" actId="20577"/>
      <pc:docMkLst>
        <pc:docMk/>
      </pc:docMkLst>
      <pc:sldChg chg="addSp delSp modSp">
        <pc:chgData name="Grace Lowther" userId="a8fe573b-0694-470f-9a15-3d4093241c1c" providerId="ADAL" clId="{3A2A0149-C724-4484-B7BF-727A4007594B}" dt="2019-04-25T11:55:43.965" v="1311"/>
        <pc:sldMkLst>
          <pc:docMk/>
          <pc:sldMk cId="2637481266" sldId="256"/>
        </pc:sldMkLst>
        <pc:spChg chg="mod">
          <ac:chgData name="Grace Lowther" userId="a8fe573b-0694-470f-9a15-3d4093241c1c" providerId="ADAL" clId="{3A2A0149-C724-4484-B7BF-727A4007594B}" dt="2019-04-25T10:35:29.613" v="433" actId="12788"/>
          <ac:spMkLst>
            <pc:docMk/>
            <pc:sldMk cId="2637481266" sldId="256"/>
            <ac:spMk id="19" creationId="{5252A847-DE45-4FA3-A1F8-EEBEB845FF8E}"/>
          </ac:spMkLst>
        </pc:spChg>
        <pc:grpChg chg="add del">
          <ac:chgData name="Grace Lowther" userId="a8fe573b-0694-470f-9a15-3d4093241c1c" providerId="ADAL" clId="{3A2A0149-C724-4484-B7BF-727A4007594B}" dt="2019-04-25T11:55:43.838" v="1310" actId="478"/>
          <ac:grpSpMkLst>
            <pc:docMk/>
            <pc:sldMk cId="2637481266" sldId="256"/>
            <ac:grpSpMk id="7" creationId="{E774F613-DF1A-40D6-9464-4EF216135241}"/>
          </ac:grpSpMkLst>
        </pc:grpChg>
        <pc:grpChg chg="add">
          <ac:chgData name="Grace Lowther" userId="a8fe573b-0694-470f-9a15-3d4093241c1c" providerId="ADAL" clId="{3A2A0149-C724-4484-B7BF-727A4007594B}" dt="2019-04-25T11:55:43.965" v="1311"/>
          <ac:grpSpMkLst>
            <pc:docMk/>
            <pc:sldMk cId="2637481266" sldId="256"/>
            <ac:grpSpMk id="11" creationId="{B0F40C52-C72A-41F0-A847-10D74508E6ED}"/>
          </ac:grpSpMkLst>
        </pc:grpChg>
        <pc:grpChg chg="del">
          <ac:chgData name="Grace Lowther" userId="a8fe573b-0694-470f-9a15-3d4093241c1c" providerId="ADAL" clId="{3A2A0149-C724-4484-B7BF-727A4007594B}" dt="2019-04-25T11:53:38.582" v="1232" actId="478"/>
          <ac:grpSpMkLst>
            <pc:docMk/>
            <pc:sldMk cId="2637481266" sldId="256"/>
            <ac:grpSpMk id="16" creationId="{B31300A9-E3C5-4701-8EF1-45ED088A04DD}"/>
          </ac:grpSpMkLst>
        </pc:grpChg>
      </pc:sldChg>
      <pc:sldChg chg="addSp delSp modSp">
        <pc:chgData name="Grace Lowther" userId="a8fe573b-0694-470f-9a15-3d4093241c1c" providerId="ADAL" clId="{3A2A0149-C724-4484-B7BF-727A4007594B}" dt="2019-04-25T11:55:40.335" v="1309"/>
        <pc:sldMkLst>
          <pc:docMk/>
          <pc:sldMk cId="3855900595" sldId="301"/>
        </pc:sldMkLst>
        <pc:spChg chg="mod">
          <ac:chgData name="Grace Lowther" userId="a8fe573b-0694-470f-9a15-3d4093241c1c" providerId="ADAL" clId="{3A2A0149-C724-4484-B7BF-727A4007594B}" dt="2019-04-25T10:35:35.574" v="434" actId="12788"/>
          <ac:spMkLst>
            <pc:docMk/>
            <pc:sldMk cId="3855900595" sldId="301"/>
            <ac:spMk id="19" creationId="{5252A847-DE45-4FA3-A1F8-EEBEB845FF8E}"/>
          </ac:spMkLst>
        </pc:spChg>
        <pc:grpChg chg="add del">
          <ac:chgData name="Grace Lowther" userId="a8fe573b-0694-470f-9a15-3d4093241c1c" providerId="ADAL" clId="{3A2A0149-C724-4484-B7BF-727A4007594B}" dt="2019-04-25T11:55:40.219" v="1308" actId="478"/>
          <ac:grpSpMkLst>
            <pc:docMk/>
            <pc:sldMk cId="3855900595" sldId="301"/>
            <ac:grpSpMk id="7" creationId="{3934EDBC-61E3-46FB-B1BC-13A785DC74AA}"/>
          </ac:grpSpMkLst>
        </pc:grpChg>
        <pc:grpChg chg="add">
          <ac:chgData name="Grace Lowther" userId="a8fe573b-0694-470f-9a15-3d4093241c1c" providerId="ADAL" clId="{3A2A0149-C724-4484-B7BF-727A4007594B}" dt="2019-04-25T11:55:40.335" v="1309"/>
          <ac:grpSpMkLst>
            <pc:docMk/>
            <pc:sldMk cId="3855900595" sldId="301"/>
            <ac:grpSpMk id="11" creationId="{04682DC0-44F5-4996-9251-6A182BEAF663}"/>
          </ac:grpSpMkLst>
        </pc:grpChg>
        <pc:grpChg chg="del">
          <ac:chgData name="Grace Lowther" userId="a8fe573b-0694-470f-9a15-3d4093241c1c" providerId="ADAL" clId="{3A2A0149-C724-4484-B7BF-727A4007594B}" dt="2019-04-25T11:53:40.900" v="1234" actId="478"/>
          <ac:grpSpMkLst>
            <pc:docMk/>
            <pc:sldMk cId="3855900595" sldId="301"/>
            <ac:grpSpMk id="16" creationId="{B31300A9-E3C5-4701-8EF1-45ED088A04DD}"/>
          </ac:grpSpMkLst>
        </pc:grpChg>
      </pc:sldChg>
      <pc:sldChg chg="addSp delSp modSp">
        <pc:chgData name="Grace Lowther" userId="a8fe573b-0694-470f-9a15-3d4093241c1c" providerId="ADAL" clId="{3A2A0149-C724-4484-B7BF-727A4007594B}" dt="2019-04-25T11:55:00.065" v="1285" actId="20577"/>
        <pc:sldMkLst>
          <pc:docMk/>
          <pc:sldMk cId="636014570" sldId="314"/>
        </pc:sldMkLst>
        <pc:spChg chg="del topLvl">
          <ac:chgData name="Grace Lowther" userId="a8fe573b-0694-470f-9a15-3d4093241c1c" providerId="ADAL" clId="{3A2A0149-C724-4484-B7BF-727A4007594B}" dt="2019-04-25T10:37:17.058" v="454" actId="478"/>
          <ac:spMkLst>
            <pc:docMk/>
            <pc:sldMk cId="636014570" sldId="314"/>
            <ac:spMk id="7" creationId="{4D5C13CD-3A7C-4086-BF08-F7D7B7B92927}"/>
          </ac:spMkLst>
        </pc:spChg>
        <pc:spChg chg="del topLvl">
          <ac:chgData name="Grace Lowther" userId="a8fe573b-0694-470f-9a15-3d4093241c1c" providerId="ADAL" clId="{3A2A0149-C724-4484-B7BF-727A4007594B}" dt="2019-04-25T10:37:24.703" v="455" actId="478"/>
          <ac:spMkLst>
            <pc:docMk/>
            <pc:sldMk cId="636014570" sldId="314"/>
            <ac:spMk id="9" creationId="{07D09999-04E7-4C7A-B28A-04265E534BDD}"/>
          </ac:spMkLst>
        </pc:spChg>
        <pc:spChg chg="mod">
          <ac:chgData name="Grace Lowther" userId="a8fe573b-0694-470f-9a15-3d4093241c1c" providerId="ADAL" clId="{3A2A0149-C724-4484-B7BF-727A4007594B}" dt="2019-04-25T11:55:00.065" v="1285" actId="20577"/>
          <ac:spMkLst>
            <pc:docMk/>
            <pc:sldMk cId="636014570" sldId="314"/>
            <ac:spMk id="11" creationId="{BC1C048B-93EA-481D-9ED8-A5B3E5C94F75}"/>
          </ac:spMkLst>
        </pc:spChg>
        <pc:spChg chg="mod">
          <ac:chgData name="Grace Lowther" userId="a8fe573b-0694-470f-9a15-3d4093241c1c" providerId="ADAL" clId="{3A2A0149-C724-4484-B7BF-727A4007594B}" dt="2019-04-25T10:37:59.588" v="485" actId="20577"/>
          <ac:spMkLst>
            <pc:docMk/>
            <pc:sldMk cId="636014570" sldId="314"/>
            <ac:spMk id="19" creationId="{5252A847-DE45-4FA3-A1F8-EEBEB845FF8E}"/>
          </ac:spMkLst>
        </pc:spChg>
        <pc:grpChg chg="del">
          <ac:chgData name="Grace Lowther" userId="a8fe573b-0694-470f-9a15-3d4093241c1c" providerId="ADAL" clId="{3A2A0149-C724-4484-B7BF-727A4007594B}" dt="2019-04-25T10:37:17.058" v="454" actId="478"/>
          <ac:grpSpMkLst>
            <pc:docMk/>
            <pc:sldMk cId="636014570" sldId="314"/>
            <ac:grpSpMk id="2" creationId="{7D582E7A-7072-4578-9C53-CD40C880FBB4}"/>
          </ac:grpSpMkLst>
        </pc:grpChg>
        <pc:grpChg chg="add">
          <ac:chgData name="Grace Lowther" userId="a8fe573b-0694-470f-9a15-3d4093241c1c" providerId="ADAL" clId="{3A2A0149-C724-4484-B7BF-727A4007594B}" dt="2019-04-25T11:54:15.524" v="1261"/>
          <ac:grpSpMkLst>
            <pc:docMk/>
            <pc:sldMk cId="636014570" sldId="314"/>
            <ac:grpSpMk id="10" creationId="{1D4FC1ED-6A1E-4A42-93C6-4A58C08035E9}"/>
          </ac:grpSpMkLst>
        </pc:grpChg>
        <pc:grpChg chg="add del">
          <ac:chgData name="Grace Lowther" userId="a8fe573b-0694-470f-9a15-3d4093241c1c" providerId="ADAL" clId="{3A2A0149-C724-4484-B7BF-727A4007594B}" dt="2019-04-25T10:37:15.778" v="453"/>
          <ac:grpSpMkLst>
            <pc:docMk/>
            <pc:sldMk cId="636014570" sldId="314"/>
            <ac:grpSpMk id="10" creationId="{5BEDA359-EE95-46DE-B506-5B82DDE8A65E}"/>
          </ac:grpSpMkLst>
        </pc:grpChg>
        <pc:grpChg chg="del">
          <ac:chgData name="Grace Lowther" userId="a8fe573b-0694-470f-9a15-3d4093241c1c" providerId="ADAL" clId="{3A2A0149-C724-4484-B7BF-727A4007594B}" dt="2019-04-25T11:54:15.428" v="1260" actId="478"/>
          <ac:grpSpMkLst>
            <pc:docMk/>
            <pc:sldMk cId="636014570" sldId="314"/>
            <ac:grpSpMk id="16" creationId="{B31300A9-E3C5-4701-8EF1-45ED088A04DD}"/>
          </ac:grpSpMkLst>
        </pc:grpChg>
        <pc:grpChg chg="add">
          <ac:chgData name="Grace Lowther" userId="a8fe573b-0694-470f-9a15-3d4093241c1c" providerId="ADAL" clId="{3A2A0149-C724-4484-B7BF-727A4007594B}" dt="2019-04-25T10:37:24.920" v="456"/>
          <ac:grpSpMkLst>
            <pc:docMk/>
            <pc:sldMk cId="636014570" sldId="314"/>
            <ac:grpSpMk id="23" creationId="{AABFC7D8-D2D3-4484-BFB9-F3B72794EE73}"/>
          </ac:grpSpMkLst>
        </pc:grpChg>
      </pc:sldChg>
      <pc:sldChg chg="addSp delSp modSp">
        <pc:chgData name="Grace Lowther" userId="a8fe573b-0694-470f-9a15-3d4093241c1c" providerId="ADAL" clId="{3A2A0149-C724-4484-B7BF-727A4007594B}" dt="2019-04-25T11:55:27.205" v="1299"/>
        <pc:sldMkLst>
          <pc:docMk/>
          <pc:sldMk cId="3789915596" sldId="362"/>
        </pc:sldMkLst>
        <pc:spChg chg="mod">
          <ac:chgData name="Grace Lowther" userId="a8fe573b-0694-470f-9a15-3d4093241c1c" providerId="ADAL" clId="{3A2A0149-C724-4484-B7BF-727A4007594B}" dt="2019-04-25T10:53:22.383" v="1228" actId="20577"/>
          <ac:spMkLst>
            <pc:docMk/>
            <pc:sldMk cId="3789915596" sldId="362"/>
            <ac:spMk id="19" creationId="{5252A847-DE45-4FA3-A1F8-EEBEB845FF8E}"/>
          </ac:spMkLst>
        </pc:spChg>
        <pc:grpChg chg="add del">
          <ac:chgData name="Grace Lowther" userId="a8fe573b-0694-470f-9a15-3d4093241c1c" providerId="ADAL" clId="{3A2A0149-C724-4484-B7BF-727A4007594B}" dt="2019-04-25T11:55:27.012" v="1298" actId="478"/>
          <ac:grpSpMkLst>
            <pc:docMk/>
            <pc:sldMk cId="3789915596" sldId="362"/>
            <ac:grpSpMk id="9" creationId="{2FAC7D3D-0A6E-496A-B0E1-7737081822D0}"/>
          </ac:grpSpMkLst>
        </pc:grpChg>
        <pc:grpChg chg="add">
          <ac:chgData name="Grace Lowther" userId="a8fe573b-0694-470f-9a15-3d4093241c1c" providerId="ADAL" clId="{3A2A0149-C724-4484-B7BF-727A4007594B}" dt="2019-04-25T11:55:27.205" v="1299"/>
          <ac:grpSpMkLst>
            <pc:docMk/>
            <pc:sldMk cId="3789915596" sldId="362"/>
            <ac:grpSpMk id="12" creationId="{DA7A83F8-C005-4931-985D-70AC9F8A499C}"/>
          </ac:grpSpMkLst>
        </pc:grpChg>
        <pc:grpChg chg="del">
          <ac:chgData name="Grace Lowther" userId="a8fe573b-0694-470f-9a15-3d4093241c1c" providerId="ADAL" clId="{3A2A0149-C724-4484-B7BF-727A4007594B}" dt="2019-04-25T11:53:59.270" v="1246" actId="478"/>
          <ac:grpSpMkLst>
            <pc:docMk/>
            <pc:sldMk cId="3789915596" sldId="362"/>
            <ac:grpSpMk id="16" creationId="{B31300A9-E3C5-4701-8EF1-45ED088A04DD}"/>
          </ac:grpSpMkLst>
        </pc:grpChg>
      </pc:sldChg>
      <pc:sldChg chg="addSp delSp modSp">
        <pc:chgData name="Grace Lowther" userId="a8fe573b-0694-470f-9a15-3d4093241c1c" providerId="ADAL" clId="{3A2A0149-C724-4484-B7BF-727A4007594B}" dt="2019-04-25T11:55:21.216" v="1295"/>
        <pc:sldMkLst>
          <pc:docMk/>
          <pc:sldMk cId="4067046444" sldId="363"/>
        </pc:sldMkLst>
        <pc:spChg chg="mod">
          <ac:chgData name="Grace Lowther" userId="a8fe573b-0694-470f-9a15-3d4093241c1c" providerId="ADAL" clId="{3A2A0149-C724-4484-B7BF-727A4007594B}" dt="2019-04-25T10:36:12.977" v="441" actId="12788"/>
          <ac:spMkLst>
            <pc:docMk/>
            <pc:sldMk cId="4067046444" sldId="363"/>
            <ac:spMk id="19" creationId="{5252A847-DE45-4FA3-A1F8-EEBEB845FF8E}"/>
          </ac:spMkLst>
        </pc:spChg>
        <pc:grpChg chg="add del">
          <ac:chgData name="Grace Lowther" userId="a8fe573b-0694-470f-9a15-3d4093241c1c" providerId="ADAL" clId="{3A2A0149-C724-4484-B7BF-727A4007594B}" dt="2019-04-25T11:55:21.063" v="1294" actId="478"/>
          <ac:grpSpMkLst>
            <pc:docMk/>
            <pc:sldMk cId="4067046444" sldId="363"/>
            <ac:grpSpMk id="7" creationId="{CF364716-1B34-44A7-A428-D4F2C64B8B27}"/>
          </ac:grpSpMkLst>
        </pc:grpChg>
        <pc:grpChg chg="add">
          <ac:chgData name="Grace Lowther" userId="a8fe573b-0694-470f-9a15-3d4093241c1c" providerId="ADAL" clId="{3A2A0149-C724-4484-B7BF-727A4007594B}" dt="2019-04-25T11:55:21.216" v="1295"/>
          <ac:grpSpMkLst>
            <pc:docMk/>
            <pc:sldMk cId="4067046444" sldId="363"/>
            <ac:grpSpMk id="11" creationId="{0D4ECCEB-72E8-436B-BC0E-F811CEE527D5}"/>
          </ac:grpSpMkLst>
        </pc:grpChg>
        <pc:grpChg chg="del">
          <ac:chgData name="Grace Lowther" userId="a8fe573b-0694-470f-9a15-3d4093241c1c" providerId="ADAL" clId="{3A2A0149-C724-4484-B7BF-727A4007594B}" dt="2019-04-25T11:54:04.284" v="1250" actId="478"/>
          <ac:grpSpMkLst>
            <pc:docMk/>
            <pc:sldMk cId="4067046444" sldId="363"/>
            <ac:grpSpMk id="16" creationId="{B31300A9-E3C5-4701-8EF1-45ED088A04DD}"/>
          </ac:grpSpMkLst>
        </pc:grpChg>
      </pc:sldChg>
      <pc:sldChg chg="addSp delSp modSp">
        <pc:chgData name="Grace Lowther" userId="a8fe573b-0694-470f-9a15-3d4093241c1c" providerId="ADAL" clId="{3A2A0149-C724-4484-B7BF-727A4007594B}" dt="2019-04-25T11:57:19.607" v="1316" actId="1076"/>
        <pc:sldMkLst>
          <pc:docMk/>
          <pc:sldMk cId="3694614634" sldId="364"/>
        </pc:sldMkLst>
        <pc:spChg chg="mod topLvl">
          <ac:chgData name="Grace Lowther" userId="a8fe573b-0694-470f-9a15-3d4093241c1c" providerId="ADAL" clId="{3A2A0149-C724-4484-B7BF-727A4007594B}" dt="2019-04-25T10:33:18.653" v="397" actId="164"/>
          <ac:spMkLst>
            <pc:docMk/>
            <pc:sldMk cId="3694614634" sldId="364"/>
            <ac:spMk id="9" creationId="{1262BB33-221C-448D-9128-204EEDD569B0}"/>
          </ac:spMkLst>
        </pc:spChg>
        <pc:spChg chg="mod topLvl">
          <ac:chgData name="Grace Lowther" userId="a8fe573b-0694-470f-9a15-3d4093241c1c" providerId="ADAL" clId="{3A2A0149-C724-4484-B7BF-727A4007594B}" dt="2019-04-25T10:33:18.653" v="397" actId="164"/>
          <ac:spMkLst>
            <pc:docMk/>
            <pc:sldMk cId="3694614634" sldId="364"/>
            <ac:spMk id="10" creationId="{816800CC-BABE-434E-BEFE-39843053A82B}"/>
          </ac:spMkLst>
        </pc:spChg>
        <pc:spChg chg="mod topLvl">
          <ac:chgData name="Grace Lowther" userId="a8fe573b-0694-470f-9a15-3d4093241c1c" providerId="ADAL" clId="{3A2A0149-C724-4484-B7BF-727A4007594B}" dt="2019-04-25T10:33:18.653" v="397" actId="164"/>
          <ac:spMkLst>
            <pc:docMk/>
            <pc:sldMk cId="3694614634" sldId="364"/>
            <ac:spMk id="11" creationId="{87CB5746-2A38-4EC0-A2C5-56AE36DDE38A}"/>
          </ac:spMkLst>
        </pc:spChg>
        <pc:spChg chg="del">
          <ac:chgData name="Grace Lowther" userId="a8fe573b-0694-470f-9a15-3d4093241c1c" providerId="ADAL" clId="{3A2A0149-C724-4484-B7BF-727A4007594B}" dt="2019-04-25T10:32:43.965" v="379" actId="478"/>
          <ac:spMkLst>
            <pc:docMk/>
            <pc:sldMk cId="3694614634" sldId="364"/>
            <ac:spMk id="12" creationId="{DBF175D4-50E4-4EDD-A1D1-39B0FB310703}"/>
          </ac:spMkLst>
        </pc:spChg>
        <pc:spChg chg="mod topLvl">
          <ac:chgData name="Grace Lowther" userId="a8fe573b-0694-470f-9a15-3d4093241c1c" providerId="ADAL" clId="{3A2A0149-C724-4484-B7BF-727A4007594B}" dt="2019-04-25T10:33:18.653" v="397" actId="164"/>
          <ac:spMkLst>
            <pc:docMk/>
            <pc:sldMk cId="3694614634" sldId="364"/>
            <ac:spMk id="13" creationId="{163C386F-B12B-4297-BC22-670CABD5D73D}"/>
          </ac:spMkLst>
        </pc:spChg>
        <pc:spChg chg="del">
          <ac:chgData name="Grace Lowther" userId="a8fe573b-0694-470f-9a15-3d4093241c1c" providerId="ADAL" clId="{3A2A0149-C724-4484-B7BF-727A4007594B}" dt="2019-04-25T10:32:22.263" v="369" actId="478"/>
          <ac:spMkLst>
            <pc:docMk/>
            <pc:sldMk cId="3694614634" sldId="364"/>
            <ac:spMk id="14" creationId="{7839BF53-BDF7-4D69-AF2F-17763D87E161}"/>
          </ac:spMkLst>
        </pc:spChg>
        <pc:spChg chg="mod topLvl">
          <ac:chgData name="Grace Lowther" userId="a8fe573b-0694-470f-9a15-3d4093241c1c" providerId="ADAL" clId="{3A2A0149-C724-4484-B7BF-727A4007594B}" dt="2019-04-25T10:33:18.653" v="397" actId="164"/>
          <ac:spMkLst>
            <pc:docMk/>
            <pc:sldMk cId="3694614634" sldId="364"/>
            <ac:spMk id="15" creationId="{5629B9D7-6ADB-48E6-8B3E-3218606118A0}"/>
          </ac:spMkLst>
        </pc:spChg>
        <pc:spChg chg="add del mod">
          <ac:chgData name="Grace Lowther" userId="a8fe573b-0694-470f-9a15-3d4093241c1c" providerId="ADAL" clId="{3A2A0149-C724-4484-B7BF-727A4007594B}" dt="2019-04-25T10:48:27.395" v="1158" actId="478"/>
          <ac:spMkLst>
            <pc:docMk/>
            <pc:sldMk cId="3694614634" sldId="364"/>
            <ac:spMk id="19" creationId="{5252A847-DE45-4FA3-A1F8-EEBEB845FF8E}"/>
          </ac:spMkLst>
        </pc:spChg>
        <pc:spChg chg="mod topLvl">
          <ac:chgData name="Grace Lowther" userId="a8fe573b-0694-470f-9a15-3d4093241c1c" providerId="ADAL" clId="{3A2A0149-C724-4484-B7BF-727A4007594B}" dt="2019-04-25T10:33:18.653" v="397" actId="164"/>
          <ac:spMkLst>
            <pc:docMk/>
            <pc:sldMk cId="3694614634" sldId="364"/>
            <ac:spMk id="20" creationId="{0AB41894-6019-45E4-B6CA-4202E74AE867}"/>
          </ac:spMkLst>
        </pc:spChg>
        <pc:spChg chg="mod topLvl">
          <ac:chgData name="Grace Lowther" userId="a8fe573b-0694-470f-9a15-3d4093241c1c" providerId="ADAL" clId="{3A2A0149-C724-4484-B7BF-727A4007594B}" dt="2019-04-25T10:33:18.653" v="397" actId="164"/>
          <ac:spMkLst>
            <pc:docMk/>
            <pc:sldMk cId="3694614634" sldId="364"/>
            <ac:spMk id="21" creationId="{98B8E868-81D3-407C-823C-F7FF17E6D9A1}"/>
          </ac:spMkLst>
        </pc:spChg>
        <pc:spChg chg="mod topLvl">
          <ac:chgData name="Grace Lowther" userId="a8fe573b-0694-470f-9a15-3d4093241c1c" providerId="ADAL" clId="{3A2A0149-C724-4484-B7BF-727A4007594B}" dt="2019-04-25T10:33:18.653" v="397" actId="164"/>
          <ac:spMkLst>
            <pc:docMk/>
            <pc:sldMk cId="3694614634" sldId="364"/>
            <ac:spMk id="22" creationId="{90258601-FD0C-4113-82F3-5E5C98E60630}"/>
          </ac:spMkLst>
        </pc:spChg>
        <pc:spChg chg="del mod topLvl">
          <ac:chgData name="Grace Lowther" userId="a8fe573b-0694-470f-9a15-3d4093241c1c" providerId="ADAL" clId="{3A2A0149-C724-4484-B7BF-727A4007594B}" dt="2019-04-25T10:32:49.730" v="383" actId="478"/>
          <ac:spMkLst>
            <pc:docMk/>
            <pc:sldMk cId="3694614634" sldId="364"/>
            <ac:spMk id="23" creationId="{0FE44164-431E-4108-B676-472EB57F0E2F}"/>
          </ac:spMkLst>
        </pc:spChg>
        <pc:spChg chg="del">
          <ac:chgData name="Grace Lowther" userId="a8fe573b-0694-470f-9a15-3d4093241c1c" providerId="ADAL" clId="{3A2A0149-C724-4484-B7BF-727A4007594B}" dt="2019-04-25T10:48:20.749" v="1156" actId="478"/>
          <ac:spMkLst>
            <pc:docMk/>
            <pc:sldMk cId="3694614634" sldId="364"/>
            <ac:spMk id="35" creationId="{08BA5082-61D2-41E4-9EF8-A787F6122490}"/>
          </ac:spMkLst>
        </pc:spChg>
        <pc:spChg chg="del">
          <ac:chgData name="Grace Lowther" userId="a8fe573b-0694-470f-9a15-3d4093241c1c" providerId="ADAL" clId="{3A2A0149-C724-4484-B7BF-727A4007594B}" dt="2019-04-25T10:48:45.181" v="1163" actId="478"/>
          <ac:spMkLst>
            <pc:docMk/>
            <pc:sldMk cId="3694614634" sldId="364"/>
            <ac:spMk id="36" creationId="{57E2241E-AABB-42A3-B7CA-C551830B17C3}"/>
          </ac:spMkLst>
        </pc:spChg>
        <pc:spChg chg="add del">
          <ac:chgData name="Grace Lowther" userId="a8fe573b-0694-470f-9a15-3d4093241c1c" providerId="ADAL" clId="{3A2A0149-C724-4484-B7BF-727A4007594B}" dt="2019-04-25T10:48:36.416" v="1161" actId="478"/>
          <ac:spMkLst>
            <pc:docMk/>
            <pc:sldMk cId="3694614634" sldId="364"/>
            <ac:spMk id="37" creationId="{5CC5813D-0434-49DF-80F0-EDEBEE19F6A5}"/>
          </ac:spMkLst>
        </pc:spChg>
        <pc:spChg chg="del">
          <ac:chgData name="Grace Lowther" userId="a8fe573b-0694-470f-9a15-3d4093241c1c" providerId="ADAL" clId="{3A2A0149-C724-4484-B7BF-727A4007594B}" dt="2019-04-25T10:48:42.103" v="1162" actId="478"/>
          <ac:spMkLst>
            <pc:docMk/>
            <pc:sldMk cId="3694614634" sldId="364"/>
            <ac:spMk id="38" creationId="{49BED2A7-C57C-442D-A9D3-875AD0D64D7E}"/>
          </ac:spMkLst>
        </pc:spChg>
        <pc:spChg chg="del topLvl">
          <ac:chgData name="Grace Lowther" userId="a8fe573b-0694-470f-9a15-3d4093241c1c" providerId="ADAL" clId="{3A2A0149-C724-4484-B7BF-727A4007594B}" dt="2019-04-25T10:48:58.381" v="1165" actId="478"/>
          <ac:spMkLst>
            <pc:docMk/>
            <pc:sldMk cId="3694614634" sldId="364"/>
            <ac:spMk id="39" creationId="{82870B5C-1363-4399-84B5-EFF4D8843078}"/>
          </ac:spMkLst>
        </pc:spChg>
        <pc:spChg chg="del">
          <ac:chgData name="Grace Lowther" userId="a8fe573b-0694-470f-9a15-3d4093241c1c" providerId="ADAL" clId="{3A2A0149-C724-4484-B7BF-727A4007594B}" dt="2019-04-25T10:48:51.930" v="1164" actId="478"/>
          <ac:spMkLst>
            <pc:docMk/>
            <pc:sldMk cId="3694614634" sldId="364"/>
            <ac:spMk id="40" creationId="{341383B4-6491-4A11-9781-023E56079867}"/>
          </ac:spMkLst>
        </pc:spChg>
        <pc:spChg chg="mod">
          <ac:chgData name="Grace Lowther" userId="a8fe573b-0694-470f-9a15-3d4093241c1c" providerId="ADAL" clId="{3A2A0149-C724-4484-B7BF-727A4007594B}" dt="2019-04-25T11:57:19.607" v="1316" actId="1076"/>
          <ac:spMkLst>
            <pc:docMk/>
            <pc:sldMk cId="3694614634" sldId="364"/>
            <ac:spMk id="48" creationId="{28BB45D2-EB83-459B-807B-13689405A701}"/>
          </ac:spMkLst>
        </pc:spChg>
        <pc:grpChg chg="add del mod">
          <ac:chgData name="Grace Lowther" userId="a8fe573b-0694-470f-9a15-3d4093241c1c" providerId="ADAL" clId="{3A2A0149-C724-4484-B7BF-727A4007594B}" dt="2019-04-25T10:35:07.060" v="428" actId="478"/>
          <ac:grpSpMkLst>
            <pc:docMk/>
            <pc:sldMk cId="3694614634" sldId="364"/>
            <ac:grpSpMk id="2" creationId="{91F3AE01-BEF8-4905-AAC5-E19A6C12DD7A}"/>
          </ac:grpSpMkLst>
        </pc:grpChg>
        <pc:grpChg chg="add del mod">
          <ac:chgData name="Grace Lowther" userId="a8fe573b-0694-470f-9a15-3d4093241c1c" providerId="ADAL" clId="{3A2A0149-C724-4484-B7BF-727A4007594B}" dt="2019-04-25T10:32:46.803" v="382" actId="165"/>
          <ac:grpSpMkLst>
            <pc:docMk/>
            <pc:sldMk cId="3694614634" sldId="364"/>
            <ac:grpSpMk id="3" creationId="{0ADDC4AF-2088-4B3F-ACD8-28412FE86FB4}"/>
          </ac:grpSpMkLst>
        </pc:grpChg>
        <pc:grpChg chg="del">
          <ac:chgData name="Grace Lowther" userId="a8fe573b-0694-470f-9a15-3d4093241c1c" providerId="ADAL" clId="{3A2A0149-C724-4484-B7BF-727A4007594B}" dt="2019-04-25T11:54:08.320" v="1254" actId="478"/>
          <ac:grpSpMkLst>
            <pc:docMk/>
            <pc:sldMk cId="3694614634" sldId="364"/>
            <ac:grpSpMk id="16" creationId="{B31300A9-E3C5-4701-8EF1-45ED088A04DD}"/>
          </ac:grpSpMkLst>
        </pc:grpChg>
        <pc:grpChg chg="add del">
          <ac:chgData name="Grace Lowther" userId="a8fe573b-0694-470f-9a15-3d4093241c1c" providerId="ADAL" clId="{3A2A0149-C724-4484-B7BF-727A4007594B}" dt="2019-04-25T11:55:15.892" v="1290" actId="478"/>
          <ac:grpSpMkLst>
            <pc:docMk/>
            <pc:sldMk cId="3694614634" sldId="364"/>
            <ac:grpSpMk id="20" creationId="{6561C4A7-E13B-48F2-9D58-08A8489E5214}"/>
          </ac:grpSpMkLst>
        </pc:grpChg>
        <pc:grpChg chg="add">
          <ac:chgData name="Grace Lowther" userId="a8fe573b-0694-470f-9a15-3d4093241c1c" providerId="ADAL" clId="{3A2A0149-C724-4484-B7BF-727A4007594B}" dt="2019-04-25T11:55:16.182" v="1291"/>
          <ac:grpSpMkLst>
            <pc:docMk/>
            <pc:sldMk cId="3694614634" sldId="364"/>
            <ac:grpSpMk id="23" creationId="{A6965C60-E8B8-4D6E-B689-A1871ED79F77}"/>
          </ac:grpSpMkLst>
        </pc:grpChg>
        <pc:grpChg chg="add del mod">
          <ac:chgData name="Grace Lowther" userId="a8fe573b-0694-470f-9a15-3d4093241c1c" providerId="ADAL" clId="{3A2A0149-C724-4484-B7BF-727A4007594B}" dt="2019-04-25T10:48:17.861" v="1154" actId="478"/>
          <ac:grpSpMkLst>
            <pc:docMk/>
            <pc:sldMk cId="3694614634" sldId="364"/>
            <ac:grpSpMk id="24" creationId="{A9997A3C-D600-4A54-8AFC-D2CE3AF5BC7F}"/>
          </ac:grpSpMkLst>
        </pc:grpChg>
        <pc:grpChg chg="add del">
          <ac:chgData name="Grace Lowther" userId="a8fe573b-0694-470f-9a15-3d4093241c1c" providerId="ADAL" clId="{3A2A0149-C724-4484-B7BF-727A4007594B}" dt="2019-04-25T10:48:58.381" v="1165" actId="478"/>
          <ac:grpSpMkLst>
            <pc:docMk/>
            <pc:sldMk cId="3694614634" sldId="364"/>
            <ac:grpSpMk id="33" creationId="{12A439D4-4D9C-4A09-9597-B925F9E4C07B}"/>
          </ac:grpSpMkLst>
        </pc:grpChg>
        <pc:grpChg chg="mod topLvl">
          <ac:chgData name="Grace Lowther" userId="a8fe573b-0694-470f-9a15-3d4093241c1c" providerId="ADAL" clId="{3A2A0149-C724-4484-B7BF-727A4007594B}" dt="2019-04-25T11:57:17.197" v="1315" actId="1076"/>
          <ac:grpSpMkLst>
            <pc:docMk/>
            <pc:sldMk cId="3694614634" sldId="364"/>
            <ac:grpSpMk id="34" creationId="{46CEE2CB-FDF0-4362-97BA-47340EEDF065}"/>
          </ac:grpSpMkLst>
        </pc:grpChg>
      </pc:sldChg>
      <pc:sldChg chg="addSp delSp modSp">
        <pc:chgData name="Grace Lowther" userId="a8fe573b-0694-470f-9a15-3d4093241c1c" providerId="ADAL" clId="{3A2A0149-C724-4484-B7BF-727A4007594B}" dt="2019-04-25T11:55:32.579" v="1303"/>
        <pc:sldMkLst>
          <pc:docMk/>
          <pc:sldMk cId="3907246152" sldId="365"/>
        </pc:sldMkLst>
        <pc:spChg chg="mod">
          <ac:chgData name="Grace Lowther" userId="a8fe573b-0694-470f-9a15-3d4093241c1c" providerId="ADAL" clId="{3A2A0149-C724-4484-B7BF-727A4007594B}" dt="2019-04-25T10:29:59.111" v="331" actId="553"/>
          <ac:spMkLst>
            <pc:docMk/>
            <pc:sldMk cId="3907246152" sldId="365"/>
            <ac:spMk id="7" creationId="{D6B7ED18-D339-4396-82D4-8E1282674EC8}"/>
          </ac:spMkLst>
        </pc:spChg>
        <pc:spChg chg="mod">
          <ac:chgData name="Grace Lowther" userId="a8fe573b-0694-470f-9a15-3d4093241c1c" providerId="ADAL" clId="{3A2A0149-C724-4484-B7BF-727A4007594B}" dt="2019-04-25T10:29:48.592" v="328" actId="20577"/>
          <ac:spMkLst>
            <pc:docMk/>
            <pc:sldMk cId="3907246152" sldId="365"/>
            <ac:spMk id="9" creationId="{E1C8915F-A039-47D9-87C3-3A7711A954AD}"/>
          </ac:spMkLst>
        </pc:spChg>
        <pc:spChg chg="mod">
          <ac:chgData name="Grace Lowther" userId="a8fe573b-0694-470f-9a15-3d4093241c1c" providerId="ADAL" clId="{3A2A0149-C724-4484-B7BF-727A4007594B}" dt="2019-04-25T10:29:59.111" v="331" actId="553"/>
          <ac:spMkLst>
            <pc:docMk/>
            <pc:sldMk cId="3907246152" sldId="365"/>
            <ac:spMk id="10" creationId="{0917A430-7F4E-4FE5-B590-83AA95745632}"/>
          </ac:spMkLst>
        </pc:spChg>
        <pc:spChg chg="mod">
          <ac:chgData name="Grace Lowther" userId="a8fe573b-0694-470f-9a15-3d4093241c1c" providerId="ADAL" clId="{3A2A0149-C724-4484-B7BF-727A4007594B}" dt="2019-04-25T10:29:39.458" v="322" actId="20577"/>
          <ac:spMkLst>
            <pc:docMk/>
            <pc:sldMk cId="3907246152" sldId="365"/>
            <ac:spMk id="11" creationId="{F9D7FC56-4088-4C88-B96B-61DFA1E4A2B9}"/>
          </ac:spMkLst>
        </pc:spChg>
        <pc:spChg chg="mod">
          <ac:chgData name="Grace Lowther" userId="a8fe573b-0694-470f-9a15-3d4093241c1c" providerId="ADAL" clId="{3A2A0149-C724-4484-B7BF-727A4007594B}" dt="2019-04-25T10:29:45.472" v="326" actId="20577"/>
          <ac:spMkLst>
            <pc:docMk/>
            <pc:sldMk cId="3907246152" sldId="365"/>
            <ac:spMk id="12" creationId="{2821DE99-389A-4C86-9363-64A1AB5A4C40}"/>
          </ac:spMkLst>
        </pc:spChg>
        <pc:spChg chg="mod">
          <ac:chgData name="Grace Lowther" userId="a8fe573b-0694-470f-9a15-3d4093241c1c" providerId="ADAL" clId="{3A2A0149-C724-4484-B7BF-727A4007594B}" dt="2019-04-25T10:29:42.479" v="324" actId="20577"/>
          <ac:spMkLst>
            <pc:docMk/>
            <pc:sldMk cId="3907246152" sldId="365"/>
            <ac:spMk id="13" creationId="{C03CEC56-3FE6-4AF2-B96A-2242CD6406A3}"/>
          </ac:spMkLst>
        </pc:spChg>
        <pc:spChg chg="mod">
          <ac:chgData name="Grace Lowther" userId="a8fe573b-0694-470f-9a15-3d4093241c1c" providerId="ADAL" clId="{3A2A0149-C724-4484-B7BF-727A4007594B}" dt="2019-04-25T10:35:53.367" v="437" actId="12788"/>
          <ac:spMkLst>
            <pc:docMk/>
            <pc:sldMk cId="3907246152" sldId="365"/>
            <ac:spMk id="19" creationId="{5252A847-DE45-4FA3-A1F8-EEBEB845FF8E}"/>
          </ac:spMkLst>
        </pc:spChg>
        <pc:grpChg chg="mod">
          <ac:chgData name="Grace Lowther" userId="a8fe573b-0694-470f-9a15-3d4093241c1c" providerId="ADAL" clId="{3A2A0149-C724-4484-B7BF-727A4007594B}" dt="2019-04-25T10:29:59.111" v="331" actId="553"/>
          <ac:grpSpMkLst>
            <pc:docMk/>
            <pc:sldMk cId="3907246152" sldId="365"/>
            <ac:grpSpMk id="2" creationId="{F5A638D3-5942-453A-9A4F-D45D6CB98449}"/>
          </ac:grpSpMkLst>
        </pc:grpChg>
        <pc:grpChg chg="add del">
          <ac:chgData name="Grace Lowther" userId="a8fe573b-0694-470f-9a15-3d4093241c1c" providerId="ADAL" clId="{3A2A0149-C724-4484-B7BF-727A4007594B}" dt="2019-04-25T11:55:32.383" v="1302" actId="478"/>
          <ac:grpSpMkLst>
            <pc:docMk/>
            <pc:sldMk cId="3907246152" sldId="365"/>
            <ac:grpSpMk id="14" creationId="{9E2DF988-A2DE-4032-9D94-DE80A7710FE2}"/>
          </ac:grpSpMkLst>
        </pc:grpChg>
        <pc:grpChg chg="del">
          <ac:chgData name="Grace Lowther" userId="a8fe573b-0694-470f-9a15-3d4093241c1c" providerId="ADAL" clId="{3A2A0149-C724-4484-B7BF-727A4007594B}" dt="2019-04-25T11:53:54.211" v="1242" actId="478"/>
          <ac:grpSpMkLst>
            <pc:docMk/>
            <pc:sldMk cId="3907246152" sldId="365"/>
            <ac:grpSpMk id="16" creationId="{B31300A9-E3C5-4701-8EF1-45ED088A04DD}"/>
          </ac:grpSpMkLst>
        </pc:grpChg>
        <pc:grpChg chg="add">
          <ac:chgData name="Grace Lowther" userId="a8fe573b-0694-470f-9a15-3d4093241c1c" providerId="ADAL" clId="{3A2A0149-C724-4484-B7BF-727A4007594B}" dt="2019-04-25T11:55:32.579" v="1303"/>
          <ac:grpSpMkLst>
            <pc:docMk/>
            <pc:sldMk cId="3907246152" sldId="365"/>
            <ac:grpSpMk id="21" creationId="{874043DC-5E16-4665-9F7C-764F5F0A45D3}"/>
          </ac:grpSpMkLst>
        </pc:grpChg>
      </pc:sldChg>
      <pc:sldChg chg="addSp delSp modSp">
        <pc:chgData name="Grace Lowther" userId="a8fe573b-0694-470f-9a15-3d4093241c1c" providerId="ADAL" clId="{3A2A0149-C724-4484-B7BF-727A4007594B}" dt="2019-04-25T11:55:29.627" v="1301"/>
        <pc:sldMkLst>
          <pc:docMk/>
          <pc:sldMk cId="2189981200" sldId="366"/>
        </pc:sldMkLst>
        <pc:spChg chg="del mod topLvl">
          <ac:chgData name="Grace Lowther" userId="a8fe573b-0694-470f-9a15-3d4093241c1c" providerId="ADAL" clId="{3A2A0149-C724-4484-B7BF-727A4007594B}" dt="2019-04-25T10:30:37.661" v="343" actId="478"/>
          <ac:spMkLst>
            <pc:docMk/>
            <pc:sldMk cId="2189981200" sldId="366"/>
            <ac:spMk id="7" creationId="{D6B7ED18-D339-4396-82D4-8E1282674EC8}"/>
          </ac:spMkLst>
        </pc:spChg>
        <pc:spChg chg="del mod topLvl">
          <ac:chgData name="Grace Lowther" userId="a8fe573b-0694-470f-9a15-3d4093241c1c" providerId="ADAL" clId="{3A2A0149-C724-4484-B7BF-727A4007594B}" dt="2019-04-25T10:30:37.661" v="343" actId="478"/>
          <ac:spMkLst>
            <pc:docMk/>
            <pc:sldMk cId="2189981200" sldId="366"/>
            <ac:spMk id="9" creationId="{E1C8915F-A039-47D9-87C3-3A7711A954AD}"/>
          </ac:spMkLst>
        </pc:spChg>
        <pc:spChg chg="del mod topLvl">
          <ac:chgData name="Grace Lowther" userId="a8fe573b-0694-470f-9a15-3d4093241c1c" providerId="ADAL" clId="{3A2A0149-C724-4484-B7BF-727A4007594B}" dt="2019-04-25T10:30:37.661" v="343" actId="478"/>
          <ac:spMkLst>
            <pc:docMk/>
            <pc:sldMk cId="2189981200" sldId="366"/>
            <ac:spMk id="10" creationId="{0917A430-7F4E-4FE5-B590-83AA95745632}"/>
          </ac:spMkLst>
        </pc:spChg>
        <pc:spChg chg="del mod topLvl">
          <ac:chgData name="Grace Lowther" userId="a8fe573b-0694-470f-9a15-3d4093241c1c" providerId="ADAL" clId="{3A2A0149-C724-4484-B7BF-727A4007594B}" dt="2019-04-25T10:30:37.661" v="343" actId="478"/>
          <ac:spMkLst>
            <pc:docMk/>
            <pc:sldMk cId="2189981200" sldId="366"/>
            <ac:spMk id="11" creationId="{F9D7FC56-4088-4C88-B96B-61DFA1E4A2B9}"/>
          </ac:spMkLst>
        </pc:spChg>
        <pc:spChg chg="del mod topLvl">
          <ac:chgData name="Grace Lowther" userId="a8fe573b-0694-470f-9a15-3d4093241c1c" providerId="ADAL" clId="{3A2A0149-C724-4484-B7BF-727A4007594B}" dt="2019-04-25T10:30:37.661" v="343" actId="478"/>
          <ac:spMkLst>
            <pc:docMk/>
            <pc:sldMk cId="2189981200" sldId="366"/>
            <ac:spMk id="12" creationId="{2821DE99-389A-4C86-9363-64A1AB5A4C40}"/>
          </ac:spMkLst>
        </pc:spChg>
        <pc:spChg chg="del mod topLvl">
          <ac:chgData name="Grace Lowther" userId="a8fe573b-0694-470f-9a15-3d4093241c1c" providerId="ADAL" clId="{3A2A0149-C724-4484-B7BF-727A4007594B}" dt="2019-04-25T10:30:37.661" v="343" actId="478"/>
          <ac:spMkLst>
            <pc:docMk/>
            <pc:sldMk cId="2189981200" sldId="366"/>
            <ac:spMk id="13" creationId="{C03CEC56-3FE6-4AF2-B96A-2242CD6406A3}"/>
          </ac:spMkLst>
        </pc:spChg>
        <pc:spChg chg="mod">
          <ac:chgData name="Grace Lowther" userId="a8fe573b-0694-470f-9a15-3d4093241c1c" providerId="ADAL" clId="{3A2A0149-C724-4484-B7BF-727A4007594B}" dt="2019-04-25T10:35:57.368" v="438" actId="12788"/>
          <ac:spMkLst>
            <pc:docMk/>
            <pc:sldMk cId="2189981200" sldId="366"/>
            <ac:spMk id="19" creationId="{5252A847-DE45-4FA3-A1F8-EEBEB845FF8E}"/>
          </ac:spMkLst>
        </pc:spChg>
        <pc:grpChg chg="add del">
          <ac:chgData name="Grace Lowther" userId="a8fe573b-0694-470f-9a15-3d4093241c1c" providerId="ADAL" clId="{3A2A0149-C724-4484-B7BF-727A4007594B}" dt="2019-04-25T10:30:29.199" v="340" actId="165"/>
          <ac:grpSpMkLst>
            <pc:docMk/>
            <pc:sldMk cId="2189981200" sldId="366"/>
            <ac:grpSpMk id="2" creationId="{F5A638D3-5942-453A-9A4F-D45D6CB98449}"/>
          </ac:grpSpMkLst>
        </pc:grpChg>
        <pc:grpChg chg="del">
          <ac:chgData name="Grace Lowther" userId="a8fe573b-0694-470f-9a15-3d4093241c1c" providerId="ADAL" clId="{3A2A0149-C724-4484-B7BF-727A4007594B}" dt="2019-04-25T11:53:57.372" v="1244" actId="478"/>
          <ac:grpSpMkLst>
            <pc:docMk/>
            <pc:sldMk cId="2189981200" sldId="366"/>
            <ac:grpSpMk id="16" creationId="{B31300A9-E3C5-4701-8EF1-45ED088A04DD}"/>
          </ac:grpSpMkLst>
        </pc:grpChg>
        <pc:grpChg chg="add del">
          <ac:chgData name="Grace Lowther" userId="a8fe573b-0694-470f-9a15-3d4093241c1c" providerId="ADAL" clId="{3A2A0149-C724-4484-B7BF-727A4007594B}" dt="2019-04-25T10:30:24.153" v="338"/>
          <ac:grpSpMkLst>
            <pc:docMk/>
            <pc:sldMk cId="2189981200" sldId="366"/>
            <ac:grpSpMk id="20" creationId="{3CB5DB07-0860-4473-9F6D-5006CE96793C}"/>
          </ac:grpSpMkLst>
        </pc:grpChg>
        <pc:grpChg chg="add del">
          <ac:chgData name="Grace Lowther" userId="a8fe573b-0694-470f-9a15-3d4093241c1c" providerId="ADAL" clId="{3A2A0149-C724-4484-B7BF-727A4007594B}" dt="2019-04-25T11:55:29.483" v="1300" actId="478"/>
          <ac:grpSpMkLst>
            <pc:docMk/>
            <pc:sldMk cId="2189981200" sldId="366"/>
            <ac:grpSpMk id="20" creationId="{4CCBB364-5D78-49F6-B330-83D17D6BBD3A}"/>
          </ac:grpSpMkLst>
        </pc:grpChg>
        <pc:grpChg chg="add">
          <ac:chgData name="Grace Lowther" userId="a8fe573b-0694-470f-9a15-3d4093241c1c" providerId="ADAL" clId="{3A2A0149-C724-4484-B7BF-727A4007594B}" dt="2019-04-25T11:55:29.627" v="1301"/>
          <ac:grpSpMkLst>
            <pc:docMk/>
            <pc:sldMk cId="2189981200" sldId="366"/>
            <ac:grpSpMk id="23" creationId="{D77A1A67-8E48-4E67-AEFC-9F24C34B7CC8}"/>
          </ac:grpSpMkLst>
        </pc:grpChg>
        <pc:grpChg chg="add">
          <ac:chgData name="Grace Lowther" userId="a8fe573b-0694-470f-9a15-3d4093241c1c" providerId="ADAL" clId="{3A2A0149-C724-4484-B7BF-727A4007594B}" dt="2019-04-25T10:30:42.413" v="344"/>
          <ac:grpSpMkLst>
            <pc:docMk/>
            <pc:sldMk cId="2189981200" sldId="366"/>
            <ac:grpSpMk id="27" creationId="{107B0428-ADDE-4A94-97DC-1742059689B4}"/>
          </ac:grpSpMkLst>
        </pc:grpChg>
        <pc:cxnChg chg="mod topLvl">
          <ac:chgData name="Grace Lowther" userId="a8fe573b-0694-470f-9a15-3d4093241c1c" providerId="ADAL" clId="{3A2A0149-C724-4484-B7BF-727A4007594B}" dt="2019-04-25T10:30:50.228" v="346" actId="1076"/>
          <ac:cxnSpMkLst>
            <pc:docMk/>
            <pc:sldMk cId="2189981200" sldId="366"/>
            <ac:cxnSpMk id="14" creationId="{95887A09-7E2E-42C0-B98E-C9B9332388C4}"/>
          </ac:cxnSpMkLst>
        </pc:cxnChg>
        <pc:cxnChg chg="mod topLvl">
          <ac:chgData name="Grace Lowther" userId="a8fe573b-0694-470f-9a15-3d4093241c1c" providerId="ADAL" clId="{3A2A0149-C724-4484-B7BF-727A4007594B}" dt="2019-04-25T10:30:47.154" v="345" actId="1076"/>
          <ac:cxnSpMkLst>
            <pc:docMk/>
            <pc:sldMk cId="2189981200" sldId="366"/>
            <ac:cxnSpMk id="15" creationId="{A8F5A889-6EB5-4F7C-B4A8-F6611F25511C}"/>
          </ac:cxnSpMkLst>
        </pc:cxnChg>
      </pc:sldChg>
      <pc:sldChg chg="addSp delSp modSp">
        <pc:chgData name="Grace Lowther" userId="a8fe573b-0694-470f-9a15-3d4093241c1c" providerId="ADAL" clId="{3A2A0149-C724-4484-B7BF-727A4007594B}" dt="2019-04-25T11:55:24.381" v="1297"/>
        <pc:sldMkLst>
          <pc:docMk/>
          <pc:sldMk cId="193398403" sldId="367"/>
        </pc:sldMkLst>
        <pc:spChg chg="mod">
          <ac:chgData name="Grace Lowther" userId="a8fe573b-0694-470f-9a15-3d4093241c1c" providerId="ADAL" clId="{3A2A0149-C724-4484-B7BF-727A4007594B}" dt="2019-04-19T10:47:00.953" v="212" actId="1035"/>
          <ac:spMkLst>
            <pc:docMk/>
            <pc:sldMk cId="193398403" sldId="367"/>
            <ac:spMk id="2" creationId="{9EC70DD6-4FD4-4E1A-A516-C2332D205830}"/>
          </ac:spMkLst>
        </pc:spChg>
        <pc:spChg chg="mod">
          <ac:chgData name="Grace Lowther" userId="a8fe573b-0694-470f-9a15-3d4093241c1c" providerId="ADAL" clId="{3A2A0149-C724-4484-B7BF-727A4007594B}" dt="2019-04-19T10:47:06.272" v="226" actId="1036"/>
          <ac:spMkLst>
            <pc:docMk/>
            <pc:sldMk cId="193398403" sldId="367"/>
            <ac:spMk id="9" creationId="{A66FBFD8-A300-496C-A134-50419D048F40}"/>
          </ac:spMkLst>
        </pc:spChg>
        <pc:spChg chg="mod">
          <ac:chgData name="Grace Lowther" userId="a8fe573b-0694-470f-9a15-3d4093241c1c" providerId="ADAL" clId="{3A2A0149-C724-4484-B7BF-727A4007594B}" dt="2019-04-19T10:47:13.833" v="250" actId="1036"/>
          <ac:spMkLst>
            <pc:docMk/>
            <pc:sldMk cId="193398403" sldId="367"/>
            <ac:spMk id="10" creationId="{5BB89A28-AE63-4384-8442-02C7AE8DD2B5}"/>
          </ac:spMkLst>
        </pc:spChg>
        <pc:spChg chg="mod">
          <ac:chgData name="Grace Lowther" userId="a8fe573b-0694-470f-9a15-3d4093241c1c" providerId="ADAL" clId="{3A2A0149-C724-4484-B7BF-727A4007594B}" dt="2019-04-25T10:53:15.641" v="1221" actId="20577"/>
          <ac:spMkLst>
            <pc:docMk/>
            <pc:sldMk cId="193398403" sldId="367"/>
            <ac:spMk id="19" creationId="{5252A847-DE45-4FA3-A1F8-EEBEB845FF8E}"/>
          </ac:spMkLst>
        </pc:spChg>
        <pc:grpChg chg="add del">
          <ac:chgData name="Grace Lowther" userId="a8fe573b-0694-470f-9a15-3d4093241c1c" providerId="ADAL" clId="{3A2A0149-C724-4484-B7BF-727A4007594B}" dt="2019-04-25T11:55:24.146" v="1296" actId="478"/>
          <ac:grpSpMkLst>
            <pc:docMk/>
            <pc:sldMk cId="193398403" sldId="367"/>
            <ac:grpSpMk id="11" creationId="{19C25728-9242-4569-809C-B96FF36641F1}"/>
          </ac:grpSpMkLst>
        </pc:grpChg>
        <pc:grpChg chg="add">
          <ac:chgData name="Grace Lowther" userId="a8fe573b-0694-470f-9a15-3d4093241c1c" providerId="ADAL" clId="{3A2A0149-C724-4484-B7BF-727A4007594B}" dt="2019-04-25T11:55:24.381" v="1297"/>
          <ac:grpSpMkLst>
            <pc:docMk/>
            <pc:sldMk cId="193398403" sldId="367"/>
            <ac:grpSpMk id="14" creationId="{EDA53747-5E0C-429D-9647-109E943B26BD}"/>
          </ac:grpSpMkLst>
        </pc:grpChg>
        <pc:grpChg chg="del">
          <ac:chgData name="Grace Lowther" userId="a8fe573b-0694-470f-9a15-3d4093241c1c" providerId="ADAL" clId="{3A2A0149-C724-4484-B7BF-727A4007594B}" dt="2019-04-25T11:54:02.157" v="1248" actId="478"/>
          <ac:grpSpMkLst>
            <pc:docMk/>
            <pc:sldMk cId="193398403" sldId="367"/>
            <ac:grpSpMk id="16" creationId="{B31300A9-E3C5-4701-8EF1-45ED088A04DD}"/>
          </ac:grpSpMkLst>
        </pc:grpChg>
      </pc:sldChg>
      <pc:sldChg chg="addSp delSp modSp">
        <pc:chgData name="Grace Lowther" userId="a8fe573b-0694-470f-9a15-3d4093241c1c" providerId="ADAL" clId="{3A2A0149-C724-4484-B7BF-727A4007594B}" dt="2019-04-25T11:55:19.035" v="1293"/>
        <pc:sldMkLst>
          <pc:docMk/>
          <pc:sldMk cId="2340118418" sldId="368"/>
        </pc:sldMkLst>
        <pc:spChg chg="mod">
          <ac:chgData name="Grace Lowther" userId="a8fe573b-0694-470f-9a15-3d4093241c1c" providerId="ADAL" clId="{3A2A0149-C724-4484-B7BF-727A4007594B}" dt="2019-04-25T10:31:46.385" v="356" actId="5793"/>
          <ac:spMkLst>
            <pc:docMk/>
            <pc:sldMk cId="2340118418" sldId="368"/>
            <ac:spMk id="19" creationId="{5252A847-DE45-4FA3-A1F8-EEBEB845FF8E}"/>
          </ac:spMkLst>
        </pc:spChg>
        <pc:grpChg chg="mod">
          <ac:chgData name="Grace Lowther" userId="a8fe573b-0694-470f-9a15-3d4093241c1c" providerId="ADAL" clId="{3A2A0149-C724-4484-B7BF-727A4007594B}" dt="2019-04-25T10:32:04.818" v="368" actId="1036"/>
          <ac:grpSpMkLst>
            <pc:docMk/>
            <pc:sldMk cId="2340118418" sldId="368"/>
            <ac:grpSpMk id="3" creationId="{17B8C9B5-6F9A-4FD5-A415-F6BF99C7180A}"/>
          </ac:grpSpMkLst>
        </pc:grpChg>
        <pc:grpChg chg="add del">
          <ac:chgData name="Grace Lowther" userId="a8fe573b-0694-470f-9a15-3d4093241c1c" providerId="ADAL" clId="{3A2A0149-C724-4484-B7BF-727A4007594B}" dt="2019-04-25T11:55:18.817" v="1292" actId="478"/>
          <ac:grpSpMkLst>
            <pc:docMk/>
            <pc:sldMk cId="2340118418" sldId="368"/>
            <ac:grpSpMk id="10" creationId="{26402186-55D2-49DA-A92C-DFABBA3023EB}"/>
          </ac:grpSpMkLst>
        </pc:grpChg>
        <pc:grpChg chg="add">
          <ac:chgData name="Grace Lowther" userId="a8fe573b-0694-470f-9a15-3d4093241c1c" providerId="ADAL" clId="{3A2A0149-C724-4484-B7BF-727A4007594B}" dt="2019-04-25T11:55:19.035" v="1293"/>
          <ac:grpSpMkLst>
            <pc:docMk/>
            <pc:sldMk cId="2340118418" sldId="368"/>
            <ac:grpSpMk id="13" creationId="{A3110D2D-FC73-4406-B6B2-01C7DBE08DE9}"/>
          </ac:grpSpMkLst>
        </pc:grpChg>
        <pc:grpChg chg="del">
          <ac:chgData name="Grace Lowther" userId="a8fe573b-0694-470f-9a15-3d4093241c1c" providerId="ADAL" clId="{3A2A0149-C724-4484-B7BF-727A4007594B}" dt="2019-04-25T11:54:06.413" v="1252" actId="478"/>
          <ac:grpSpMkLst>
            <pc:docMk/>
            <pc:sldMk cId="2340118418" sldId="368"/>
            <ac:grpSpMk id="16" creationId="{B31300A9-E3C5-4701-8EF1-45ED088A04DD}"/>
          </ac:grpSpMkLst>
        </pc:grpChg>
      </pc:sldChg>
      <pc:sldChg chg="addSp delSp modSp setBg">
        <pc:chgData name="Grace Lowther" userId="a8fe573b-0694-470f-9a15-3d4093241c1c" providerId="ADAL" clId="{3A2A0149-C724-4484-B7BF-727A4007594B}" dt="2019-04-25T12:00:04.995" v="1320"/>
        <pc:sldMkLst>
          <pc:docMk/>
          <pc:sldMk cId="4175539584" sldId="370"/>
        </pc:sldMkLst>
        <pc:spChg chg="mod">
          <ac:chgData name="Grace Lowther" userId="a8fe573b-0694-470f-9a15-3d4093241c1c" providerId="ADAL" clId="{3A2A0149-C724-4484-B7BF-727A4007594B}" dt="2019-04-25T10:37:02.749" v="451" actId="1076"/>
          <ac:spMkLst>
            <pc:docMk/>
            <pc:sldMk cId="4175539584" sldId="370"/>
            <ac:spMk id="7" creationId="{4D5C13CD-3A7C-4086-BF08-F7D7B7B92927}"/>
          </ac:spMkLst>
        </pc:spChg>
        <pc:spChg chg="mod">
          <ac:chgData name="Grace Lowther" userId="a8fe573b-0694-470f-9a15-3d4093241c1c" providerId="ADAL" clId="{3A2A0149-C724-4484-B7BF-727A4007594B}" dt="2019-04-25T11:55:04.973" v="1287" actId="20577"/>
          <ac:spMkLst>
            <pc:docMk/>
            <pc:sldMk cId="4175539584" sldId="370"/>
            <ac:spMk id="11" creationId="{187895BE-C4DB-4826-8B66-330F78440F7F}"/>
          </ac:spMkLst>
        </pc:spChg>
        <pc:spChg chg="mod">
          <ac:chgData name="Grace Lowther" userId="a8fe573b-0694-470f-9a15-3d4093241c1c" providerId="ADAL" clId="{3A2A0149-C724-4484-B7BF-727A4007594B}" dt="2019-04-25T10:36:30.447" v="445" actId="12788"/>
          <ac:spMkLst>
            <pc:docMk/>
            <pc:sldMk cId="4175539584" sldId="370"/>
            <ac:spMk id="19" creationId="{5252A847-DE45-4FA3-A1F8-EEBEB845FF8E}"/>
          </ac:spMkLst>
        </pc:spChg>
        <pc:grpChg chg="add">
          <ac:chgData name="Grace Lowther" userId="a8fe573b-0694-470f-9a15-3d4093241c1c" providerId="ADAL" clId="{3A2A0149-C724-4484-B7BF-727A4007594B}" dt="2019-04-25T11:54:13.045" v="1259"/>
          <ac:grpSpMkLst>
            <pc:docMk/>
            <pc:sldMk cId="4175539584" sldId="370"/>
            <ac:grpSpMk id="10" creationId="{3FF9CCCB-F379-470E-8D71-333C2A578808}"/>
          </ac:grpSpMkLst>
        </pc:grpChg>
        <pc:grpChg chg="del">
          <ac:chgData name="Grace Lowther" userId="a8fe573b-0694-470f-9a15-3d4093241c1c" providerId="ADAL" clId="{3A2A0149-C724-4484-B7BF-727A4007594B}" dt="2019-04-25T11:54:12.878" v="1258" actId="478"/>
          <ac:grpSpMkLst>
            <pc:docMk/>
            <pc:sldMk cId="4175539584" sldId="370"/>
            <ac:grpSpMk id="16" creationId="{B31300A9-E3C5-4701-8EF1-45ED088A04DD}"/>
          </ac:grpSpMkLst>
        </pc:grpChg>
      </pc:sldChg>
      <pc:sldChg chg="addSp delSp modSp">
        <pc:chgData name="Grace Lowther" userId="a8fe573b-0694-470f-9a15-3d4093241c1c" providerId="ADAL" clId="{3A2A0149-C724-4484-B7BF-727A4007594B}" dt="2019-04-25T11:54:48.682" v="1277" actId="20577"/>
        <pc:sldMkLst>
          <pc:docMk/>
          <pc:sldMk cId="2189607617" sldId="372"/>
        </pc:sldMkLst>
        <pc:spChg chg="add del mod">
          <ac:chgData name="Grace Lowther" userId="a8fe573b-0694-470f-9a15-3d4093241c1c" providerId="ADAL" clId="{3A2A0149-C724-4484-B7BF-727A4007594B}" dt="2019-04-25T10:47:41.474" v="1149" actId="478"/>
          <ac:spMkLst>
            <pc:docMk/>
            <pc:sldMk cId="2189607617" sldId="372"/>
            <ac:spMk id="2" creationId="{9E9DBFF8-5DD2-48F1-942D-58C0943A2ADA}"/>
          </ac:spMkLst>
        </pc:spChg>
        <pc:spChg chg="add del mod">
          <ac:chgData name="Grace Lowther" userId="a8fe573b-0694-470f-9a15-3d4093241c1c" providerId="ADAL" clId="{3A2A0149-C724-4484-B7BF-727A4007594B}" dt="2019-04-25T10:44:10.166" v="840" actId="11529"/>
          <ac:spMkLst>
            <pc:docMk/>
            <pc:sldMk cId="2189607617" sldId="372"/>
            <ac:spMk id="3" creationId="{4517F52D-C9F1-4512-BB04-BAAF10AD5127}"/>
          </ac:spMkLst>
        </pc:spChg>
        <pc:spChg chg="add mod">
          <ac:chgData name="Grace Lowther" userId="a8fe573b-0694-470f-9a15-3d4093241c1c" providerId="ADAL" clId="{3A2A0149-C724-4484-B7BF-727A4007594B}" dt="2019-04-25T10:45:18.798" v="967" actId="14100"/>
          <ac:spMkLst>
            <pc:docMk/>
            <pc:sldMk cId="2189607617" sldId="372"/>
            <ac:spMk id="4" creationId="{070A3C20-ED3B-4BDB-9549-C34ED9ECFABF}"/>
          </ac:spMkLst>
        </pc:spChg>
        <pc:spChg chg="add">
          <ac:chgData name="Grace Lowther" userId="a8fe573b-0694-470f-9a15-3d4093241c1c" providerId="ADAL" clId="{3A2A0149-C724-4484-B7BF-727A4007594B}" dt="2019-04-25T10:47:41.669" v="1150"/>
          <ac:spMkLst>
            <pc:docMk/>
            <pc:sldMk cId="2189607617" sldId="372"/>
            <ac:spMk id="11" creationId="{8F16694A-FA5C-4602-BBC2-5E0910363B9C}"/>
          </ac:spMkLst>
        </pc:spChg>
        <pc:spChg chg="mod">
          <ac:chgData name="Grace Lowther" userId="a8fe573b-0694-470f-9a15-3d4093241c1c" providerId="ADAL" clId="{3A2A0149-C724-4484-B7BF-727A4007594B}" dt="2019-04-25T11:54:48.682" v="1277" actId="20577"/>
          <ac:spMkLst>
            <pc:docMk/>
            <pc:sldMk cId="2189607617" sldId="372"/>
            <ac:spMk id="12" creationId="{0583DA67-2602-4F56-AFC9-8AC55E0962A1}"/>
          </ac:spMkLst>
        </pc:spChg>
        <pc:spChg chg="mod">
          <ac:chgData name="Grace Lowther" userId="a8fe573b-0694-470f-9a15-3d4093241c1c" providerId="ADAL" clId="{3A2A0149-C724-4484-B7BF-727A4007594B}" dt="2019-04-25T10:41:35.089" v="800" actId="20577"/>
          <ac:spMkLst>
            <pc:docMk/>
            <pc:sldMk cId="2189607617" sldId="372"/>
            <ac:spMk id="19" creationId="{5252A847-DE45-4FA3-A1F8-EEBEB845FF8E}"/>
          </ac:spMkLst>
        </pc:spChg>
        <pc:grpChg chg="add">
          <ac:chgData name="Grace Lowther" userId="a8fe573b-0694-470f-9a15-3d4093241c1c" providerId="ADAL" clId="{3A2A0149-C724-4484-B7BF-727A4007594B}" dt="2019-04-25T11:54:22.568" v="1267"/>
          <ac:grpSpMkLst>
            <pc:docMk/>
            <pc:sldMk cId="2189607617" sldId="372"/>
            <ac:grpSpMk id="10" creationId="{D7260823-097A-495B-B495-236305D1C0B4}"/>
          </ac:grpSpMkLst>
        </pc:grpChg>
        <pc:grpChg chg="del">
          <ac:chgData name="Grace Lowther" userId="a8fe573b-0694-470f-9a15-3d4093241c1c" providerId="ADAL" clId="{3A2A0149-C724-4484-B7BF-727A4007594B}" dt="2019-04-25T11:54:22.385" v="1266" actId="478"/>
          <ac:grpSpMkLst>
            <pc:docMk/>
            <pc:sldMk cId="2189607617" sldId="372"/>
            <ac:grpSpMk id="16" creationId="{B31300A9-E3C5-4701-8EF1-45ED088A04DD}"/>
          </ac:grpSpMkLst>
        </pc:grpChg>
        <pc:picChg chg="add mod">
          <ac:chgData name="Grace Lowther" userId="a8fe573b-0694-470f-9a15-3d4093241c1c" providerId="ADAL" clId="{3A2A0149-C724-4484-B7BF-727A4007594B}" dt="2019-04-25T10:43:55.959" v="838" actId="1076"/>
          <ac:picMkLst>
            <pc:docMk/>
            <pc:sldMk cId="2189607617" sldId="372"/>
            <ac:picMk id="9" creationId="{82FFCD87-BEFA-490D-A3C6-A6B7E3CD7AD7}"/>
          </ac:picMkLst>
        </pc:picChg>
      </pc:sldChg>
      <pc:sldChg chg="addSp delSp modSp">
        <pc:chgData name="Grace Lowther" userId="a8fe573b-0694-470f-9a15-3d4093241c1c" providerId="ADAL" clId="{3A2A0149-C724-4484-B7BF-727A4007594B}" dt="2019-04-25T12:07:02.450" v="1543"/>
        <pc:sldMkLst>
          <pc:docMk/>
          <pc:sldMk cId="2740509606" sldId="373"/>
        </pc:sldMkLst>
        <pc:spChg chg="mod">
          <ac:chgData name="Grace Lowther" userId="a8fe573b-0694-470f-9a15-3d4093241c1c" providerId="ADAL" clId="{3A2A0149-C724-4484-B7BF-727A4007594B}" dt="2019-04-25T11:54:55.706" v="1283" actId="20577"/>
          <ac:spMkLst>
            <pc:docMk/>
            <pc:sldMk cId="2740509606" sldId="373"/>
            <ac:spMk id="9" creationId="{678B8B3C-6385-4415-9980-5E232AD68769}"/>
          </ac:spMkLst>
        </pc:spChg>
        <pc:spChg chg="mod">
          <ac:chgData name="Grace Lowther" userId="a8fe573b-0694-470f-9a15-3d4093241c1c" providerId="ADAL" clId="{3A2A0149-C724-4484-B7BF-727A4007594B}" dt="2019-04-25T12:07:02.450" v="1543"/>
          <ac:spMkLst>
            <pc:docMk/>
            <pc:sldMk cId="2740509606" sldId="373"/>
            <ac:spMk id="19" creationId="{5252A847-DE45-4FA3-A1F8-EEBEB845FF8E}"/>
          </ac:spMkLst>
        </pc:spChg>
        <pc:grpChg chg="add">
          <ac:chgData name="Grace Lowther" userId="a8fe573b-0694-470f-9a15-3d4093241c1c" providerId="ADAL" clId="{3A2A0149-C724-4484-B7BF-727A4007594B}" dt="2019-04-25T11:54:17.501" v="1263"/>
          <ac:grpSpMkLst>
            <pc:docMk/>
            <pc:sldMk cId="2740509606" sldId="373"/>
            <ac:grpSpMk id="7" creationId="{626B5970-DD83-4892-A040-EA623AA7D407}"/>
          </ac:grpSpMkLst>
        </pc:grpChg>
        <pc:grpChg chg="del">
          <ac:chgData name="Grace Lowther" userId="a8fe573b-0694-470f-9a15-3d4093241c1c" providerId="ADAL" clId="{3A2A0149-C724-4484-B7BF-727A4007594B}" dt="2019-04-25T11:54:17.368" v="1262" actId="478"/>
          <ac:grpSpMkLst>
            <pc:docMk/>
            <pc:sldMk cId="2740509606" sldId="373"/>
            <ac:grpSpMk id="16" creationId="{B31300A9-E3C5-4701-8EF1-45ED088A04DD}"/>
          </ac:grpSpMkLst>
        </pc:grpChg>
      </pc:sldChg>
      <pc:sldChg chg="addSp delSp modSp add">
        <pc:chgData name="Grace Lowther" userId="a8fe573b-0694-470f-9a15-3d4093241c1c" providerId="ADAL" clId="{3A2A0149-C724-4484-B7BF-727A4007594B}" dt="2019-04-25T12:09:38.712" v="1579" actId="20577"/>
        <pc:sldMkLst>
          <pc:docMk/>
          <pc:sldMk cId="3151757187" sldId="375"/>
        </pc:sldMkLst>
        <pc:spChg chg="add mod">
          <ac:chgData name="Grace Lowther" userId="a8fe573b-0694-470f-9a15-3d4093241c1c" providerId="ADAL" clId="{3A2A0149-C724-4484-B7BF-727A4007594B}" dt="2019-04-25T12:09:24.627" v="1578" actId="1036"/>
          <ac:spMkLst>
            <pc:docMk/>
            <pc:sldMk cId="3151757187" sldId="375"/>
            <ac:spMk id="2" creationId="{C074C82F-AE53-4E37-8F36-6CC07672F0BC}"/>
          </ac:spMkLst>
        </pc:spChg>
        <pc:spChg chg="mod">
          <ac:chgData name="Grace Lowther" userId="a8fe573b-0694-470f-9a15-3d4093241c1c" providerId="ADAL" clId="{3A2A0149-C724-4484-B7BF-727A4007594B}" dt="2019-04-25T11:54:51.927" v="1279" actId="20577"/>
          <ac:spMkLst>
            <pc:docMk/>
            <pc:sldMk cId="3151757187" sldId="375"/>
            <ac:spMk id="10" creationId="{D02872BC-26D8-4803-A6D2-18C7CB6DAC79}"/>
          </ac:spMkLst>
        </pc:spChg>
        <pc:spChg chg="add del mod">
          <ac:chgData name="Grace Lowther" userId="a8fe573b-0694-470f-9a15-3d4093241c1c" providerId="ADAL" clId="{3A2A0149-C724-4484-B7BF-727A4007594B}" dt="2019-04-25T12:09:38.712" v="1579" actId="20577"/>
          <ac:spMkLst>
            <pc:docMk/>
            <pc:sldMk cId="3151757187" sldId="375"/>
            <ac:spMk id="19" creationId="{5252A847-DE45-4FA3-A1F8-EEBEB845FF8E}"/>
          </ac:spMkLst>
        </pc:spChg>
        <pc:grpChg chg="add">
          <ac:chgData name="Grace Lowther" userId="a8fe573b-0694-470f-9a15-3d4093241c1c" providerId="ADAL" clId="{3A2A0149-C724-4484-B7BF-727A4007594B}" dt="2019-04-25T11:54:20.242" v="1265"/>
          <ac:grpSpMkLst>
            <pc:docMk/>
            <pc:sldMk cId="3151757187" sldId="375"/>
            <ac:grpSpMk id="9" creationId="{84A344FD-2693-4566-B852-F2843501CE7E}"/>
          </ac:grpSpMkLst>
        </pc:grpChg>
        <pc:grpChg chg="del">
          <ac:chgData name="Grace Lowther" userId="a8fe573b-0694-470f-9a15-3d4093241c1c" providerId="ADAL" clId="{3A2A0149-C724-4484-B7BF-727A4007594B}" dt="2019-04-25T11:54:20.072" v="1264" actId="478"/>
          <ac:grpSpMkLst>
            <pc:docMk/>
            <pc:sldMk cId="3151757187" sldId="375"/>
            <ac:grpSpMk id="16" creationId="{B31300A9-E3C5-4701-8EF1-45ED088A04DD}"/>
          </ac:grpSpMkLst>
        </pc:grpChg>
      </pc:sldChg>
      <pc:sldChg chg="addSp delSp modSp add">
        <pc:chgData name="Grace Lowther" userId="a8fe573b-0694-470f-9a15-3d4093241c1c" providerId="ADAL" clId="{3A2A0149-C724-4484-B7BF-727A4007594B}" dt="2019-04-25T11:54:45.083" v="1275" actId="20577"/>
        <pc:sldMkLst>
          <pc:docMk/>
          <pc:sldMk cId="1371300921" sldId="376"/>
        </pc:sldMkLst>
        <pc:spChg chg="del">
          <ac:chgData name="Grace Lowther" userId="a8fe573b-0694-470f-9a15-3d4093241c1c" providerId="ADAL" clId="{3A2A0149-C724-4484-B7BF-727A4007594B}" dt="2019-04-25T10:47:37.764" v="1146" actId="478"/>
          <ac:spMkLst>
            <pc:docMk/>
            <pc:sldMk cId="1371300921" sldId="376"/>
            <ac:spMk id="2" creationId="{9E9DBFF8-5DD2-48F1-942D-58C0943A2ADA}"/>
          </ac:spMkLst>
        </pc:spChg>
        <pc:spChg chg="add">
          <ac:chgData name="Grace Lowther" userId="a8fe573b-0694-470f-9a15-3d4093241c1c" providerId="ADAL" clId="{3A2A0149-C724-4484-B7BF-727A4007594B}" dt="2019-04-25T10:47:38.045" v="1147"/>
          <ac:spMkLst>
            <pc:docMk/>
            <pc:sldMk cId="1371300921" sldId="376"/>
            <ac:spMk id="10" creationId="{75EFFDC9-237F-415C-9047-319DF3CB202F}"/>
          </ac:spMkLst>
        </pc:spChg>
        <pc:spChg chg="mod">
          <ac:chgData name="Grace Lowther" userId="a8fe573b-0694-470f-9a15-3d4093241c1c" providerId="ADAL" clId="{3A2A0149-C724-4484-B7BF-727A4007594B}" dt="2019-04-25T11:54:45.083" v="1275" actId="20577"/>
          <ac:spMkLst>
            <pc:docMk/>
            <pc:sldMk cId="1371300921" sldId="376"/>
            <ac:spMk id="12" creationId="{7B999704-7B6B-41FA-B847-C8DA07D4B076}"/>
          </ac:spMkLst>
        </pc:spChg>
        <pc:spChg chg="mod">
          <ac:chgData name="Grace Lowther" userId="a8fe573b-0694-470f-9a15-3d4093241c1c" providerId="ADAL" clId="{3A2A0149-C724-4484-B7BF-727A4007594B}" dt="2019-04-25T10:47:39.512" v="1148" actId="20577"/>
          <ac:spMkLst>
            <pc:docMk/>
            <pc:sldMk cId="1371300921" sldId="376"/>
            <ac:spMk id="19" creationId="{5252A847-DE45-4FA3-A1F8-EEBEB845FF8E}"/>
          </ac:spMkLst>
        </pc:spChg>
        <pc:grpChg chg="add">
          <ac:chgData name="Grace Lowther" userId="a8fe573b-0694-470f-9a15-3d4093241c1c" providerId="ADAL" clId="{3A2A0149-C724-4484-B7BF-727A4007594B}" dt="2019-04-25T11:54:32.432" v="1269"/>
          <ac:grpSpMkLst>
            <pc:docMk/>
            <pc:sldMk cId="1371300921" sldId="376"/>
            <ac:grpSpMk id="11" creationId="{33DA2C33-6BCF-4EC7-AD57-4F9A1576C0D4}"/>
          </ac:grpSpMkLst>
        </pc:grpChg>
        <pc:grpChg chg="del">
          <ac:chgData name="Grace Lowther" userId="a8fe573b-0694-470f-9a15-3d4093241c1c" providerId="ADAL" clId="{3A2A0149-C724-4484-B7BF-727A4007594B}" dt="2019-04-25T11:54:32.214" v="1268" actId="478"/>
          <ac:grpSpMkLst>
            <pc:docMk/>
            <pc:sldMk cId="1371300921" sldId="376"/>
            <ac:grpSpMk id="16" creationId="{B31300A9-E3C5-4701-8EF1-45ED088A04DD}"/>
          </ac:grpSpMkLst>
        </pc:grpChg>
      </pc:sldChg>
      <pc:sldChg chg="addSp delSp modSp add">
        <pc:chgData name="Grace Lowther" userId="a8fe573b-0694-470f-9a15-3d4093241c1c" providerId="ADAL" clId="{3A2A0149-C724-4484-B7BF-727A4007594B}" dt="2019-04-25T12:05:59.269" v="1514" actId="20577"/>
        <pc:sldMkLst>
          <pc:docMk/>
          <pc:sldMk cId="1987908591" sldId="377"/>
        </pc:sldMkLst>
        <pc:spChg chg="mod">
          <ac:chgData name="Grace Lowther" userId="a8fe573b-0694-470f-9a15-3d4093241c1c" providerId="ADAL" clId="{3A2A0149-C724-4484-B7BF-727A4007594B}" dt="2019-04-25T10:47:34.615" v="1145" actId="1035"/>
          <ac:spMkLst>
            <pc:docMk/>
            <pc:sldMk cId="1987908591" sldId="377"/>
            <ac:spMk id="2" creationId="{9E9DBFF8-5DD2-48F1-942D-58C0943A2ADA}"/>
          </ac:spMkLst>
        </pc:spChg>
        <pc:spChg chg="mod">
          <ac:chgData name="Grace Lowther" userId="a8fe573b-0694-470f-9a15-3d4093241c1c" providerId="ADAL" clId="{3A2A0149-C724-4484-B7BF-727A4007594B}" dt="2019-04-25T11:54:42.425" v="1273" actId="20577"/>
          <ac:spMkLst>
            <pc:docMk/>
            <pc:sldMk cId="1987908591" sldId="377"/>
            <ac:spMk id="11" creationId="{AFA516D1-082B-4A90-B8D5-54B12AE872FA}"/>
          </ac:spMkLst>
        </pc:spChg>
        <pc:spChg chg="mod">
          <ac:chgData name="Grace Lowther" userId="a8fe573b-0694-470f-9a15-3d4093241c1c" providerId="ADAL" clId="{3A2A0149-C724-4484-B7BF-727A4007594B}" dt="2019-04-25T12:05:59.269" v="1514" actId="20577"/>
          <ac:spMkLst>
            <pc:docMk/>
            <pc:sldMk cId="1987908591" sldId="377"/>
            <ac:spMk id="19" creationId="{5252A847-DE45-4FA3-A1F8-EEBEB845FF8E}"/>
          </ac:spMkLst>
        </pc:spChg>
        <pc:grpChg chg="add">
          <ac:chgData name="Grace Lowther" userId="a8fe573b-0694-470f-9a15-3d4093241c1c" providerId="ADAL" clId="{3A2A0149-C724-4484-B7BF-727A4007594B}" dt="2019-04-25T11:54:36.565" v="1271"/>
          <ac:grpSpMkLst>
            <pc:docMk/>
            <pc:sldMk cId="1987908591" sldId="377"/>
            <ac:grpSpMk id="10" creationId="{424DE1AF-A695-40A4-9DC0-F7BE64E475C4}"/>
          </ac:grpSpMkLst>
        </pc:grpChg>
        <pc:grpChg chg="del">
          <ac:chgData name="Grace Lowther" userId="a8fe573b-0694-470f-9a15-3d4093241c1c" providerId="ADAL" clId="{3A2A0149-C724-4484-B7BF-727A4007594B}" dt="2019-04-25T11:54:36.448" v="1270" actId="478"/>
          <ac:grpSpMkLst>
            <pc:docMk/>
            <pc:sldMk cId="1987908591" sldId="377"/>
            <ac:grpSpMk id="16" creationId="{B31300A9-E3C5-4701-8EF1-45ED088A04DD}"/>
          </ac:grpSpMkLst>
        </pc:grpChg>
      </pc:sldChg>
      <pc:sldChg chg="addSp delSp modSp add ord">
        <pc:chgData name="Grace Lowther" userId="a8fe573b-0694-470f-9a15-3d4093241c1c" providerId="ADAL" clId="{3A2A0149-C724-4484-B7BF-727A4007594B}" dt="2019-04-25T11:55:46.279" v="1313"/>
        <pc:sldMkLst>
          <pc:docMk/>
          <pc:sldMk cId="2187227487" sldId="412"/>
        </pc:sldMkLst>
        <pc:spChg chg="add del">
          <ac:chgData name="Grace Lowther" userId="a8fe573b-0694-470f-9a15-3d4093241c1c" providerId="ADAL" clId="{3A2A0149-C724-4484-B7BF-727A4007594B}" dt="2019-04-25T10:51:54.428" v="1172"/>
          <ac:spMkLst>
            <pc:docMk/>
            <pc:sldMk cId="2187227487" sldId="412"/>
            <ac:spMk id="2" creationId="{046AD977-FDB4-41B4-AB40-9E88AE6D9A4C}"/>
          </ac:spMkLst>
        </pc:spChg>
        <pc:spChg chg="mod">
          <ac:chgData name="Grace Lowther" userId="a8fe573b-0694-470f-9a15-3d4093241c1c" providerId="ADAL" clId="{3A2A0149-C724-4484-B7BF-727A4007594B}" dt="2019-04-25T11:53:32.995" v="1231" actId="113"/>
          <ac:spMkLst>
            <pc:docMk/>
            <pc:sldMk cId="2187227487" sldId="412"/>
            <ac:spMk id="17" creationId="{0F18B4CD-798D-4EA5-92CF-7A4BB6DD9812}"/>
          </ac:spMkLst>
        </pc:spChg>
        <pc:spChg chg="mod">
          <ac:chgData name="Grace Lowther" userId="a8fe573b-0694-470f-9a15-3d4093241c1c" providerId="ADAL" clId="{3A2A0149-C724-4484-B7BF-727A4007594B}" dt="2019-04-25T10:52:21.431" v="1190" actId="20577"/>
          <ac:spMkLst>
            <pc:docMk/>
            <pc:sldMk cId="2187227487" sldId="412"/>
            <ac:spMk id="19" creationId="{5252A847-DE45-4FA3-A1F8-EEBEB845FF8E}"/>
          </ac:spMkLst>
        </pc:spChg>
        <pc:grpChg chg="add">
          <ac:chgData name="Grace Lowther" userId="a8fe573b-0694-470f-9a15-3d4093241c1c" providerId="ADAL" clId="{3A2A0149-C724-4484-B7BF-727A4007594B}" dt="2019-04-25T11:55:46.279" v="1313"/>
          <ac:grpSpMkLst>
            <pc:docMk/>
            <pc:sldMk cId="2187227487" sldId="412"/>
            <ac:grpSpMk id="10" creationId="{BB3D0862-73CE-4FE1-A008-EEE4E4FD4777}"/>
          </ac:grpSpMkLst>
        </pc:grpChg>
        <pc:grpChg chg="del">
          <ac:chgData name="Grace Lowther" userId="a8fe573b-0694-470f-9a15-3d4093241c1c" providerId="ADAL" clId="{3A2A0149-C724-4484-B7BF-727A4007594B}" dt="2019-04-25T11:55:46.173" v="1312" actId="478"/>
          <ac:grpSpMkLst>
            <pc:docMk/>
            <pc:sldMk cId="2187227487" sldId="412"/>
            <ac:grpSpMk id="16" creationId="{B31300A9-E3C5-4701-8EF1-45ED088A04DD}"/>
          </ac:grpSpMkLst>
        </pc:grpChg>
        <pc:picChg chg="add">
          <ac:chgData name="Grace Lowther" userId="a8fe573b-0694-470f-9a15-3d4093241c1c" providerId="ADAL" clId="{3A2A0149-C724-4484-B7BF-727A4007594B}" dt="2019-04-25T10:51:58.862" v="1173"/>
          <ac:picMkLst>
            <pc:docMk/>
            <pc:sldMk cId="2187227487" sldId="412"/>
            <ac:picMk id="9" creationId="{3DED8963-3EC6-4365-B8D2-296503DC2EF9}"/>
          </ac:picMkLst>
        </pc:picChg>
      </pc:sldChg>
    </pc:docChg>
  </pc:docChgLst>
  <pc:docChgLst>
    <pc:chgData name="Becky Crouch" userId="c8246cc5-0a21-4bf3-8f37-70937c159b77" providerId="ADAL" clId="{F64522E5-764A-4499-855D-292C62D7A984}"/>
  </pc:docChgLst>
  <pc:docChgLst>
    <pc:chgData name="Kyle Tidswell-Brown" userId="3518c4a0-5c99-4880-b127-cb60ccf11a39" providerId="ADAL" clId="{C0AA5F81-8B45-4A02-A060-ADA81697FBFA}"/>
    <pc:docChg chg="undo custSel addSld delSld modSld">
      <pc:chgData name="Kyle Tidswell-Brown" userId="3518c4a0-5c99-4880-b127-cb60ccf11a39" providerId="ADAL" clId="{C0AA5F81-8B45-4A02-A060-ADA81697FBFA}" dt="2019-05-06T13:33:51.872" v="334" actId="2696"/>
      <pc:docMkLst>
        <pc:docMk/>
      </pc:docMkLst>
      <pc:sldChg chg="modSp">
        <pc:chgData name="Kyle Tidswell-Brown" userId="3518c4a0-5c99-4880-b127-cb60ccf11a39" providerId="ADAL" clId="{C0AA5F81-8B45-4A02-A060-ADA81697FBFA}" dt="2019-05-06T09:05:55.847" v="255"/>
        <pc:sldMkLst>
          <pc:docMk/>
          <pc:sldMk cId="2637481266" sldId="256"/>
        </pc:sldMkLst>
        <pc:spChg chg="mod">
          <ac:chgData name="Kyle Tidswell-Brown" userId="3518c4a0-5c99-4880-b127-cb60ccf11a39" providerId="ADAL" clId="{C0AA5F81-8B45-4A02-A060-ADA81697FBFA}" dt="2019-05-03T13:45:53.795" v="0"/>
          <ac:spMkLst>
            <pc:docMk/>
            <pc:sldMk cId="2637481266" sldId="256"/>
            <ac:spMk id="12" creationId="{7685F5D4-764C-4AFF-8C13-76AA9D93C73D}"/>
          </ac:spMkLst>
        </pc:spChg>
        <pc:spChg chg="mod">
          <ac:chgData name="Kyle Tidswell-Brown" userId="3518c4a0-5c99-4880-b127-cb60ccf11a39" providerId="ADAL" clId="{C0AA5F81-8B45-4A02-A060-ADA81697FBFA}" dt="2019-05-06T09:05:55.847" v="255"/>
          <ac:spMkLst>
            <pc:docMk/>
            <pc:sldMk cId="2637481266" sldId="256"/>
            <ac:spMk id="19" creationId="{5252A847-DE45-4FA3-A1F8-EEBEB845FF8E}"/>
          </ac:spMkLst>
        </pc:spChg>
      </pc:sldChg>
      <pc:sldChg chg="modSp">
        <pc:chgData name="Kyle Tidswell-Brown" userId="3518c4a0-5c99-4880-b127-cb60ccf11a39" providerId="ADAL" clId="{C0AA5F81-8B45-4A02-A060-ADA81697FBFA}" dt="2019-05-06T09:06:03.404" v="256" actId="20577"/>
        <pc:sldMkLst>
          <pc:docMk/>
          <pc:sldMk cId="3855900595" sldId="301"/>
        </pc:sldMkLst>
        <pc:spChg chg="mod">
          <ac:chgData name="Kyle Tidswell-Brown" userId="3518c4a0-5c99-4880-b127-cb60ccf11a39" providerId="ADAL" clId="{C0AA5F81-8B45-4A02-A060-ADA81697FBFA}" dt="2019-05-03T13:45:53.795" v="0"/>
          <ac:spMkLst>
            <pc:docMk/>
            <pc:sldMk cId="3855900595" sldId="301"/>
            <ac:spMk id="12" creationId="{DABA1F7D-3208-4AE6-AD2C-DA23FA88D49C}"/>
          </ac:spMkLst>
        </pc:spChg>
        <pc:spChg chg="mod">
          <ac:chgData name="Kyle Tidswell-Brown" userId="3518c4a0-5c99-4880-b127-cb60ccf11a39" providerId="ADAL" clId="{C0AA5F81-8B45-4A02-A060-ADA81697FBFA}" dt="2019-05-06T09:06:03.404" v="256" actId="20577"/>
          <ac:spMkLst>
            <pc:docMk/>
            <pc:sldMk cId="3855900595" sldId="301"/>
            <ac:spMk id="19" creationId="{5252A847-DE45-4FA3-A1F8-EEBEB845FF8E}"/>
          </ac:spMkLst>
        </pc:spChg>
      </pc:sldChg>
      <pc:sldChg chg="modSp">
        <pc:chgData name="Kyle Tidswell-Brown" userId="3518c4a0-5c99-4880-b127-cb60ccf11a39" providerId="ADAL" clId="{C0AA5F81-8B45-4A02-A060-ADA81697FBFA}" dt="2019-05-06T13:32:48.101" v="294" actId="20577"/>
        <pc:sldMkLst>
          <pc:docMk/>
          <pc:sldMk cId="636014570" sldId="314"/>
        </pc:sldMkLst>
        <pc:spChg chg="mod">
          <ac:chgData name="Kyle Tidswell-Brown" userId="3518c4a0-5c99-4880-b127-cb60ccf11a39" providerId="ADAL" clId="{C0AA5F81-8B45-4A02-A060-ADA81697FBFA}" dt="2019-05-03T13:45:53.795" v="0"/>
          <ac:spMkLst>
            <pc:docMk/>
            <pc:sldMk cId="636014570" sldId="314"/>
            <ac:spMk id="11" creationId="{BC1C048B-93EA-481D-9ED8-A5B3E5C94F75}"/>
          </ac:spMkLst>
        </pc:spChg>
        <pc:spChg chg="mod">
          <ac:chgData name="Kyle Tidswell-Brown" userId="3518c4a0-5c99-4880-b127-cb60ccf11a39" providerId="ADAL" clId="{C0AA5F81-8B45-4A02-A060-ADA81697FBFA}" dt="2019-05-06T13:32:48.101" v="294" actId="20577"/>
          <ac:spMkLst>
            <pc:docMk/>
            <pc:sldMk cId="636014570" sldId="314"/>
            <ac:spMk id="19" creationId="{5252A847-DE45-4FA3-A1F8-EEBEB845FF8E}"/>
          </ac:spMkLst>
        </pc:spChg>
      </pc:sldChg>
      <pc:sldChg chg="modSp">
        <pc:chgData name="Kyle Tidswell-Brown" userId="3518c4a0-5c99-4880-b127-cb60ccf11a39" providerId="ADAL" clId="{C0AA5F81-8B45-4A02-A060-ADA81697FBFA}" dt="2019-05-06T07:57:59.946" v="152" actId="20577"/>
        <pc:sldMkLst>
          <pc:docMk/>
          <pc:sldMk cId="3789915596" sldId="362"/>
        </pc:sldMkLst>
        <pc:spChg chg="mod">
          <ac:chgData name="Kyle Tidswell-Brown" userId="3518c4a0-5c99-4880-b127-cb60ccf11a39" providerId="ADAL" clId="{C0AA5F81-8B45-4A02-A060-ADA81697FBFA}" dt="2019-05-03T13:45:53.795" v="0"/>
          <ac:spMkLst>
            <pc:docMk/>
            <pc:sldMk cId="3789915596" sldId="362"/>
            <ac:spMk id="13" creationId="{A3CC03A9-7CB0-4F62-8524-C2876091A8A8}"/>
          </ac:spMkLst>
        </pc:spChg>
        <pc:spChg chg="mod">
          <ac:chgData name="Kyle Tidswell-Brown" userId="3518c4a0-5c99-4880-b127-cb60ccf11a39" providerId="ADAL" clId="{C0AA5F81-8B45-4A02-A060-ADA81697FBFA}" dt="2019-05-06T07:57:59.946" v="152" actId="20577"/>
          <ac:spMkLst>
            <pc:docMk/>
            <pc:sldMk cId="3789915596" sldId="362"/>
            <ac:spMk id="19" creationId="{5252A847-DE45-4FA3-A1F8-EEBEB845FF8E}"/>
          </ac:spMkLst>
        </pc:spChg>
      </pc:sldChg>
      <pc:sldChg chg="modSp">
        <pc:chgData name="Kyle Tidswell-Brown" userId="3518c4a0-5c99-4880-b127-cb60ccf11a39" providerId="ADAL" clId="{C0AA5F81-8B45-4A02-A060-ADA81697FBFA}" dt="2019-05-06T08:00:00.749" v="163" actId="122"/>
        <pc:sldMkLst>
          <pc:docMk/>
          <pc:sldMk cId="4067046444" sldId="363"/>
        </pc:sldMkLst>
        <pc:spChg chg="mod">
          <ac:chgData name="Kyle Tidswell-Brown" userId="3518c4a0-5c99-4880-b127-cb60ccf11a39" providerId="ADAL" clId="{C0AA5F81-8B45-4A02-A060-ADA81697FBFA}" dt="2019-05-03T13:45:53.795" v="0"/>
          <ac:spMkLst>
            <pc:docMk/>
            <pc:sldMk cId="4067046444" sldId="363"/>
            <ac:spMk id="12" creationId="{EF11D1DB-F7EA-4C6A-86E0-5400C2C8ABB9}"/>
          </ac:spMkLst>
        </pc:spChg>
        <pc:spChg chg="mod">
          <ac:chgData name="Kyle Tidswell-Brown" userId="3518c4a0-5c99-4880-b127-cb60ccf11a39" providerId="ADAL" clId="{C0AA5F81-8B45-4A02-A060-ADA81697FBFA}" dt="2019-05-06T08:00:00.749" v="163" actId="122"/>
          <ac:spMkLst>
            <pc:docMk/>
            <pc:sldMk cId="4067046444" sldId="363"/>
            <ac:spMk id="19" creationId="{5252A847-DE45-4FA3-A1F8-EEBEB845FF8E}"/>
          </ac:spMkLst>
        </pc:spChg>
      </pc:sldChg>
      <pc:sldChg chg="delSp modSp">
        <pc:chgData name="Kyle Tidswell-Brown" userId="3518c4a0-5c99-4880-b127-cb60ccf11a39" providerId="ADAL" clId="{C0AA5F81-8B45-4A02-A060-ADA81697FBFA}" dt="2019-05-06T08:03:09.650" v="194" actId="1076"/>
        <pc:sldMkLst>
          <pc:docMk/>
          <pc:sldMk cId="3694614634" sldId="364"/>
        </pc:sldMkLst>
        <pc:spChg chg="mod">
          <ac:chgData name="Kyle Tidswell-Brown" userId="3518c4a0-5c99-4880-b127-cb60ccf11a39" providerId="ADAL" clId="{C0AA5F81-8B45-4A02-A060-ADA81697FBFA}" dt="2019-05-03T13:45:53.795" v="0"/>
          <ac:spMkLst>
            <pc:docMk/>
            <pc:sldMk cId="3694614634" sldId="364"/>
            <ac:spMk id="24" creationId="{A10F75EA-1EC7-4F3C-818C-728AC28ABA5E}"/>
          </ac:spMkLst>
        </pc:spChg>
        <pc:spChg chg="mod topLvl">
          <ac:chgData name="Kyle Tidswell-Brown" userId="3518c4a0-5c99-4880-b127-cb60ccf11a39" providerId="ADAL" clId="{C0AA5F81-8B45-4A02-A060-ADA81697FBFA}" dt="2019-05-06T08:01:28.534" v="193" actId="1076"/>
          <ac:spMkLst>
            <pc:docMk/>
            <pc:sldMk cId="3694614634" sldId="364"/>
            <ac:spMk id="41" creationId="{196D6AE9-5B8D-4AA2-B196-BC2D903581B8}"/>
          </ac:spMkLst>
        </pc:spChg>
        <pc:spChg chg="mod topLvl">
          <ac:chgData name="Kyle Tidswell-Brown" userId="3518c4a0-5c99-4880-b127-cb60ccf11a39" providerId="ADAL" clId="{C0AA5F81-8B45-4A02-A060-ADA81697FBFA}" dt="2019-05-06T08:01:13.922" v="187" actId="1076"/>
          <ac:spMkLst>
            <pc:docMk/>
            <pc:sldMk cId="3694614634" sldId="364"/>
            <ac:spMk id="42" creationId="{A958C154-8857-4188-86DD-5AB232917633}"/>
          </ac:spMkLst>
        </pc:spChg>
        <pc:spChg chg="mod topLvl">
          <ac:chgData name="Kyle Tidswell-Brown" userId="3518c4a0-5c99-4880-b127-cb60ccf11a39" providerId="ADAL" clId="{C0AA5F81-8B45-4A02-A060-ADA81697FBFA}" dt="2019-05-06T08:01:18.421" v="191" actId="1076"/>
          <ac:spMkLst>
            <pc:docMk/>
            <pc:sldMk cId="3694614634" sldId="364"/>
            <ac:spMk id="43" creationId="{4793C5F5-8692-4588-AE5E-2DB02E628DD4}"/>
          </ac:spMkLst>
        </pc:spChg>
        <pc:spChg chg="mod topLvl">
          <ac:chgData name="Kyle Tidswell-Brown" userId="3518c4a0-5c99-4880-b127-cb60ccf11a39" providerId="ADAL" clId="{C0AA5F81-8B45-4A02-A060-ADA81697FBFA}" dt="2019-05-06T08:01:16.473" v="189" actId="1076"/>
          <ac:spMkLst>
            <pc:docMk/>
            <pc:sldMk cId="3694614634" sldId="364"/>
            <ac:spMk id="44" creationId="{07F4C9F0-F337-4BC8-8671-52A64373CD54}"/>
          </ac:spMkLst>
        </pc:spChg>
        <pc:spChg chg="mod topLvl">
          <ac:chgData name="Kyle Tidswell-Brown" userId="3518c4a0-5c99-4880-b127-cb60ccf11a39" providerId="ADAL" clId="{C0AA5F81-8B45-4A02-A060-ADA81697FBFA}" dt="2019-05-06T08:01:15.304" v="188" actId="1076"/>
          <ac:spMkLst>
            <pc:docMk/>
            <pc:sldMk cId="3694614634" sldId="364"/>
            <ac:spMk id="45" creationId="{4C8DFE5C-009D-49FC-BF47-2853B93E4C64}"/>
          </ac:spMkLst>
        </pc:spChg>
        <pc:spChg chg="mod topLvl">
          <ac:chgData name="Kyle Tidswell-Brown" userId="3518c4a0-5c99-4880-b127-cb60ccf11a39" providerId="ADAL" clId="{C0AA5F81-8B45-4A02-A060-ADA81697FBFA}" dt="2019-05-06T08:01:09.675" v="186" actId="165"/>
          <ac:spMkLst>
            <pc:docMk/>
            <pc:sldMk cId="3694614634" sldId="364"/>
            <ac:spMk id="46" creationId="{16A7F587-2445-49B4-967B-6A1DEEAAB5AC}"/>
          </ac:spMkLst>
        </pc:spChg>
        <pc:spChg chg="mod topLvl">
          <ac:chgData name="Kyle Tidswell-Brown" userId="3518c4a0-5c99-4880-b127-cb60ccf11a39" providerId="ADAL" clId="{C0AA5F81-8B45-4A02-A060-ADA81697FBFA}" dt="2019-05-06T08:03:09.650" v="194" actId="1076"/>
          <ac:spMkLst>
            <pc:docMk/>
            <pc:sldMk cId="3694614634" sldId="364"/>
            <ac:spMk id="47" creationId="{4E158AD5-572E-4814-884D-90289F4607DF}"/>
          </ac:spMkLst>
        </pc:spChg>
        <pc:spChg chg="mod topLvl">
          <ac:chgData name="Kyle Tidswell-Brown" userId="3518c4a0-5c99-4880-b127-cb60ccf11a39" providerId="ADAL" clId="{C0AA5F81-8B45-4A02-A060-ADA81697FBFA}" dt="2019-05-06T08:01:17.522" v="190" actId="1076"/>
          <ac:spMkLst>
            <pc:docMk/>
            <pc:sldMk cId="3694614634" sldId="364"/>
            <ac:spMk id="48" creationId="{28BB45D2-EB83-459B-807B-13689405A701}"/>
          </ac:spMkLst>
        </pc:spChg>
        <pc:grpChg chg="del mod">
          <ac:chgData name="Kyle Tidswell-Brown" userId="3518c4a0-5c99-4880-b127-cb60ccf11a39" providerId="ADAL" clId="{C0AA5F81-8B45-4A02-A060-ADA81697FBFA}" dt="2019-05-06T08:01:09.675" v="186" actId="165"/>
          <ac:grpSpMkLst>
            <pc:docMk/>
            <pc:sldMk cId="3694614634" sldId="364"/>
            <ac:grpSpMk id="34" creationId="{46CEE2CB-FDF0-4362-97BA-47340EEDF065}"/>
          </ac:grpSpMkLst>
        </pc:grpChg>
      </pc:sldChg>
      <pc:sldChg chg="modSp">
        <pc:chgData name="Kyle Tidswell-Brown" userId="3518c4a0-5c99-4880-b127-cb60ccf11a39" providerId="ADAL" clId="{C0AA5F81-8B45-4A02-A060-ADA81697FBFA}" dt="2019-05-03T13:45:53.795" v="0"/>
        <pc:sldMkLst>
          <pc:docMk/>
          <pc:sldMk cId="3907246152" sldId="365"/>
        </pc:sldMkLst>
        <pc:spChg chg="mod">
          <ac:chgData name="Kyle Tidswell-Brown" userId="3518c4a0-5c99-4880-b127-cb60ccf11a39" providerId="ADAL" clId="{C0AA5F81-8B45-4A02-A060-ADA81697FBFA}" dt="2019-05-03T13:45:53.795" v="0"/>
          <ac:spMkLst>
            <pc:docMk/>
            <pc:sldMk cId="3907246152" sldId="365"/>
            <ac:spMk id="22" creationId="{4618FC38-264E-4E3D-9F15-CB38AE687BFA}"/>
          </ac:spMkLst>
        </pc:spChg>
      </pc:sldChg>
      <pc:sldChg chg="modSp">
        <pc:chgData name="Kyle Tidswell-Brown" userId="3518c4a0-5c99-4880-b127-cb60ccf11a39" providerId="ADAL" clId="{C0AA5F81-8B45-4A02-A060-ADA81697FBFA}" dt="2019-05-06T13:32:09.438" v="283" actId="207"/>
        <pc:sldMkLst>
          <pc:docMk/>
          <pc:sldMk cId="2189981200" sldId="366"/>
        </pc:sldMkLst>
        <pc:spChg chg="mod">
          <ac:chgData name="Kyle Tidswell-Brown" userId="3518c4a0-5c99-4880-b127-cb60ccf11a39" providerId="ADAL" clId="{C0AA5F81-8B45-4A02-A060-ADA81697FBFA}" dt="2019-05-03T13:45:53.795" v="0"/>
          <ac:spMkLst>
            <pc:docMk/>
            <pc:sldMk cId="2189981200" sldId="366"/>
            <ac:spMk id="24" creationId="{F4B5DBBE-2491-40A5-BBA9-DF0698271C11}"/>
          </ac:spMkLst>
        </pc:spChg>
        <pc:spChg chg="mod">
          <ac:chgData name="Kyle Tidswell-Brown" userId="3518c4a0-5c99-4880-b127-cb60ccf11a39" providerId="ADAL" clId="{C0AA5F81-8B45-4A02-A060-ADA81697FBFA}" dt="2019-05-06T13:32:04.309" v="281" actId="207"/>
          <ac:spMkLst>
            <pc:docMk/>
            <pc:sldMk cId="2189981200" sldId="366"/>
            <ac:spMk id="29" creationId="{960B6BA0-46AB-4AD8-8227-704C0F96B24A}"/>
          </ac:spMkLst>
        </pc:spChg>
        <pc:spChg chg="mod">
          <ac:chgData name="Kyle Tidswell-Brown" userId="3518c4a0-5c99-4880-b127-cb60ccf11a39" providerId="ADAL" clId="{C0AA5F81-8B45-4A02-A060-ADA81697FBFA}" dt="2019-05-06T07:57:35.933" v="150" actId="207"/>
          <ac:spMkLst>
            <pc:docMk/>
            <pc:sldMk cId="2189981200" sldId="366"/>
            <ac:spMk id="30" creationId="{7A05F9FD-5D0F-4053-B9C3-7584CEC91487}"/>
          </ac:spMkLst>
        </pc:spChg>
        <pc:spChg chg="mod">
          <ac:chgData name="Kyle Tidswell-Brown" userId="3518c4a0-5c99-4880-b127-cb60ccf11a39" providerId="ADAL" clId="{C0AA5F81-8B45-4A02-A060-ADA81697FBFA}" dt="2019-05-06T13:32:09.438" v="283" actId="207"/>
          <ac:spMkLst>
            <pc:docMk/>
            <pc:sldMk cId="2189981200" sldId="366"/>
            <ac:spMk id="31" creationId="{988240DF-A6C2-4D45-9B74-EA5BDF8DB06F}"/>
          </ac:spMkLst>
        </pc:spChg>
        <pc:spChg chg="mod">
          <ac:chgData name="Kyle Tidswell-Brown" userId="3518c4a0-5c99-4880-b127-cb60ccf11a39" providerId="ADAL" clId="{C0AA5F81-8B45-4A02-A060-ADA81697FBFA}" dt="2019-05-06T13:32:06.925" v="282" actId="207"/>
          <ac:spMkLst>
            <pc:docMk/>
            <pc:sldMk cId="2189981200" sldId="366"/>
            <ac:spMk id="32" creationId="{418F8D85-AB9D-413B-8210-0B367F35DBC4}"/>
          </ac:spMkLst>
        </pc:spChg>
        <pc:spChg chg="mod">
          <ac:chgData name="Kyle Tidswell-Brown" userId="3518c4a0-5c99-4880-b127-cb60ccf11a39" providerId="ADAL" clId="{C0AA5F81-8B45-4A02-A060-ADA81697FBFA}" dt="2019-05-06T07:57:38.208" v="151" actId="207"/>
          <ac:spMkLst>
            <pc:docMk/>
            <pc:sldMk cId="2189981200" sldId="366"/>
            <ac:spMk id="33" creationId="{BBCF024A-566F-4D29-876C-FE65C054B12A}"/>
          </ac:spMkLst>
        </pc:spChg>
      </pc:sldChg>
      <pc:sldChg chg="modSp">
        <pc:chgData name="Kyle Tidswell-Brown" userId="3518c4a0-5c99-4880-b127-cb60ccf11a39" providerId="ADAL" clId="{C0AA5F81-8B45-4A02-A060-ADA81697FBFA}" dt="2019-05-06T07:58:52.546" v="162" actId="1038"/>
        <pc:sldMkLst>
          <pc:docMk/>
          <pc:sldMk cId="193398403" sldId="367"/>
        </pc:sldMkLst>
        <pc:spChg chg="mod">
          <ac:chgData name="Kyle Tidswell-Brown" userId="3518c4a0-5c99-4880-b127-cb60ccf11a39" providerId="ADAL" clId="{C0AA5F81-8B45-4A02-A060-ADA81697FBFA}" dt="2019-05-06T07:58:24.301" v="159" actId="1036"/>
          <ac:spMkLst>
            <pc:docMk/>
            <pc:sldMk cId="193398403" sldId="367"/>
            <ac:spMk id="9" creationId="{A66FBFD8-A300-496C-A134-50419D048F40}"/>
          </ac:spMkLst>
        </pc:spChg>
        <pc:spChg chg="mod">
          <ac:chgData name="Kyle Tidswell-Brown" userId="3518c4a0-5c99-4880-b127-cb60ccf11a39" providerId="ADAL" clId="{C0AA5F81-8B45-4A02-A060-ADA81697FBFA}" dt="2019-05-06T07:58:52.546" v="162" actId="1038"/>
          <ac:spMkLst>
            <pc:docMk/>
            <pc:sldMk cId="193398403" sldId="367"/>
            <ac:spMk id="10" creationId="{5BB89A28-AE63-4384-8442-02C7AE8DD2B5}"/>
          </ac:spMkLst>
        </pc:spChg>
        <pc:spChg chg="mod">
          <ac:chgData name="Kyle Tidswell-Brown" userId="3518c4a0-5c99-4880-b127-cb60ccf11a39" providerId="ADAL" clId="{C0AA5F81-8B45-4A02-A060-ADA81697FBFA}" dt="2019-05-03T13:45:53.795" v="0"/>
          <ac:spMkLst>
            <pc:docMk/>
            <pc:sldMk cId="193398403" sldId="367"/>
            <ac:spMk id="15" creationId="{64B5DEC1-C7A1-4129-84BD-EF0F95843EB9}"/>
          </ac:spMkLst>
        </pc:spChg>
        <pc:spChg chg="mod">
          <ac:chgData name="Kyle Tidswell-Brown" userId="3518c4a0-5c99-4880-b127-cb60ccf11a39" providerId="ADAL" clId="{C0AA5F81-8B45-4A02-A060-ADA81697FBFA}" dt="2019-05-06T07:58:12.361" v="153" actId="20577"/>
          <ac:spMkLst>
            <pc:docMk/>
            <pc:sldMk cId="193398403" sldId="367"/>
            <ac:spMk id="19" creationId="{5252A847-DE45-4FA3-A1F8-EEBEB845FF8E}"/>
          </ac:spMkLst>
        </pc:spChg>
      </pc:sldChg>
      <pc:sldChg chg="modSp">
        <pc:chgData name="Kyle Tidswell-Brown" userId="3518c4a0-5c99-4880-b127-cb60ccf11a39" providerId="ADAL" clId="{C0AA5F81-8B45-4A02-A060-ADA81697FBFA}" dt="2019-05-06T08:00:03.749" v="164" actId="122"/>
        <pc:sldMkLst>
          <pc:docMk/>
          <pc:sldMk cId="2340118418" sldId="368"/>
        </pc:sldMkLst>
        <pc:spChg chg="mod">
          <ac:chgData name="Kyle Tidswell-Brown" userId="3518c4a0-5c99-4880-b127-cb60ccf11a39" providerId="ADAL" clId="{C0AA5F81-8B45-4A02-A060-ADA81697FBFA}" dt="2019-05-03T13:45:53.795" v="0"/>
          <ac:spMkLst>
            <pc:docMk/>
            <pc:sldMk cId="2340118418" sldId="368"/>
            <ac:spMk id="14" creationId="{4EC17013-582A-4C44-B036-F64ECD795899}"/>
          </ac:spMkLst>
        </pc:spChg>
        <pc:spChg chg="mod">
          <ac:chgData name="Kyle Tidswell-Brown" userId="3518c4a0-5c99-4880-b127-cb60ccf11a39" providerId="ADAL" clId="{C0AA5F81-8B45-4A02-A060-ADA81697FBFA}" dt="2019-05-06T08:00:03.749" v="164" actId="122"/>
          <ac:spMkLst>
            <pc:docMk/>
            <pc:sldMk cId="2340118418" sldId="368"/>
            <ac:spMk id="19" creationId="{5252A847-DE45-4FA3-A1F8-EEBEB845FF8E}"/>
          </ac:spMkLst>
        </pc:spChg>
      </pc:sldChg>
      <pc:sldChg chg="modSp">
        <pc:chgData name="Kyle Tidswell-Brown" userId="3518c4a0-5c99-4880-b127-cb60ccf11a39" providerId="ADAL" clId="{C0AA5F81-8B45-4A02-A060-ADA81697FBFA}" dt="2019-05-03T13:45:53.795" v="0"/>
        <pc:sldMkLst>
          <pc:docMk/>
          <pc:sldMk cId="4175539584" sldId="370"/>
        </pc:sldMkLst>
        <pc:spChg chg="mod">
          <ac:chgData name="Kyle Tidswell-Brown" userId="3518c4a0-5c99-4880-b127-cb60ccf11a39" providerId="ADAL" clId="{C0AA5F81-8B45-4A02-A060-ADA81697FBFA}" dt="2019-05-03T13:45:53.795" v="0"/>
          <ac:spMkLst>
            <pc:docMk/>
            <pc:sldMk cId="4175539584" sldId="370"/>
            <ac:spMk id="11" creationId="{187895BE-C4DB-4826-8B66-330F78440F7F}"/>
          </ac:spMkLst>
        </pc:spChg>
      </pc:sldChg>
      <pc:sldChg chg="addSp delSp modSp">
        <pc:chgData name="Kyle Tidswell-Brown" userId="3518c4a0-5c99-4880-b127-cb60ccf11a39" providerId="ADAL" clId="{C0AA5F81-8B45-4A02-A060-ADA81697FBFA}" dt="2019-05-06T13:33:22.899" v="327" actId="20577"/>
        <pc:sldMkLst>
          <pc:docMk/>
          <pc:sldMk cId="2189607617" sldId="372"/>
        </pc:sldMkLst>
        <pc:spChg chg="del mod">
          <ac:chgData name="Kyle Tidswell-Brown" userId="3518c4a0-5c99-4880-b127-cb60ccf11a39" providerId="ADAL" clId="{C0AA5F81-8B45-4A02-A060-ADA81697FBFA}" dt="2019-05-06T09:05:06.334" v="253" actId="478"/>
          <ac:spMkLst>
            <pc:docMk/>
            <pc:sldMk cId="2189607617" sldId="372"/>
            <ac:spMk id="4" creationId="{070A3C20-ED3B-4BDB-9549-C34ED9ECFABF}"/>
          </ac:spMkLst>
        </pc:spChg>
        <pc:spChg chg="mod">
          <ac:chgData name="Kyle Tidswell-Brown" userId="3518c4a0-5c99-4880-b127-cb60ccf11a39" providerId="ADAL" clId="{C0AA5F81-8B45-4A02-A060-ADA81697FBFA}" dt="2019-05-06T13:33:19.447" v="324" actId="1035"/>
          <ac:spMkLst>
            <pc:docMk/>
            <pc:sldMk cId="2189607617" sldId="372"/>
            <ac:spMk id="11" creationId="{8F16694A-FA5C-4602-BBC2-5E0910363B9C}"/>
          </ac:spMkLst>
        </pc:spChg>
        <pc:spChg chg="mod">
          <ac:chgData name="Kyle Tidswell-Brown" userId="3518c4a0-5c99-4880-b127-cb60ccf11a39" providerId="ADAL" clId="{C0AA5F81-8B45-4A02-A060-ADA81697FBFA}" dt="2019-05-03T13:45:53.795" v="0"/>
          <ac:spMkLst>
            <pc:docMk/>
            <pc:sldMk cId="2189607617" sldId="372"/>
            <ac:spMk id="12" creationId="{0583DA67-2602-4F56-AFC9-8AC55E0962A1}"/>
          </ac:spMkLst>
        </pc:spChg>
        <pc:spChg chg="add mod">
          <ac:chgData name="Kyle Tidswell-Brown" userId="3518c4a0-5c99-4880-b127-cb60ccf11a39" providerId="ADAL" clId="{C0AA5F81-8B45-4A02-A060-ADA81697FBFA}" dt="2019-05-06T13:33:19.447" v="324" actId="1035"/>
          <ac:spMkLst>
            <pc:docMk/>
            <pc:sldMk cId="2189607617" sldId="372"/>
            <ac:spMk id="14" creationId="{54B6AB5A-CC8E-4086-8B84-82138DA86718}"/>
          </ac:spMkLst>
        </pc:spChg>
        <pc:spChg chg="mod">
          <ac:chgData name="Kyle Tidswell-Brown" userId="3518c4a0-5c99-4880-b127-cb60ccf11a39" providerId="ADAL" clId="{C0AA5F81-8B45-4A02-A060-ADA81697FBFA}" dt="2019-05-06T13:33:22.899" v="327" actId="20577"/>
          <ac:spMkLst>
            <pc:docMk/>
            <pc:sldMk cId="2189607617" sldId="372"/>
            <ac:spMk id="19" creationId="{5252A847-DE45-4FA3-A1F8-EEBEB845FF8E}"/>
          </ac:spMkLst>
        </pc:spChg>
        <pc:picChg chg="mod">
          <ac:chgData name="Kyle Tidswell-Brown" userId="3518c4a0-5c99-4880-b127-cb60ccf11a39" providerId="ADAL" clId="{C0AA5F81-8B45-4A02-A060-ADA81697FBFA}" dt="2019-05-06T13:33:19.447" v="324" actId="1035"/>
          <ac:picMkLst>
            <pc:docMk/>
            <pc:sldMk cId="2189607617" sldId="372"/>
            <ac:picMk id="9" creationId="{82FFCD87-BEFA-490D-A3C6-A6B7E3CD7AD7}"/>
          </ac:picMkLst>
        </pc:picChg>
      </pc:sldChg>
      <pc:sldChg chg="modSp">
        <pc:chgData name="Kyle Tidswell-Brown" userId="3518c4a0-5c99-4880-b127-cb60ccf11a39" providerId="ADAL" clId="{C0AA5F81-8B45-4A02-A060-ADA81697FBFA}" dt="2019-05-03T13:45:53.795" v="0"/>
        <pc:sldMkLst>
          <pc:docMk/>
          <pc:sldMk cId="2740509606" sldId="373"/>
        </pc:sldMkLst>
        <pc:spChg chg="mod">
          <ac:chgData name="Kyle Tidswell-Brown" userId="3518c4a0-5c99-4880-b127-cb60ccf11a39" providerId="ADAL" clId="{C0AA5F81-8B45-4A02-A060-ADA81697FBFA}" dt="2019-05-03T13:45:53.795" v="0"/>
          <ac:spMkLst>
            <pc:docMk/>
            <pc:sldMk cId="2740509606" sldId="373"/>
            <ac:spMk id="9" creationId="{678B8B3C-6385-4415-9980-5E232AD68769}"/>
          </ac:spMkLst>
        </pc:spChg>
      </pc:sldChg>
      <pc:sldChg chg="delSp modSp del">
        <pc:chgData name="Kyle Tidswell-Brown" userId="3518c4a0-5c99-4880-b127-cb60ccf11a39" providerId="ADAL" clId="{C0AA5F81-8B45-4A02-A060-ADA81697FBFA}" dt="2019-05-06T08:03:55.181" v="196" actId="2696"/>
        <pc:sldMkLst>
          <pc:docMk/>
          <pc:sldMk cId="3184345658" sldId="374"/>
        </pc:sldMkLst>
        <pc:spChg chg="mod topLvl">
          <ac:chgData name="Kyle Tidswell-Brown" userId="3518c4a0-5c99-4880-b127-cb60ccf11a39" providerId="ADAL" clId="{C0AA5F81-8B45-4A02-A060-ADA81697FBFA}" dt="2019-05-06T08:00:56.756" v="168" actId="1037"/>
          <ac:spMkLst>
            <pc:docMk/>
            <pc:sldMk cId="3184345658" sldId="374"/>
            <ac:spMk id="3" creationId="{EC2BDD5B-1579-4C7C-9A12-825DF31B9D84}"/>
          </ac:spMkLst>
        </pc:spChg>
        <pc:spChg chg="mod topLvl">
          <ac:chgData name="Kyle Tidswell-Brown" userId="3518c4a0-5c99-4880-b127-cb60ccf11a39" providerId="ADAL" clId="{C0AA5F81-8B45-4A02-A060-ADA81697FBFA}" dt="2019-05-06T08:00:51.802" v="165" actId="165"/>
          <ac:spMkLst>
            <pc:docMk/>
            <pc:sldMk cId="3184345658" sldId="374"/>
            <ac:spMk id="23" creationId="{22E4A62B-E2DF-4210-B6D2-ADD657F4ACBB}"/>
          </ac:spMkLst>
        </pc:spChg>
        <pc:spChg chg="mod topLvl">
          <ac:chgData name="Kyle Tidswell-Brown" userId="3518c4a0-5c99-4880-b127-cb60ccf11a39" providerId="ADAL" clId="{C0AA5F81-8B45-4A02-A060-ADA81697FBFA}" dt="2019-05-06T08:01:03.788" v="184" actId="1035"/>
          <ac:spMkLst>
            <pc:docMk/>
            <pc:sldMk cId="3184345658" sldId="374"/>
            <ac:spMk id="24" creationId="{EF511569-04CB-42BD-823D-D9DA98C3545D}"/>
          </ac:spMkLst>
        </pc:spChg>
        <pc:spChg chg="mod topLvl">
          <ac:chgData name="Kyle Tidswell-Brown" userId="3518c4a0-5c99-4880-b127-cb60ccf11a39" providerId="ADAL" clId="{C0AA5F81-8B45-4A02-A060-ADA81697FBFA}" dt="2019-05-06T08:00:51.802" v="165" actId="165"/>
          <ac:spMkLst>
            <pc:docMk/>
            <pc:sldMk cId="3184345658" sldId="374"/>
            <ac:spMk id="25" creationId="{FC4E0607-216C-4CF9-B966-02B8EDBC9666}"/>
          </ac:spMkLst>
        </pc:spChg>
        <pc:spChg chg="mod topLvl">
          <ac:chgData name="Kyle Tidswell-Brown" userId="3518c4a0-5c99-4880-b127-cb60ccf11a39" providerId="ADAL" clId="{C0AA5F81-8B45-4A02-A060-ADA81697FBFA}" dt="2019-05-06T08:00:51.802" v="165" actId="165"/>
          <ac:spMkLst>
            <pc:docMk/>
            <pc:sldMk cId="3184345658" sldId="374"/>
            <ac:spMk id="26" creationId="{DDC897BA-5BF7-4462-8529-2A527A3385D1}"/>
          </ac:spMkLst>
        </pc:spChg>
        <pc:spChg chg="mod topLvl">
          <ac:chgData name="Kyle Tidswell-Brown" userId="3518c4a0-5c99-4880-b127-cb60ccf11a39" providerId="ADAL" clId="{C0AA5F81-8B45-4A02-A060-ADA81697FBFA}" dt="2019-05-06T08:00:51.802" v="165" actId="165"/>
          <ac:spMkLst>
            <pc:docMk/>
            <pc:sldMk cId="3184345658" sldId="374"/>
            <ac:spMk id="27" creationId="{C3B10F7C-1E8A-47B2-BA87-CF175D275E6C}"/>
          </ac:spMkLst>
        </pc:spChg>
        <pc:spChg chg="mod">
          <ac:chgData name="Kyle Tidswell-Brown" userId="3518c4a0-5c99-4880-b127-cb60ccf11a39" providerId="ADAL" clId="{C0AA5F81-8B45-4A02-A060-ADA81697FBFA}" dt="2019-05-03T13:45:53.795" v="0"/>
          <ac:spMkLst>
            <pc:docMk/>
            <pc:sldMk cId="3184345658" sldId="374"/>
            <ac:spMk id="29" creationId="{20BA96EF-074E-48AB-A5C1-84AAA0C38E63}"/>
          </ac:spMkLst>
        </pc:spChg>
        <pc:grpChg chg="mod topLvl">
          <ac:chgData name="Kyle Tidswell-Brown" userId="3518c4a0-5c99-4880-b127-cb60ccf11a39" providerId="ADAL" clId="{C0AA5F81-8B45-4A02-A060-ADA81697FBFA}" dt="2019-05-06T08:00:51.802" v="165" actId="165"/>
          <ac:grpSpMkLst>
            <pc:docMk/>
            <pc:sldMk cId="3184345658" sldId="374"/>
            <ac:grpSpMk id="2" creationId="{91F3AE01-BEF8-4905-AAC5-E19A6C12DD7A}"/>
          </ac:grpSpMkLst>
        </pc:grpChg>
        <pc:grpChg chg="del">
          <ac:chgData name="Kyle Tidswell-Brown" userId="3518c4a0-5c99-4880-b127-cb60ccf11a39" providerId="ADAL" clId="{C0AA5F81-8B45-4A02-A060-ADA81697FBFA}" dt="2019-05-06T08:00:51.802" v="165" actId="165"/>
          <ac:grpSpMkLst>
            <pc:docMk/>
            <pc:sldMk cId="3184345658" sldId="374"/>
            <ac:grpSpMk id="4" creationId="{6C4AF664-35DB-4497-AC6E-100492ACB028}"/>
          </ac:grpSpMkLst>
        </pc:grpChg>
      </pc:sldChg>
      <pc:sldChg chg="modSp">
        <pc:chgData name="Kyle Tidswell-Brown" userId="3518c4a0-5c99-4880-b127-cb60ccf11a39" providerId="ADAL" clId="{C0AA5F81-8B45-4A02-A060-ADA81697FBFA}" dt="2019-05-03T13:45:53.795" v="0"/>
        <pc:sldMkLst>
          <pc:docMk/>
          <pc:sldMk cId="3151757187" sldId="375"/>
        </pc:sldMkLst>
        <pc:spChg chg="mod">
          <ac:chgData name="Kyle Tidswell-Brown" userId="3518c4a0-5c99-4880-b127-cb60ccf11a39" providerId="ADAL" clId="{C0AA5F81-8B45-4A02-A060-ADA81697FBFA}" dt="2019-05-03T13:45:53.795" v="0"/>
          <ac:spMkLst>
            <pc:docMk/>
            <pc:sldMk cId="3151757187" sldId="375"/>
            <ac:spMk id="10" creationId="{D02872BC-26D8-4803-A6D2-18C7CB6DAC79}"/>
          </ac:spMkLst>
        </pc:spChg>
      </pc:sldChg>
      <pc:sldChg chg="addSp delSp modSp del">
        <pc:chgData name="Kyle Tidswell-Brown" userId="3518c4a0-5c99-4880-b127-cb60ccf11a39" providerId="ADAL" clId="{C0AA5F81-8B45-4A02-A060-ADA81697FBFA}" dt="2019-05-06T13:33:38.122" v="331" actId="2696"/>
        <pc:sldMkLst>
          <pc:docMk/>
          <pc:sldMk cId="1371300921" sldId="376"/>
        </pc:sldMkLst>
        <pc:spChg chg="del">
          <ac:chgData name="Kyle Tidswell-Brown" userId="3518c4a0-5c99-4880-b127-cb60ccf11a39" providerId="ADAL" clId="{C0AA5F81-8B45-4A02-A060-ADA81697FBFA}" dt="2019-05-06T08:07:42.536" v="239" actId="478"/>
          <ac:spMkLst>
            <pc:docMk/>
            <pc:sldMk cId="1371300921" sldId="376"/>
            <ac:spMk id="4" creationId="{070A3C20-ED3B-4BDB-9549-C34ED9ECFABF}"/>
          </ac:spMkLst>
        </pc:spChg>
        <pc:spChg chg="mod">
          <ac:chgData name="Kyle Tidswell-Brown" userId="3518c4a0-5c99-4880-b127-cb60ccf11a39" providerId="ADAL" clId="{C0AA5F81-8B45-4A02-A060-ADA81697FBFA}" dt="2019-05-03T13:45:53.795" v="0"/>
          <ac:spMkLst>
            <pc:docMk/>
            <pc:sldMk cId="1371300921" sldId="376"/>
            <ac:spMk id="12" creationId="{7B999704-7B6B-41FA-B847-C8DA07D4B076}"/>
          </ac:spMkLst>
        </pc:spChg>
        <pc:spChg chg="add del mod">
          <ac:chgData name="Kyle Tidswell-Brown" userId="3518c4a0-5c99-4880-b127-cb60ccf11a39" providerId="ADAL" clId="{C0AA5F81-8B45-4A02-A060-ADA81697FBFA}" dt="2019-05-06T09:05:02.898" v="251" actId="478"/>
          <ac:spMkLst>
            <pc:docMk/>
            <pc:sldMk cId="1371300921" sldId="376"/>
            <ac:spMk id="15" creationId="{631FE95F-6DEC-4F8F-A6CF-88A645CC7C4C}"/>
          </ac:spMkLst>
        </pc:spChg>
        <pc:spChg chg="add">
          <ac:chgData name="Kyle Tidswell-Brown" userId="3518c4a0-5c99-4880-b127-cb60ccf11a39" providerId="ADAL" clId="{C0AA5F81-8B45-4A02-A060-ADA81697FBFA}" dt="2019-05-06T09:05:03.311" v="252"/>
          <ac:spMkLst>
            <pc:docMk/>
            <pc:sldMk cId="1371300921" sldId="376"/>
            <ac:spMk id="16" creationId="{8643674C-C8E1-4E60-B2B1-216553AB2C24}"/>
          </ac:spMkLst>
        </pc:spChg>
        <pc:spChg chg="mod">
          <ac:chgData name="Kyle Tidswell-Brown" userId="3518c4a0-5c99-4880-b127-cb60ccf11a39" providerId="ADAL" clId="{C0AA5F81-8B45-4A02-A060-ADA81697FBFA}" dt="2019-05-06T08:07:52.373" v="243" actId="207"/>
          <ac:spMkLst>
            <pc:docMk/>
            <pc:sldMk cId="1371300921" sldId="376"/>
            <ac:spMk id="19" creationId="{5252A847-DE45-4FA3-A1F8-EEBEB845FF8E}"/>
          </ac:spMkLst>
        </pc:spChg>
        <pc:picChg chg="del">
          <ac:chgData name="Kyle Tidswell-Brown" userId="3518c4a0-5c99-4880-b127-cb60ccf11a39" providerId="ADAL" clId="{C0AA5F81-8B45-4A02-A060-ADA81697FBFA}" dt="2019-05-06T08:07:42.536" v="239" actId="478"/>
          <ac:picMkLst>
            <pc:docMk/>
            <pc:sldMk cId="1371300921" sldId="376"/>
            <ac:picMk id="9" creationId="{82FFCD87-BEFA-490D-A3C6-A6B7E3CD7AD7}"/>
          </ac:picMkLst>
        </pc:picChg>
        <pc:picChg chg="add">
          <ac:chgData name="Kyle Tidswell-Brown" userId="3518c4a0-5c99-4880-b127-cb60ccf11a39" providerId="ADAL" clId="{C0AA5F81-8B45-4A02-A060-ADA81697FBFA}" dt="2019-05-06T08:07:43.082" v="240"/>
          <ac:picMkLst>
            <pc:docMk/>
            <pc:sldMk cId="1371300921" sldId="376"/>
            <ac:picMk id="14" creationId="{512CC3CE-1ECD-4D0A-94A1-D93A01BB13D4}"/>
          </ac:picMkLst>
        </pc:picChg>
      </pc:sldChg>
      <pc:sldChg chg="addSp delSp modSp del">
        <pc:chgData name="Kyle Tidswell-Brown" userId="3518c4a0-5c99-4880-b127-cb60ccf11a39" providerId="ADAL" clId="{C0AA5F81-8B45-4A02-A060-ADA81697FBFA}" dt="2019-05-06T13:33:51.872" v="334" actId="2696"/>
        <pc:sldMkLst>
          <pc:docMk/>
          <pc:sldMk cId="1987908591" sldId="377"/>
        </pc:sldMkLst>
        <pc:spChg chg="del">
          <ac:chgData name="Kyle Tidswell-Brown" userId="3518c4a0-5c99-4880-b127-cb60ccf11a39" providerId="ADAL" clId="{C0AA5F81-8B45-4A02-A060-ADA81697FBFA}" dt="2019-05-06T08:07:47.076" v="241" actId="478"/>
          <ac:spMkLst>
            <pc:docMk/>
            <pc:sldMk cId="1987908591" sldId="377"/>
            <ac:spMk id="4" creationId="{070A3C20-ED3B-4BDB-9549-C34ED9ECFABF}"/>
          </ac:spMkLst>
        </pc:spChg>
        <pc:spChg chg="mod">
          <ac:chgData name="Kyle Tidswell-Brown" userId="3518c4a0-5c99-4880-b127-cb60ccf11a39" providerId="ADAL" clId="{C0AA5F81-8B45-4A02-A060-ADA81697FBFA}" dt="2019-05-03T13:45:53.795" v="0"/>
          <ac:spMkLst>
            <pc:docMk/>
            <pc:sldMk cId="1987908591" sldId="377"/>
            <ac:spMk id="11" creationId="{AFA516D1-082B-4A90-B8D5-54B12AE872FA}"/>
          </ac:spMkLst>
        </pc:spChg>
        <pc:spChg chg="add mod">
          <ac:chgData name="Kyle Tidswell-Brown" userId="3518c4a0-5c99-4880-b127-cb60ccf11a39" providerId="ADAL" clId="{C0AA5F81-8B45-4A02-A060-ADA81697FBFA}" dt="2019-05-06T09:04:58.048" v="250" actId="208"/>
          <ac:spMkLst>
            <pc:docMk/>
            <pc:sldMk cId="1987908591" sldId="377"/>
            <ac:spMk id="14" creationId="{DEB02A10-0AB8-4974-9E29-31EC0F0ACA45}"/>
          </ac:spMkLst>
        </pc:spChg>
        <pc:picChg chg="del">
          <ac:chgData name="Kyle Tidswell-Brown" userId="3518c4a0-5c99-4880-b127-cb60ccf11a39" providerId="ADAL" clId="{C0AA5F81-8B45-4A02-A060-ADA81697FBFA}" dt="2019-05-06T08:07:47.076" v="241" actId="478"/>
          <ac:picMkLst>
            <pc:docMk/>
            <pc:sldMk cId="1987908591" sldId="377"/>
            <ac:picMk id="9" creationId="{82FFCD87-BEFA-490D-A3C6-A6B7E3CD7AD7}"/>
          </ac:picMkLst>
        </pc:picChg>
        <pc:picChg chg="add">
          <ac:chgData name="Kyle Tidswell-Brown" userId="3518c4a0-5c99-4880-b127-cb60ccf11a39" providerId="ADAL" clId="{C0AA5F81-8B45-4A02-A060-ADA81697FBFA}" dt="2019-05-06T08:07:47.425" v="242"/>
          <ac:picMkLst>
            <pc:docMk/>
            <pc:sldMk cId="1987908591" sldId="377"/>
            <ac:picMk id="13" creationId="{9A78B0A2-5B79-4217-82DC-599B0F1A6C11}"/>
          </ac:picMkLst>
        </pc:picChg>
      </pc:sldChg>
      <pc:sldChg chg="modSp">
        <pc:chgData name="Kyle Tidswell-Brown" userId="3518c4a0-5c99-4880-b127-cb60ccf11a39" providerId="ADAL" clId="{C0AA5F81-8B45-4A02-A060-ADA81697FBFA}" dt="2019-05-06T09:06:30.062" v="280" actId="20577"/>
        <pc:sldMkLst>
          <pc:docMk/>
          <pc:sldMk cId="2187227487" sldId="412"/>
        </pc:sldMkLst>
        <pc:spChg chg="mod">
          <ac:chgData name="Kyle Tidswell-Brown" userId="3518c4a0-5c99-4880-b127-cb60ccf11a39" providerId="ADAL" clId="{C0AA5F81-8B45-4A02-A060-ADA81697FBFA}" dt="2019-05-03T13:45:53.795" v="0"/>
          <ac:spMkLst>
            <pc:docMk/>
            <pc:sldMk cId="2187227487" sldId="412"/>
            <ac:spMk id="11" creationId="{9DB5F434-42D6-449E-A087-98EA98421E0D}"/>
          </ac:spMkLst>
        </pc:spChg>
        <pc:spChg chg="mod">
          <ac:chgData name="Kyle Tidswell-Brown" userId="3518c4a0-5c99-4880-b127-cb60ccf11a39" providerId="ADAL" clId="{C0AA5F81-8B45-4A02-A060-ADA81697FBFA}" dt="2019-05-06T09:06:30.062" v="280" actId="20577"/>
          <ac:spMkLst>
            <pc:docMk/>
            <pc:sldMk cId="2187227487" sldId="412"/>
            <ac:spMk id="19" creationId="{5252A847-DE45-4FA3-A1F8-EEBEB845FF8E}"/>
          </ac:spMkLst>
        </pc:spChg>
        <pc:picChg chg="mod modCrop">
          <ac:chgData name="Kyle Tidswell-Brown" userId="3518c4a0-5c99-4880-b127-cb60ccf11a39" providerId="ADAL" clId="{C0AA5F81-8B45-4A02-A060-ADA81697FBFA}" dt="2019-05-06T09:06:13.602" v="258" actId="732"/>
          <ac:picMkLst>
            <pc:docMk/>
            <pc:sldMk cId="2187227487" sldId="412"/>
            <ac:picMk id="9" creationId="{3DED8963-3EC6-4365-B8D2-296503DC2EF9}"/>
          </ac:picMkLst>
        </pc:picChg>
      </pc:sldChg>
      <pc:sldChg chg="addSp delSp modSp add">
        <pc:chgData name="Kyle Tidswell-Brown" userId="3518c4a0-5c99-4880-b127-cb60ccf11a39" providerId="ADAL" clId="{C0AA5F81-8B45-4A02-A060-ADA81697FBFA}" dt="2019-05-03T13:48:54.435" v="149" actId="478"/>
        <pc:sldMkLst>
          <pc:docMk/>
          <pc:sldMk cId="168672565" sldId="413"/>
        </pc:sldMkLst>
        <pc:spChg chg="add del mod">
          <ac:chgData name="Kyle Tidswell-Brown" userId="3518c4a0-5c99-4880-b127-cb60ccf11a39" providerId="ADAL" clId="{C0AA5F81-8B45-4A02-A060-ADA81697FBFA}" dt="2019-05-03T13:48:50.807" v="147" actId="478"/>
          <ac:spMkLst>
            <pc:docMk/>
            <pc:sldMk cId="168672565" sldId="413"/>
            <ac:spMk id="13" creationId="{33CCF6C9-C902-468E-BB99-C974DC749F76}"/>
          </ac:spMkLst>
        </pc:spChg>
        <pc:spChg chg="add del mod">
          <ac:chgData name="Kyle Tidswell-Brown" userId="3518c4a0-5c99-4880-b127-cb60ccf11a39" providerId="ADAL" clId="{C0AA5F81-8B45-4A02-A060-ADA81697FBFA}" dt="2019-05-03T13:48:50.807" v="147" actId="478"/>
          <ac:spMkLst>
            <pc:docMk/>
            <pc:sldMk cId="168672565" sldId="413"/>
            <ac:spMk id="14" creationId="{4F3788E0-9A2E-417C-AEED-AC901EEF6D2B}"/>
          </ac:spMkLst>
        </pc:spChg>
        <pc:spChg chg="add del mod">
          <ac:chgData name="Kyle Tidswell-Brown" userId="3518c4a0-5c99-4880-b127-cb60ccf11a39" providerId="ADAL" clId="{C0AA5F81-8B45-4A02-A060-ADA81697FBFA}" dt="2019-05-03T13:48:50.807" v="147" actId="478"/>
          <ac:spMkLst>
            <pc:docMk/>
            <pc:sldMk cId="168672565" sldId="413"/>
            <ac:spMk id="15" creationId="{CD961590-BCBF-4FD6-953A-8D840E7B09E5}"/>
          </ac:spMkLst>
        </pc:spChg>
        <pc:spChg chg="add del mod">
          <ac:chgData name="Kyle Tidswell-Brown" userId="3518c4a0-5c99-4880-b127-cb60ccf11a39" providerId="ADAL" clId="{C0AA5F81-8B45-4A02-A060-ADA81697FBFA}" dt="2019-05-03T13:48:53.188" v="148" actId="478"/>
          <ac:spMkLst>
            <pc:docMk/>
            <pc:sldMk cId="168672565" sldId="413"/>
            <ac:spMk id="16" creationId="{C26B8E36-36C1-457A-94AE-FB44227AD14D}"/>
          </ac:spMkLst>
        </pc:spChg>
        <pc:spChg chg="add del mod">
          <ac:chgData name="Kyle Tidswell-Brown" userId="3518c4a0-5c99-4880-b127-cb60ccf11a39" providerId="ADAL" clId="{C0AA5F81-8B45-4A02-A060-ADA81697FBFA}" dt="2019-05-03T13:48:53.188" v="148" actId="478"/>
          <ac:spMkLst>
            <pc:docMk/>
            <pc:sldMk cId="168672565" sldId="413"/>
            <ac:spMk id="17" creationId="{BA826FB9-EDE1-42E4-B8AC-125C50DCA4E6}"/>
          </ac:spMkLst>
        </pc:spChg>
        <pc:spChg chg="add del mod">
          <ac:chgData name="Kyle Tidswell-Brown" userId="3518c4a0-5c99-4880-b127-cb60ccf11a39" providerId="ADAL" clId="{C0AA5F81-8B45-4A02-A060-ADA81697FBFA}" dt="2019-05-03T13:48:54.435" v="149" actId="478"/>
          <ac:spMkLst>
            <pc:docMk/>
            <pc:sldMk cId="168672565" sldId="413"/>
            <ac:spMk id="18" creationId="{226853BA-8643-42F1-AD4C-BDB80CEC0173}"/>
          </ac:spMkLst>
        </pc:spChg>
        <pc:spChg chg="mod">
          <ac:chgData name="Kyle Tidswell-Brown" userId="3518c4a0-5c99-4880-b127-cb60ccf11a39" providerId="ADAL" clId="{C0AA5F81-8B45-4A02-A060-ADA81697FBFA}" dt="2019-05-03T13:48:46.239" v="146" actId="20577"/>
          <ac:spMkLst>
            <pc:docMk/>
            <pc:sldMk cId="168672565" sldId="413"/>
            <ac:spMk id="19" creationId="{5252A847-DE45-4FA3-A1F8-EEBEB845FF8E}"/>
          </ac:spMkLst>
        </pc:spChg>
        <pc:spChg chg="mod">
          <ac:chgData name="Kyle Tidswell-Brown" userId="3518c4a0-5c99-4880-b127-cb60ccf11a39" providerId="ADAL" clId="{C0AA5F81-8B45-4A02-A060-ADA81697FBFA}" dt="2019-05-03T13:48:30.551" v="139" actId="12788"/>
          <ac:spMkLst>
            <pc:docMk/>
            <pc:sldMk cId="168672565" sldId="413"/>
            <ac:spMk id="52" creationId="{E18D83DB-D555-4778-A0B1-1A80DB813CAB}"/>
          </ac:spMkLst>
        </pc:spChg>
        <pc:spChg chg="mod">
          <ac:chgData name="Kyle Tidswell-Brown" userId="3518c4a0-5c99-4880-b127-cb60ccf11a39" providerId="ADAL" clId="{C0AA5F81-8B45-4A02-A060-ADA81697FBFA}" dt="2019-05-03T13:48:30.551" v="139" actId="12788"/>
          <ac:spMkLst>
            <pc:docMk/>
            <pc:sldMk cId="168672565" sldId="413"/>
            <ac:spMk id="55" creationId="{04465E4D-8F0F-4B63-B7A3-D581C9B2FE61}"/>
          </ac:spMkLst>
        </pc:spChg>
        <pc:spChg chg="mod">
          <ac:chgData name="Kyle Tidswell-Brown" userId="3518c4a0-5c99-4880-b127-cb60ccf11a39" providerId="ADAL" clId="{C0AA5F81-8B45-4A02-A060-ADA81697FBFA}" dt="2019-05-03T13:48:34.580" v="140" actId="12788"/>
          <ac:spMkLst>
            <pc:docMk/>
            <pc:sldMk cId="168672565" sldId="413"/>
            <ac:spMk id="56" creationId="{E3E0E305-2368-4A66-91A1-C903EDBD5C2B}"/>
          </ac:spMkLst>
        </pc:spChg>
        <pc:spChg chg="mod">
          <ac:chgData name="Kyle Tidswell-Brown" userId="3518c4a0-5c99-4880-b127-cb60ccf11a39" providerId="ADAL" clId="{C0AA5F81-8B45-4A02-A060-ADA81697FBFA}" dt="2019-05-03T13:48:24.968" v="138" actId="12788"/>
          <ac:spMkLst>
            <pc:docMk/>
            <pc:sldMk cId="168672565" sldId="413"/>
            <ac:spMk id="57" creationId="{1206324D-E6D8-4ED8-80FF-76A54D546F03}"/>
          </ac:spMkLst>
        </pc:spChg>
        <pc:spChg chg="mod">
          <ac:chgData name="Kyle Tidswell-Brown" userId="3518c4a0-5c99-4880-b127-cb60ccf11a39" providerId="ADAL" clId="{C0AA5F81-8B45-4A02-A060-ADA81697FBFA}" dt="2019-05-03T13:48:20.868" v="137" actId="12788"/>
          <ac:spMkLst>
            <pc:docMk/>
            <pc:sldMk cId="168672565" sldId="413"/>
            <ac:spMk id="59" creationId="{DBC3EFF8-4719-43B7-9614-1C4A98448DBC}"/>
          </ac:spMkLst>
        </pc:spChg>
        <pc:spChg chg="mod">
          <ac:chgData name="Kyle Tidswell-Brown" userId="3518c4a0-5c99-4880-b127-cb60ccf11a39" providerId="ADAL" clId="{C0AA5F81-8B45-4A02-A060-ADA81697FBFA}" dt="2019-05-03T13:48:34.580" v="140" actId="12788"/>
          <ac:spMkLst>
            <pc:docMk/>
            <pc:sldMk cId="168672565" sldId="413"/>
            <ac:spMk id="61" creationId="{AF4A6BE9-DF24-4AAF-8678-38ABC4FEF27C}"/>
          </ac:spMkLst>
        </pc:spChg>
      </pc:sldChg>
      <pc:sldChg chg="add">
        <pc:chgData name="Kyle Tidswell-Brown" userId="3518c4a0-5c99-4880-b127-cb60ccf11a39" providerId="ADAL" clId="{C0AA5F81-8B45-4A02-A060-ADA81697FBFA}" dt="2019-05-03T13:48:41.097" v="142"/>
        <pc:sldMkLst>
          <pc:docMk/>
          <pc:sldMk cId="1548669720" sldId="414"/>
        </pc:sldMkLst>
      </pc:sldChg>
      <pc:sldChg chg="addSp modSp add">
        <pc:chgData name="Kyle Tidswell-Brown" userId="3518c4a0-5c99-4880-b127-cb60ccf11a39" providerId="ADAL" clId="{C0AA5F81-8B45-4A02-A060-ADA81697FBFA}" dt="2019-05-06T08:06:04.754" v="235" actId="207"/>
        <pc:sldMkLst>
          <pc:docMk/>
          <pc:sldMk cId="2047995725" sldId="415"/>
        </pc:sldMkLst>
        <pc:spChg chg="add mod">
          <ac:chgData name="Kyle Tidswell-Brown" userId="3518c4a0-5c99-4880-b127-cb60ccf11a39" providerId="ADAL" clId="{C0AA5F81-8B45-4A02-A060-ADA81697FBFA}" dt="2019-05-06T08:04:22.705" v="213" actId="1035"/>
          <ac:spMkLst>
            <pc:docMk/>
            <pc:sldMk cId="2047995725" sldId="415"/>
            <ac:spMk id="2" creationId="{43BD92FE-EB86-499A-B47B-9CDC06A708F7}"/>
          </ac:spMkLst>
        </pc:spChg>
        <pc:spChg chg="add mod">
          <ac:chgData name="Kyle Tidswell-Brown" userId="3518c4a0-5c99-4880-b127-cb60ccf11a39" providerId="ADAL" clId="{C0AA5F81-8B45-4A02-A060-ADA81697FBFA}" dt="2019-05-06T08:04:36.286" v="216" actId="1076"/>
          <ac:spMkLst>
            <pc:docMk/>
            <pc:sldMk cId="2047995725" sldId="415"/>
            <ac:spMk id="16" creationId="{0DA47E45-88D4-421D-9C8D-FFBD580BB090}"/>
          </ac:spMkLst>
        </pc:spChg>
        <pc:spChg chg="add mod">
          <ac:chgData name="Kyle Tidswell-Brown" userId="3518c4a0-5c99-4880-b127-cb60ccf11a39" providerId="ADAL" clId="{C0AA5F81-8B45-4A02-A060-ADA81697FBFA}" dt="2019-05-06T08:05:13.125" v="225" actId="1035"/>
          <ac:spMkLst>
            <pc:docMk/>
            <pc:sldMk cId="2047995725" sldId="415"/>
            <ac:spMk id="17" creationId="{A8596303-A396-4AD3-BAA3-EC13246E2CE1}"/>
          </ac:spMkLst>
        </pc:spChg>
        <pc:spChg chg="add mod">
          <ac:chgData name="Kyle Tidswell-Brown" userId="3518c4a0-5c99-4880-b127-cb60ccf11a39" providerId="ADAL" clId="{C0AA5F81-8B45-4A02-A060-ADA81697FBFA}" dt="2019-05-06T08:05:33.775" v="227" actId="1076"/>
          <ac:spMkLst>
            <pc:docMk/>
            <pc:sldMk cId="2047995725" sldId="415"/>
            <ac:spMk id="18" creationId="{2937D716-A731-4B6F-8D6E-B92CF4CAC267}"/>
          </ac:spMkLst>
        </pc:spChg>
        <pc:spChg chg="mod">
          <ac:chgData name="Kyle Tidswell-Brown" userId="3518c4a0-5c99-4880-b127-cb60ccf11a39" providerId="ADAL" clId="{C0AA5F81-8B45-4A02-A060-ADA81697FBFA}" dt="2019-05-06T08:05:06.226" v="223" actId="1076"/>
          <ac:spMkLst>
            <pc:docMk/>
            <pc:sldMk cId="2047995725" sldId="415"/>
            <ac:spMk id="19" creationId="{5252A847-DE45-4FA3-A1F8-EEBEB845FF8E}"/>
          </ac:spMkLst>
        </pc:spChg>
        <pc:spChg chg="add mod">
          <ac:chgData name="Kyle Tidswell-Brown" userId="3518c4a0-5c99-4880-b127-cb60ccf11a39" providerId="ADAL" clId="{C0AA5F81-8B45-4A02-A060-ADA81697FBFA}" dt="2019-05-06T08:05:38.342" v="229" actId="1076"/>
          <ac:spMkLst>
            <pc:docMk/>
            <pc:sldMk cId="2047995725" sldId="415"/>
            <ac:spMk id="20" creationId="{FAA99D7B-27BD-4937-B004-BF63C7E6BFF5}"/>
          </ac:spMkLst>
        </pc:spChg>
        <pc:spChg chg="add mod">
          <ac:chgData name="Kyle Tidswell-Brown" userId="3518c4a0-5c99-4880-b127-cb60ccf11a39" providerId="ADAL" clId="{C0AA5F81-8B45-4A02-A060-ADA81697FBFA}" dt="2019-05-06T08:05:44.525" v="231" actId="1076"/>
          <ac:spMkLst>
            <pc:docMk/>
            <pc:sldMk cId="2047995725" sldId="415"/>
            <ac:spMk id="21" creationId="{B42BD3FF-1697-4099-A69B-16796BA4E817}"/>
          </ac:spMkLst>
        </pc:spChg>
        <pc:spChg chg="mod">
          <ac:chgData name="Kyle Tidswell-Brown" userId="3518c4a0-5c99-4880-b127-cb60ccf11a39" providerId="ADAL" clId="{C0AA5F81-8B45-4A02-A060-ADA81697FBFA}" dt="2019-05-06T08:04:41.684" v="219" actId="207"/>
          <ac:spMkLst>
            <pc:docMk/>
            <pc:sldMk cId="2047995725" sldId="415"/>
            <ac:spMk id="41" creationId="{196D6AE9-5B8D-4AA2-B196-BC2D903581B8}"/>
          </ac:spMkLst>
        </pc:spChg>
        <pc:spChg chg="mod">
          <ac:chgData name="Kyle Tidswell-Brown" userId="3518c4a0-5c99-4880-b127-cb60ccf11a39" providerId="ADAL" clId="{C0AA5F81-8B45-4A02-A060-ADA81697FBFA}" dt="2019-05-06T08:04:29.627" v="214" actId="207"/>
          <ac:spMkLst>
            <pc:docMk/>
            <pc:sldMk cId="2047995725" sldId="415"/>
            <ac:spMk id="42" creationId="{A958C154-8857-4188-86DD-5AB232917633}"/>
          </ac:spMkLst>
        </pc:spChg>
        <pc:spChg chg="mod">
          <ac:chgData name="Kyle Tidswell-Brown" userId="3518c4a0-5c99-4880-b127-cb60ccf11a39" providerId="ADAL" clId="{C0AA5F81-8B45-4A02-A060-ADA81697FBFA}" dt="2019-05-06T08:05:58.729" v="232" actId="207"/>
          <ac:spMkLst>
            <pc:docMk/>
            <pc:sldMk cId="2047995725" sldId="415"/>
            <ac:spMk id="43" creationId="{4793C5F5-8692-4588-AE5E-2DB02E628DD4}"/>
          </ac:spMkLst>
        </pc:spChg>
        <pc:spChg chg="mod">
          <ac:chgData name="Kyle Tidswell-Brown" userId="3518c4a0-5c99-4880-b127-cb60ccf11a39" providerId="ADAL" clId="{C0AA5F81-8B45-4A02-A060-ADA81697FBFA}" dt="2019-05-06T08:06:04.754" v="235" actId="207"/>
          <ac:spMkLst>
            <pc:docMk/>
            <pc:sldMk cId="2047995725" sldId="415"/>
            <ac:spMk id="44" creationId="{07F4C9F0-F337-4BC8-8671-52A64373CD54}"/>
          </ac:spMkLst>
        </pc:spChg>
        <pc:spChg chg="mod">
          <ac:chgData name="Kyle Tidswell-Brown" userId="3518c4a0-5c99-4880-b127-cb60ccf11a39" providerId="ADAL" clId="{C0AA5F81-8B45-4A02-A060-ADA81697FBFA}" dt="2019-05-06T08:06:02.949" v="234" actId="207"/>
          <ac:spMkLst>
            <pc:docMk/>
            <pc:sldMk cId="2047995725" sldId="415"/>
            <ac:spMk id="45" creationId="{4C8DFE5C-009D-49FC-BF47-2853B93E4C64}"/>
          </ac:spMkLst>
        </pc:spChg>
        <pc:spChg chg="mod">
          <ac:chgData name="Kyle Tidswell-Brown" userId="3518c4a0-5c99-4880-b127-cb60ccf11a39" providerId="ADAL" clId="{C0AA5F81-8B45-4A02-A060-ADA81697FBFA}" dt="2019-05-06T08:06:00.891" v="233" actId="207"/>
          <ac:spMkLst>
            <pc:docMk/>
            <pc:sldMk cId="2047995725" sldId="415"/>
            <ac:spMk id="48" creationId="{28BB45D2-EB83-459B-807B-13689405A701}"/>
          </ac:spMkLst>
        </pc:spChg>
      </pc:sldChg>
      <pc:sldChg chg="modSp add">
        <pc:chgData name="Kyle Tidswell-Brown" userId="3518c4a0-5c99-4880-b127-cb60ccf11a39" providerId="ADAL" clId="{C0AA5F81-8B45-4A02-A060-ADA81697FBFA}" dt="2019-05-06T13:33:36.219" v="330" actId="120"/>
        <pc:sldMkLst>
          <pc:docMk/>
          <pc:sldMk cId="2026508477" sldId="416"/>
        </pc:sldMkLst>
        <pc:spChg chg="mod">
          <ac:chgData name="Kyle Tidswell-Brown" userId="3518c4a0-5c99-4880-b127-cb60ccf11a39" providerId="ADAL" clId="{C0AA5F81-8B45-4A02-A060-ADA81697FBFA}" dt="2019-05-06T13:33:36.219" v="330" actId="120"/>
          <ac:spMkLst>
            <pc:docMk/>
            <pc:sldMk cId="2026508477" sldId="416"/>
            <ac:spMk id="19" creationId="{5252A847-DE45-4FA3-A1F8-EEBEB845FF8E}"/>
          </ac:spMkLst>
        </pc:spChg>
      </pc:sldChg>
      <pc:sldChg chg="modSp add">
        <pc:chgData name="Kyle Tidswell-Brown" userId="3518c4a0-5c99-4880-b127-cb60ccf11a39" providerId="ADAL" clId="{C0AA5F81-8B45-4A02-A060-ADA81697FBFA}" dt="2019-05-06T13:33:50.525" v="333"/>
        <pc:sldMkLst>
          <pc:docMk/>
          <pc:sldMk cId="1518311600" sldId="417"/>
        </pc:sldMkLst>
        <pc:spChg chg="mod">
          <ac:chgData name="Kyle Tidswell-Brown" userId="3518c4a0-5c99-4880-b127-cb60ccf11a39" providerId="ADAL" clId="{C0AA5F81-8B45-4A02-A060-ADA81697FBFA}" dt="2019-05-06T13:33:50.525" v="333"/>
          <ac:spMkLst>
            <pc:docMk/>
            <pc:sldMk cId="1518311600" sldId="417"/>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06/05/2019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06/05/2019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06/05/2019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06/05/2019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06/05/2019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G2a"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classroomsecrets.co.uk/quadrilaterals-year-4-properties-of-shape-resource-pack" TargetMode="External"/><Relationship Id="rId4" Type="http://schemas.openxmlformats.org/officeDocument/2006/relationships/hyperlink" Target="https://classroomsecrets.co.uk/category/maths/year-4/summer-block-5-properties-of-shap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GB" sz="1600" b="1" u="sng" dirty="0">
                <a:solidFill>
                  <a:srgbClr val="E7E6E6">
                    <a:lumMod val="50000"/>
                  </a:srgbClr>
                </a:solidFill>
                <a:latin typeface="Century Gothic" panose="020B0502020202020204" pitchFamily="34" charset="0"/>
              </a:rPr>
              <a:t>LIFE/</a:t>
            </a:r>
            <a:r>
              <a:rPr lang="en-GB" sz="1600" b="1" u="sng">
                <a:solidFill>
                  <a:srgbClr val="E7E6E6">
                    <a:lumMod val="50000"/>
                  </a:srgbClr>
                </a:solidFill>
                <a:latin typeface="Century Gothic" panose="020B0502020202020204" pitchFamily="34" charset="0"/>
              </a:rPr>
              <a:t>work balance</a:t>
            </a:r>
            <a:endParaRPr lang="en-GB" sz="1600" b="1" u="sng" dirty="0">
              <a:solidFill>
                <a:srgbClr val="E7E6E6">
                  <a:lumMod val="50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3DED8963-3EC6-4365-B8D2-296503DC2EF9}"/>
              </a:ext>
            </a:extLst>
          </p:cNvPr>
          <p:cNvPicPr>
            <a:picLocks noChangeAspect="1"/>
          </p:cNvPicPr>
          <p:nvPr/>
        </p:nvPicPr>
        <p:blipFill rotWithShape="1">
          <a:blip r:embed="rId4">
            <a:extLst>
              <a:ext uri="{28A0092B-C50C-407E-A947-70E740481C1C}">
                <a14:useLocalDpi xmlns:a14="http://schemas.microsoft.com/office/drawing/2010/main" val="0"/>
              </a:ext>
            </a:extLst>
          </a:blip>
          <a:srcRect t="22887" b="34075"/>
          <a:stretch/>
        </p:blipFill>
        <p:spPr>
          <a:xfrm>
            <a:off x="793488" y="710214"/>
            <a:ext cx="7557025" cy="2299316"/>
          </a:xfrm>
          <a:prstGeom prst="rect">
            <a:avLst/>
          </a:prstGeom>
        </p:spPr>
      </p:pic>
      <p:grpSp>
        <p:nvGrpSpPr>
          <p:cNvPr id="10" name="Group 9">
            <a:extLst>
              <a:ext uri="{FF2B5EF4-FFF2-40B4-BE49-F238E27FC236}">
                <a16:creationId xmlns:a16="http://schemas.microsoft.com/office/drawing/2014/main" id="{BB3D0862-73CE-4FE1-A008-EEE4E4FD4777}"/>
              </a:ext>
            </a:extLst>
          </p:cNvPr>
          <p:cNvGrpSpPr/>
          <p:nvPr/>
        </p:nvGrpSpPr>
        <p:grpSpPr>
          <a:xfrm>
            <a:off x="71151" y="6454317"/>
            <a:ext cx="1188000" cy="388198"/>
            <a:chOff x="79697" y="6454317"/>
            <a:chExt cx="1188000" cy="388198"/>
          </a:xfrm>
        </p:grpSpPr>
        <p:sp>
          <p:nvSpPr>
            <p:cNvPr id="11" name="TextBox 8">
              <a:extLst>
                <a:ext uri="{FF2B5EF4-FFF2-40B4-BE49-F238E27FC236}">
                  <a16:creationId xmlns:a16="http://schemas.microsoft.com/office/drawing/2014/main" id="{9DB5F434-42D6-449E-A087-98EA98421E0D}"/>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82E285EC-4F49-4161-8938-E0599755CB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187227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the shape using the description below.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shape has:</a:t>
            </a:r>
          </a:p>
          <a:p>
            <a:endParaRPr lang="en-GB" sz="2000" b="1" dirty="0">
              <a:solidFill>
                <a:schemeClr val="tx1"/>
              </a:solidFill>
              <a:latin typeface="Century Gothic" panose="020B0502020202020204" pitchFamily="34" charset="0"/>
            </a:endParaRP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4 sides</a:t>
            </a:r>
          </a:p>
          <a:p>
            <a:endParaRPr lang="en-GB" sz="2000" b="1" dirty="0">
              <a:solidFill>
                <a:schemeClr val="tx1"/>
              </a:solidFill>
              <a:latin typeface="Century Gothic" panose="020B0502020202020204" pitchFamily="34" charset="0"/>
            </a:endParaRP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4 right angles</a:t>
            </a:r>
          </a:p>
          <a:p>
            <a:pPr marL="285750" indent="-285750">
              <a:buFont typeface="Arial" panose="020B0604020202020204" pitchFamily="34" charset="0"/>
              <a:buChar cha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shape have you drawn?</a:t>
            </a:r>
          </a:p>
        </p:txBody>
      </p:sp>
      <p:grpSp>
        <p:nvGrpSpPr>
          <p:cNvPr id="11" name="Group 10">
            <a:extLst>
              <a:ext uri="{FF2B5EF4-FFF2-40B4-BE49-F238E27FC236}">
                <a16:creationId xmlns:a16="http://schemas.microsoft.com/office/drawing/2014/main" id="{0D4ECCEB-72E8-436B-BC0E-F811CEE527D5}"/>
              </a:ext>
            </a:extLst>
          </p:cNvPr>
          <p:cNvGrpSpPr/>
          <p:nvPr/>
        </p:nvGrpSpPr>
        <p:grpSpPr>
          <a:xfrm>
            <a:off x="71151" y="6454317"/>
            <a:ext cx="1188000" cy="388198"/>
            <a:chOff x="79697" y="6454317"/>
            <a:chExt cx="1188000" cy="388198"/>
          </a:xfrm>
        </p:grpSpPr>
        <p:sp>
          <p:nvSpPr>
            <p:cNvPr id="12" name="TextBox 8">
              <a:extLst>
                <a:ext uri="{FF2B5EF4-FFF2-40B4-BE49-F238E27FC236}">
                  <a16:creationId xmlns:a16="http://schemas.microsoft.com/office/drawing/2014/main" id="{EF11D1DB-F7EA-4C6A-86E0-5400C2C8ABB9}"/>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5BFDAAB4-A191-46C9-9AFF-36E925FA3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4067046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the shape using the description below.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shape has:</a:t>
            </a:r>
          </a:p>
          <a:p>
            <a:endParaRPr lang="en-GB" sz="2000" b="1" dirty="0">
              <a:solidFill>
                <a:schemeClr val="tx1"/>
              </a:solidFill>
              <a:latin typeface="Century Gothic" panose="020B0502020202020204" pitchFamily="34" charset="0"/>
            </a:endParaRP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4 sides</a:t>
            </a:r>
          </a:p>
          <a:p>
            <a:endParaRPr lang="en-GB" sz="2000" b="1" dirty="0">
              <a:solidFill>
                <a:schemeClr val="tx1"/>
              </a:solidFill>
              <a:latin typeface="Century Gothic" panose="020B0502020202020204" pitchFamily="34" charset="0"/>
            </a:endParaRPr>
          </a:p>
          <a:p>
            <a:pPr marL="285750" indent="-285750">
              <a:buFont typeface="Arial" panose="020B0604020202020204" pitchFamily="34" charset="0"/>
              <a:buChar char="•"/>
            </a:pPr>
            <a:r>
              <a:rPr lang="en-GB" sz="2000" b="1" dirty="0">
                <a:solidFill>
                  <a:schemeClr val="tx1"/>
                </a:solidFill>
                <a:latin typeface="Century Gothic" panose="020B0502020202020204" pitchFamily="34" charset="0"/>
              </a:rPr>
              <a:t>4 right angles</a:t>
            </a:r>
          </a:p>
          <a:p>
            <a:pPr marL="285750" indent="-285750">
              <a:buFont typeface="Arial" panose="020B0604020202020204" pitchFamily="34" charset="0"/>
              <a:buChar char="•"/>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shape have you drawn?</a:t>
            </a:r>
          </a:p>
        </p:txBody>
      </p:sp>
      <p:grpSp>
        <p:nvGrpSpPr>
          <p:cNvPr id="3" name="Group 2">
            <a:extLst>
              <a:ext uri="{FF2B5EF4-FFF2-40B4-BE49-F238E27FC236}">
                <a16:creationId xmlns:a16="http://schemas.microsoft.com/office/drawing/2014/main" id="{17B8C9B5-6F9A-4FD5-A415-F6BF99C7180A}"/>
              </a:ext>
            </a:extLst>
          </p:cNvPr>
          <p:cNvGrpSpPr/>
          <p:nvPr/>
        </p:nvGrpSpPr>
        <p:grpSpPr>
          <a:xfrm>
            <a:off x="1887793" y="4485860"/>
            <a:ext cx="5368414" cy="1376516"/>
            <a:chOff x="1592825" y="4267201"/>
            <a:chExt cx="5368414" cy="1376516"/>
          </a:xfrm>
        </p:grpSpPr>
        <p:sp>
          <p:nvSpPr>
            <p:cNvPr id="2" name="Rectangle 1">
              <a:extLst>
                <a:ext uri="{FF2B5EF4-FFF2-40B4-BE49-F238E27FC236}">
                  <a16:creationId xmlns:a16="http://schemas.microsoft.com/office/drawing/2014/main" id="{C776C799-641F-4972-8DB0-D2072181F953}"/>
                </a:ext>
              </a:extLst>
            </p:cNvPr>
            <p:cNvSpPr/>
            <p:nvPr/>
          </p:nvSpPr>
          <p:spPr>
            <a:xfrm>
              <a:off x="1592825" y="4267201"/>
              <a:ext cx="1376516" cy="1376516"/>
            </a:xfrm>
            <a:prstGeom prst="rect">
              <a:avLst/>
            </a:prstGeom>
            <a:solidFill>
              <a:srgbClr val="FEB4A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18D8766-6E3C-4F82-9EDB-DFAE8062DA37}"/>
                </a:ext>
              </a:extLst>
            </p:cNvPr>
            <p:cNvSpPr/>
            <p:nvPr/>
          </p:nvSpPr>
          <p:spPr>
            <a:xfrm>
              <a:off x="4154129" y="4267201"/>
              <a:ext cx="2807110" cy="1376516"/>
            </a:xfrm>
            <a:prstGeom prst="rect">
              <a:avLst/>
            </a:prstGeom>
            <a:solidFill>
              <a:srgbClr val="FEB4A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A3110D2D-FC73-4406-B6B2-01C7DBE08DE9}"/>
              </a:ext>
            </a:extLst>
          </p:cNvPr>
          <p:cNvGrpSpPr/>
          <p:nvPr/>
        </p:nvGrpSpPr>
        <p:grpSpPr>
          <a:xfrm>
            <a:off x="71151" y="6454317"/>
            <a:ext cx="1188000" cy="388198"/>
            <a:chOff x="79697" y="6454317"/>
            <a:chExt cx="1188000" cy="388198"/>
          </a:xfrm>
        </p:grpSpPr>
        <p:sp>
          <p:nvSpPr>
            <p:cNvPr id="14" name="TextBox 8">
              <a:extLst>
                <a:ext uri="{FF2B5EF4-FFF2-40B4-BE49-F238E27FC236}">
                  <a16:creationId xmlns:a16="http://schemas.microsoft.com/office/drawing/2014/main" id="{4EC17013-582A-4C44-B036-F64ECD795899}"/>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5A465C28-A107-4BF9-8A4B-3359C1D45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34011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Circle the quadrilaterals.</a:t>
            </a:r>
          </a:p>
        </p:txBody>
      </p:sp>
      <p:sp>
        <p:nvSpPr>
          <p:cNvPr id="41" name="Parallelogram 40">
            <a:extLst>
              <a:ext uri="{FF2B5EF4-FFF2-40B4-BE49-F238E27FC236}">
                <a16:creationId xmlns:a16="http://schemas.microsoft.com/office/drawing/2014/main" id="{196D6AE9-5B8D-4AA2-B196-BC2D903581B8}"/>
              </a:ext>
            </a:extLst>
          </p:cNvPr>
          <p:cNvSpPr/>
          <p:nvPr/>
        </p:nvSpPr>
        <p:spPr>
          <a:xfrm>
            <a:off x="1947119" y="3196935"/>
            <a:ext cx="979594" cy="650132"/>
          </a:xfrm>
          <a:prstGeom prst="parallelogram">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A958C154-8857-4188-86DD-5AB232917633}"/>
              </a:ext>
            </a:extLst>
          </p:cNvPr>
          <p:cNvSpPr/>
          <p:nvPr/>
        </p:nvSpPr>
        <p:spPr>
          <a:xfrm>
            <a:off x="1818142" y="1566642"/>
            <a:ext cx="1274782" cy="743621"/>
          </a:xfrm>
          <a:prstGeom prst="rect">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4793C5F5-8692-4588-AE5E-2DB02E628DD4}"/>
              </a:ext>
            </a:extLst>
          </p:cNvPr>
          <p:cNvSpPr/>
          <p:nvPr/>
        </p:nvSpPr>
        <p:spPr>
          <a:xfrm>
            <a:off x="1346266" y="4547738"/>
            <a:ext cx="511376" cy="1182355"/>
          </a:xfrm>
          <a:prstGeom prst="rect">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rapezoid 43">
            <a:extLst>
              <a:ext uri="{FF2B5EF4-FFF2-40B4-BE49-F238E27FC236}">
                <a16:creationId xmlns:a16="http://schemas.microsoft.com/office/drawing/2014/main" id="{07F4C9F0-F337-4BC8-8671-52A64373CD54}"/>
              </a:ext>
            </a:extLst>
          </p:cNvPr>
          <p:cNvSpPr/>
          <p:nvPr/>
        </p:nvSpPr>
        <p:spPr>
          <a:xfrm>
            <a:off x="6370101" y="4680322"/>
            <a:ext cx="650169" cy="1219205"/>
          </a:xfrm>
          <a:prstGeom prst="trapezoid">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4C8DFE5C-009D-49FC-BF47-2853B93E4C64}"/>
              </a:ext>
            </a:extLst>
          </p:cNvPr>
          <p:cNvSpPr/>
          <p:nvPr/>
        </p:nvSpPr>
        <p:spPr>
          <a:xfrm>
            <a:off x="6158046" y="2878383"/>
            <a:ext cx="1184989" cy="989760"/>
          </a:xfrm>
          <a:prstGeom prst="rect">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entagon 45">
            <a:extLst>
              <a:ext uri="{FF2B5EF4-FFF2-40B4-BE49-F238E27FC236}">
                <a16:creationId xmlns:a16="http://schemas.microsoft.com/office/drawing/2014/main" id="{16A7F587-2445-49B4-967B-6A1DEEAAB5AC}"/>
              </a:ext>
            </a:extLst>
          </p:cNvPr>
          <p:cNvSpPr/>
          <p:nvPr/>
        </p:nvSpPr>
        <p:spPr>
          <a:xfrm>
            <a:off x="3552481" y="4828134"/>
            <a:ext cx="979331" cy="1074868"/>
          </a:xfrm>
          <a:prstGeom prst="pentagon">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Block Arc 46">
            <a:extLst>
              <a:ext uri="{FF2B5EF4-FFF2-40B4-BE49-F238E27FC236}">
                <a16:creationId xmlns:a16="http://schemas.microsoft.com/office/drawing/2014/main" id="{4E158AD5-572E-4814-884D-90289F4607DF}"/>
              </a:ext>
            </a:extLst>
          </p:cNvPr>
          <p:cNvSpPr/>
          <p:nvPr/>
        </p:nvSpPr>
        <p:spPr>
          <a:xfrm>
            <a:off x="5104473" y="1566642"/>
            <a:ext cx="1053573" cy="1145188"/>
          </a:xfrm>
          <a:prstGeom prst="blockArc">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rapezoid 47">
            <a:extLst>
              <a:ext uri="{FF2B5EF4-FFF2-40B4-BE49-F238E27FC236}">
                <a16:creationId xmlns:a16="http://schemas.microsoft.com/office/drawing/2014/main" id="{28BB45D2-EB83-459B-807B-13689405A701}"/>
              </a:ext>
            </a:extLst>
          </p:cNvPr>
          <p:cNvSpPr/>
          <p:nvPr/>
        </p:nvSpPr>
        <p:spPr>
          <a:xfrm>
            <a:off x="4113632" y="3270382"/>
            <a:ext cx="650169" cy="517062"/>
          </a:xfrm>
          <a:prstGeom prst="trapezoid">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A6965C60-E8B8-4D6E-B689-A1871ED79F77}"/>
              </a:ext>
            </a:extLst>
          </p:cNvPr>
          <p:cNvGrpSpPr/>
          <p:nvPr/>
        </p:nvGrpSpPr>
        <p:grpSpPr>
          <a:xfrm>
            <a:off x="71151" y="6454317"/>
            <a:ext cx="1188000" cy="388198"/>
            <a:chOff x="79697" y="6454317"/>
            <a:chExt cx="1188000" cy="388198"/>
          </a:xfrm>
        </p:grpSpPr>
        <p:sp>
          <p:nvSpPr>
            <p:cNvPr id="24" name="TextBox 8">
              <a:extLst>
                <a:ext uri="{FF2B5EF4-FFF2-40B4-BE49-F238E27FC236}">
                  <a16:creationId xmlns:a16="http://schemas.microsoft.com/office/drawing/2014/main" id="{A10F75EA-1EC7-4F3C-818C-728AC28ABA5E}"/>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5" name="Picture 24" descr="A close up of a sign&#10;&#10;Description generated with high confidence">
              <a:extLst>
                <a:ext uri="{FF2B5EF4-FFF2-40B4-BE49-F238E27FC236}">
                  <a16:creationId xmlns:a16="http://schemas.microsoft.com/office/drawing/2014/main" id="{713A4701-C7DA-4C72-BA48-3D6C7FE87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694614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Circle the quadrilaterals.</a:t>
            </a:r>
          </a:p>
        </p:txBody>
      </p:sp>
      <p:sp>
        <p:nvSpPr>
          <p:cNvPr id="41" name="Parallelogram 40">
            <a:extLst>
              <a:ext uri="{FF2B5EF4-FFF2-40B4-BE49-F238E27FC236}">
                <a16:creationId xmlns:a16="http://schemas.microsoft.com/office/drawing/2014/main" id="{196D6AE9-5B8D-4AA2-B196-BC2D903581B8}"/>
              </a:ext>
            </a:extLst>
          </p:cNvPr>
          <p:cNvSpPr/>
          <p:nvPr/>
        </p:nvSpPr>
        <p:spPr>
          <a:xfrm>
            <a:off x="1947119" y="3196935"/>
            <a:ext cx="979594" cy="650132"/>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A958C154-8857-4188-86DD-5AB232917633}"/>
              </a:ext>
            </a:extLst>
          </p:cNvPr>
          <p:cNvSpPr/>
          <p:nvPr/>
        </p:nvSpPr>
        <p:spPr>
          <a:xfrm>
            <a:off x="1818142" y="1566642"/>
            <a:ext cx="1274782" cy="743621"/>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4793C5F5-8692-4588-AE5E-2DB02E628DD4}"/>
              </a:ext>
            </a:extLst>
          </p:cNvPr>
          <p:cNvSpPr/>
          <p:nvPr/>
        </p:nvSpPr>
        <p:spPr>
          <a:xfrm>
            <a:off x="1346266" y="4547738"/>
            <a:ext cx="511376" cy="1182355"/>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rapezoid 43">
            <a:extLst>
              <a:ext uri="{FF2B5EF4-FFF2-40B4-BE49-F238E27FC236}">
                <a16:creationId xmlns:a16="http://schemas.microsoft.com/office/drawing/2014/main" id="{07F4C9F0-F337-4BC8-8671-52A64373CD54}"/>
              </a:ext>
            </a:extLst>
          </p:cNvPr>
          <p:cNvSpPr/>
          <p:nvPr/>
        </p:nvSpPr>
        <p:spPr>
          <a:xfrm>
            <a:off x="6370101" y="4680322"/>
            <a:ext cx="650169" cy="1219205"/>
          </a:xfrm>
          <a:prstGeom prst="trapezoi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4C8DFE5C-009D-49FC-BF47-2853B93E4C64}"/>
              </a:ext>
            </a:extLst>
          </p:cNvPr>
          <p:cNvSpPr/>
          <p:nvPr/>
        </p:nvSpPr>
        <p:spPr>
          <a:xfrm>
            <a:off x="6158046" y="2878383"/>
            <a:ext cx="1184989" cy="98976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entagon 45">
            <a:extLst>
              <a:ext uri="{FF2B5EF4-FFF2-40B4-BE49-F238E27FC236}">
                <a16:creationId xmlns:a16="http://schemas.microsoft.com/office/drawing/2014/main" id="{16A7F587-2445-49B4-967B-6A1DEEAAB5AC}"/>
              </a:ext>
            </a:extLst>
          </p:cNvPr>
          <p:cNvSpPr/>
          <p:nvPr/>
        </p:nvSpPr>
        <p:spPr>
          <a:xfrm>
            <a:off x="3552481" y="4828134"/>
            <a:ext cx="979331" cy="1074868"/>
          </a:xfrm>
          <a:prstGeom prst="pentagon">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Block Arc 46">
            <a:extLst>
              <a:ext uri="{FF2B5EF4-FFF2-40B4-BE49-F238E27FC236}">
                <a16:creationId xmlns:a16="http://schemas.microsoft.com/office/drawing/2014/main" id="{4E158AD5-572E-4814-884D-90289F4607DF}"/>
              </a:ext>
            </a:extLst>
          </p:cNvPr>
          <p:cNvSpPr/>
          <p:nvPr/>
        </p:nvSpPr>
        <p:spPr>
          <a:xfrm>
            <a:off x="5104473" y="1566642"/>
            <a:ext cx="1053573" cy="1145188"/>
          </a:xfrm>
          <a:prstGeom prst="blockArc">
            <a:avLst/>
          </a:prstGeom>
          <a:solidFill>
            <a:srgbClr val="92C9D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rapezoid 47">
            <a:extLst>
              <a:ext uri="{FF2B5EF4-FFF2-40B4-BE49-F238E27FC236}">
                <a16:creationId xmlns:a16="http://schemas.microsoft.com/office/drawing/2014/main" id="{28BB45D2-EB83-459B-807B-13689405A701}"/>
              </a:ext>
            </a:extLst>
          </p:cNvPr>
          <p:cNvSpPr/>
          <p:nvPr/>
        </p:nvSpPr>
        <p:spPr>
          <a:xfrm>
            <a:off x="4113632" y="3270382"/>
            <a:ext cx="650169" cy="517062"/>
          </a:xfrm>
          <a:prstGeom prst="trapezoi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3" name="Group 22">
            <a:extLst>
              <a:ext uri="{FF2B5EF4-FFF2-40B4-BE49-F238E27FC236}">
                <a16:creationId xmlns:a16="http://schemas.microsoft.com/office/drawing/2014/main" id="{A6965C60-E8B8-4D6E-B689-A1871ED79F77}"/>
              </a:ext>
            </a:extLst>
          </p:cNvPr>
          <p:cNvGrpSpPr/>
          <p:nvPr/>
        </p:nvGrpSpPr>
        <p:grpSpPr>
          <a:xfrm>
            <a:off x="71151" y="6454317"/>
            <a:ext cx="1188000" cy="388198"/>
            <a:chOff x="79697" y="6454317"/>
            <a:chExt cx="1188000" cy="388198"/>
          </a:xfrm>
        </p:grpSpPr>
        <p:sp>
          <p:nvSpPr>
            <p:cNvPr id="24" name="TextBox 8">
              <a:extLst>
                <a:ext uri="{FF2B5EF4-FFF2-40B4-BE49-F238E27FC236}">
                  <a16:creationId xmlns:a16="http://schemas.microsoft.com/office/drawing/2014/main" id="{A10F75EA-1EC7-4F3C-818C-728AC28ABA5E}"/>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5" name="Picture 24" descr="A close up of a sign&#10;&#10;Description generated with high confidence">
              <a:extLst>
                <a:ext uri="{FF2B5EF4-FFF2-40B4-BE49-F238E27FC236}">
                  <a16:creationId xmlns:a16="http://schemas.microsoft.com/office/drawing/2014/main" id="{713A4701-C7DA-4C72-BA48-3D6C7FE87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2" name="Oval 1">
            <a:extLst>
              <a:ext uri="{FF2B5EF4-FFF2-40B4-BE49-F238E27FC236}">
                <a16:creationId xmlns:a16="http://schemas.microsoft.com/office/drawing/2014/main" id="{43BD92FE-EB86-499A-B47B-9CDC06A708F7}"/>
              </a:ext>
            </a:extLst>
          </p:cNvPr>
          <p:cNvSpPr/>
          <p:nvPr/>
        </p:nvSpPr>
        <p:spPr>
          <a:xfrm>
            <a:off x="1491447" y="1307082"/>
            <a:ext cx="1926456" cy="1272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DA47E45-88D4-421D-9C8D-FFBD580BB090}"/>
              </a:ext>
            </a:extLst>
          </p:cNvPr>
          <p:cNvSpPr/>
          <p:nvPr/>
        </p:nvSpPr>
        <p:spPr>
          <a:xfrm>
            <a:off x="1473688" y="2927410"/>
            <a:ext cx="1926456" cy="1272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A8596303-A396-4AD3-BAA3-EC13246E2CE1}"/>
              </a:ext>
            </a:extLst>
          </p:cNvPr>
          <p:cNvSpPr/>
          <p:nvPr/>
        </p:nvSpPr>
        <p:spPr>
          <a:xfrm>
            <a:off x="638726" y="4493684"/>
            <a:ext cx="1926456" cy="1272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2937D716-A731-4B6F-8D6E-B92CF4CAC267}"/>
              </a:ext>
            </a:extLst>
          </p:cNvPr>
          <p:cNvSpPr/>
          <p:nvPr/>
        </p:nvSpPr>
        <p:spPr>
          <a:xfrm>
            <a:off x="3475488" y="2927410"/>
            <a:ext cx="1926456" cy="1272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AA99D7B-27BD-4937-B004-BF63C7E6BFF5}"/>
              </a:ext>
            </a:extLst>
          </p:cNvPr>
          <p:cNvSpPr/>
          <p:nvPr/>
        </p:nvSpPr>
        <p:spPr>
          <a:xfrm>
            <a:off x="5787312" y="2733380"/>
            <a:ext cx="1926456" cy="1272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42BD3FF-1697-4099-A69B-16796BA4E817}"/>
              </a:ext>
            </a:extLst>
          </p:cNvPr>
          <p:cNvSpPr/>
          <p:nvPr/>
        </p:nvSpPr>
        <p:spPr>
          <a:xfrm>
            <a:off x="5731957" y="4653571"/>
            <a:ext cx="1926456" cy="12727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7995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same about these two shapes? </a:t>
            </a:r>
          </a:p>
          <a:p>
            <a:pPr algn="ctr"/>
            <a:r>
              <a:rPr lang="en-GB" sz="2000" b="1" dirty="0">
                <a:solidFill>
                  <a:schemeClr val="tx1"/>
                </a:solidFill>
                <a:latin typeface="Century Gothic" panose="020B0502020202020204" pitchFamily="34" charset="0"/>
              </a:rPr>
              <a:t>What is different?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grpSp>
        <p:nvGrpSpPr>
          <p:cNvPr id="2" name="Group 1">
            <a:extLst>
              <a:ext uri="{FF2B5EF4-FFF2-40B4-BE49-F238E27FC236}">
                <a16:creationId xmlns:a16="http://schemas.microsoft.com/office/drawing/2014/main" id="{7D582E7A-7072-4578-9C53-CD40C880FBB4}"/>
              </a:ext>
            </a:extLst>
          </p:cNvPr>
          <p:cNvGrpSpPr/>
          <p:nvPr/>
        </p:nvGrpSpPr>
        <p:grpSpPr>
          <a:xfrm>
            <a:off x="2665351" y="1931604"/>
            <a:ext cx="3960756" cy="2738810"/>
            <a:chOff x="601381" y="1288976"/>
            <a:chExt cx="2499242" cy="1728192"/>
          </a:xfrm>
        </p:grpSpPr>
        <p:sp>
          <p:nvSpPr>
            <p:cNvPr id="7" name="Rectangle 6">
              <a:extLst>
                <a:ext uri="{FF2B5EF4-FFF2-40B4-BE49-F238E27FC236}">
                  <a16:creationId xmlns:a16="http://schemas.microsoft.com/office/drawing/2014/main" id="{4D5C13CD-3A7C-4086-BF08-F7D7B7B92927}"/>
                </a:ext>
              </a:extLst>
            </p:cNvPr>
            <p:cNvSpPr/>
            <p:nvPr/>
          </p:nvSpPr>
          <p:spPr>
            <a:xfrm rot="5400000">
              <a:off x="2308535" y="1505000"/>
              <a:ext cx="288032" cy="1296145"/>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07D09999-04E7-4C7A-B28A-04265E534BDD}"/>
                </a:ext>
              </a:extLst>
            </p:cNvPr>
            <p:cNvSpPr/>
            <p:nvPr/>
          </p:nvSpPr>
          <p:spPr>
            <a:xfrm>
              <a:off x="601381" y="1288976"/>
              <a:ext cx="819779" cy="1728192"/>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3FF9CCCB-F379-470E-8D71-333C2A578808}"/>
              </a:ext>
            </a:extLst>
          </p:cNvPr>
          <p:cNvGrpSpPr/>
          <p:nvPr/>
        </p:nvGrpSpPr>
        <p:grpSpPr>
          <a:xfrm>
            <a:off x="71151" y="6454317"/>
            <a:ext cx="1188000" cy="388198"/>
            <a:chOff x="79697" y="6454317"/>
            <a:chExt cx="1188000" cy="388198"/>
          </a:xfrm>
        </p:grpSpPr>
        <p:sp>
          <p:nvSpPr>
            <p:cNvPr id="11" name="TextBox 8">
              <a:extLst>
                <a:ext uri="{FF2B5EF4-FFF2-40B4-BE49-F238E27FC236}">
                  <a16:creationId xmlns:a16="http://schemas.microsoft.com/office/drawing/2014/main" id="{187895BE-C4DB-4826-8B66-330F78440F7F}"/>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B8A43424-2239-4291-81BB-7D0AC03CF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417553958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is the same about these two shapes? </a:t>
            </a:r>
          </a:p>
          <a:p>
            <a:pPr algn="ctr"/>
            <a:r>
              <a:rPr lang="en-GB" sz="2000" b="1" dirty="0">
                <a:solidFill>
                  <a:schemeClr val="tx1"/>
                </a:solidFill>
                <a:latin typeface="Century Gothic" panose="020B0502020202020204" pitchFamily="34" charset="0"/>
              </a:rPr>
              <a:t>What is different?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a:t>
            </a:r>
          </a:p>
          <a:p>
            <a:r>
              <a:rPr lang="en-GB" sz="2000" b="1" dirty="0">
                <a:solidFill>
                  <a:srgbClr val="FF0000"/>
                </a:solidFill>
                <a:latin typeface="Century Gothic" panose="020B0502020202020204" pitchFamily="34" charset="0"/>
              </a:rPr>
              <a:t>Same: 4 sides; 4 right angles; 2 pairs of parallel sides </a:t>
            </a:r>
          </a:p>
          <a:p>
            <a:r>
              <a:rPr lang="en-GB" sz="2000" b="1" dirty="0">
                <a:solidFill>
                  <a:srgbClr val="FF0000"/>
                </a:solidFill>
                <a:latin typeface="Century Gothic" panose="020B0502020202020204" pitchFamily="34" charset="0"/>
              </a:rPr>
              <a:t>Different: size; orientation</a:t>
            </a:r>
            <a:endParaRPr lang="en-GB" sz="2000" b="1" dirty="0">
              <a:solidFill>
                <a:schemeClr val="tx1"/>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grpSp>
        <p:nvGrpSpPr>
          <p:cNvPr id="23" name="Group 22">
            <a:extLst>
              <a:ext uri="{FF2B5EF4-FFF2-40B4-BE49-F238E27FC236}">
                <a16:creationId xmlns:a16="http://schemas.microsoft.com/office/drawing/2014/main" id="{AABFC7D8-D2D3-4484-BFB9-F3B72794EE73}"/>
              </a:ext>
            </a:extLst>
          </p:cNvPr>
          <p:cNvGrpSpPr/>
          <p:nvPr/>
        </p:nvGrpSpPr>
        <p:grpSpPr>
          <a:xfrm>
            <a:off x="2665351" y="1931604"/>
            <a:ext cx="3960756" cy="2738810"/>
            <a:chOff x="601381" y="1288976"/>
            <a:chExt cx="2499242" cy="1728192"/>
          </a:xfrm>
        </p:grpSpPr>
        <p:sp>
          <p:nvSpPr>
            <p:cNvPr id="24" name="Rectangle 23">
              <a:extLst>
                <a:ext uri="{FF2B5EF4-FFF2-40B4-BE49-F238E27FC236}">
                  <a16:creationId xmlns:a16="http://schemas.microsoft.com/office/drawing/2014/main" id="{2C682E08-A57D-4195-8E2C-CCCD103F2416}"/>
                </a:ext>
              </a:extLst>
            </p:cNvPr>
            <p:cNvSpPr/>
            <p:nvPr/>
          </p:nvSpPr>
          <p:spPr>
            <a:xfrm rot="5400000">
              <a:off x="2308535" y="1505000"/>
              <a:ext cx="288032" cy="1296145"/>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36D19A5A-0116-4959-8307-C8C741A03F0D}"/>
                </a:ext>
              </a:extLst>
            </p:cNvPr>
            <p:cNvSpPr/>
            <p:nvPr/>
          </p:nvSpPr>
          <p:spPr>
            <a:xfrm>
              <a:off x="601381" y="1288976"/>
              <a:ext cx="819779" cy="1728192"/>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1D4FC1ED-6A1E-4A42-93C6-4A58C08035E9}"/>
              </a:ext>
            </a:extLst>
          </p:cNvPr>
          <p:cNvGrpSpPr/>
          <p:nvPr/>
        </p:nvGrpSpPr>
        <p:grpSpPr>
          <a:xfrm>
            <a:off x="71151" y="6454317"/>
            <a:ext cx="1188000" cy="388198"/>
            <a:chOff x="79697" y="6454317"/>
            <a:chExt cx="1188000" cy="388198"/>
          </a:xfrm>
        </p:grpSpPr>
        <p:sp>
          <p:nvSpPr>
            <p:cNvPr id="11" name="TextBox 8">
              <a:extLst>
                <a:ext uri="{FF2B5EF4-FFF2-40B4-BE49-F238E27FC236}">
                  <a16:creationId xmlns:a16="http://schemas.microsoft.com/office/drawing/2014/main" id="{BC1C048B-93EA-481D-9ED8-A5B3E5C94F75}"/>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8C3727CB-8BF7-464D-9E85-21BB5DDED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Tina is thinking of a shape. It has: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marL="285750" lvl="0" indent="-285750" algn="ctr" defTabSz="514350">
              <a:buFont typeface="Arial" panose="020B0604020202020204" pitchFamily="34" charset="0"/>
              <a:buChar char="•"/>
              <a:defRPr/>
            </a:pPr>
            <a:r>
              <a:rPr lang="en-GB" sz="2000" b="1" dirty="0">
                <a:solidFill>
                  <a:schemeClr val="tx1"/>
                </a:solidFill>
                <a:latin typeface="Century Gothic" panose="020B0502020202020204" pitchFamily="34" charset="0"/>
              </a:rPr>
              <a:t>4 equal length sides</a:t>
            </a:r>
          </a:p>
          <a:p>
            <a:pPr marL="285750" lvl="0" indent="-285750" algn="ctr" defTabSz="514350">
              <a:buFont typeface="Arial" panose="020B0604020202020204" pitchFamily="34" charset="0"/>
              <a:buChar char="•"/>
              <a:defRPr/>
            </a:pPr>
            <a:endParaRPr lang="en-GB" sz="2000" b="1" dirty="0">
              <a:solidFill>
                <a:schemeClr val="tx1"/>
              </a:solidFill>
              <a:latin typeface="Century Gothic" panose="020B0502020202020204" pitchFamily="34" charset="0"/>
            </a:endParaRPr>
          </a:p>
          <a:p>
            <a:pPr marL="285750" lvl="0" indent="-285750" algn="ctr" defTabSz="514350">
              <a:buFont typeface="Arial" panose="020B0604020202020204" pitchFamily="34" charset="0"/>
              <a:buChar char="•"/>
              <a:defRPr/>
            </a:pPr>
            <a:r>
              <a:rPr lang="en-GB" sz="2000" b="1" dirty="0">
                <a:solidFill>
                  <a:schemeClr val="tx1"/>
                </a:solidFill>
                <a:latin typeface="Century Gothic" panose="020B0502020202020204" pitchFamily="34" charset="0"/>
              </a:rPr>
              <a:t>No right angles</a:t>
            </a:r>
          </a:p>
          <a:p>
            <a:pPr marL="285750" lvl="0" indent="-285750" algn="ctr" defTabSz="514350">
              <a:buFont typeface="Arial" panose="020B0604020202020204" pitchFamily="34" charset="0"/>
              <a:buChar char="•"/>
              <a:defRPr/>
            </a:pPr>
            <a:endParaRPr lang="en-GB" sz="2000" b="1" dirty="0">
              <a:solidFill>
                <a:schemeClr val="tx1"/>
              </a:solidFill>
              <a:latin typeface="Century Gothic" panose="020B0502020202020204" pitchFamily="34" charset="0"/>
            </a:endParaRPr>
          </a:p>
          <a:p>
            <a:pPr marL="285750" lvl="0" indent="-285750" algn="ctr" defTabSz="514350">
              <a:buFont typeface="Arial" panose="020B0604020202020204" pitchFamily="34" charset="0"/>
              <a:buChar char="•"/>
              <a:defRPr/>
            </a:pPr>
            <a:endParaRPr lang="en-GB" sz="2000" b="1" dirty="0">
              <a:solidFill>
                <a:schemeClr val="tx1"/>
              </a:solidFill>
              <a:latin typeface="Century Gothic" panose="020B0502020202020204" pitchFamily="34" charset="0"/>
            </a:endParaRPr>
          </a:p>
          <a:p>
            <a:pPr marL="285750" lvl="0" indent="-285750" algn="ctr" defTabSz="514350">
              <a:buFont typeface="Arial" panose="020B0604020202020204" pitchFamily="34" charset="0"/>
              <a:buChar char="•"/>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What shape could Tina be thinking of? Give all possible answers.</a:t>
            </a:r>
          </a:p>
          <a:p>
            <a:pPr lvl="0" defTabSz="514350">
              <a:defRPr/>
            </a:pPr>
            <a:endParaRPr lang="en-GB" sz="2000" b="1" dirty="0">
              <a:solidFill>
                <a:schemeClr val="tx1"/>
              </a:solidFill>
              <a:latin typeface="Century Gothic" panose="020B0502020202020204" pitchFamily="34" charset="0"/>
            </a:endParaRPr>
          </a:p>
          <a:p>
            <a:pPr marL="285750" lvl="0" indent="-285750" algn="ctr" defTabSz="514350">
              <a:buFont typeface="Arial" panose="020B0604020202020204" pitchFamily="34" charset="0"/>
              <a:buChar char="•"/>
              <a:defRPr/>
            </a:pPr>
            <a:endParaRPr lang="en-GB" sz="20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p:txBody>
      </p:sp>
      <p:grpSp>
        <p:nvGrpSpPr>
          <p:cNvPr id="7" name="Group 6">
            <a:extLst>
              <a:ext uri="{FF2B5EF4-FFF2-40B4-BE49-F238E27FC236}">
                <a16:creationId xmlns:a16="http://schemas.microsoft.com/office/drawing/2014/main" id="{626B5970-DD83-4892-A040-EA623AA7D407}"/>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678B8B3C-6385-4415-9980-5E232AD68769}"/>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604B8A1D-1487-4181-8511-836A9FFC3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740509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Tina is thinking of a shape. It has:</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marL="285750" lvl="0" indent="-285750" algn="ctr" defTabSz="514350">
              <a:buFont typeface="Arial" panose="020B0604020202020204" pitchFamily="34" charset="0"/>
              <a:buChar char="•"/>
              <a:defRPr/>
            </a:pPr>
            <a:r>
              <a:rPr lang="en-GB" sz="2000" b="1" dirty="0">
                <a:solidFill>
                  <a:schemeClr val="tx1"/>
                </a:solidFill>
                <a:latin typeface="Century Gothic" panose="020B0502020202020204" pitchFamily="34" charset="0"/>
              </a:rPr>
              <a:t>4 equal length sides</a:t>
            </a:r>
          </a:p>
          <a:p>
            <a:pPr marL="285750" lvl="0" indent="-285750" algn="ctr" defTabSz="514350">
              <a:buFont typeface="Arial" panose="020B0604020202020204" pitchFamily="34" charset="0"/>
              <a:buChar char="•"/>
              <a:defRPr/>
            </a:pPr>
            <a:endParaRPr lang="en-GB" sz="2000" b="1" dirty="0">
              <a:solidFill>
                <a:schemeClr val="tx1"/>
              </a:solidFill>
              <a:latin typeface="Century Gothic" panose="020B0502020202020204" pitchFamily="34" charset="0"/>
            </a:endParaRPr>
          </a:p>
          <a:p>
            <a:pPr marL="285750" lvl="0" indent="-285750" algn="ctr" defTabSz="514350">
              <a:buFont typeface="Arial" panose="020B0604020202020204" pitchFamily="34" charset="0"/>
              <a:buChar char="•"/>
              <a:defRPr/>
            </a:pPr>
            <a:r>
              <a:rPr lang="en-GB" sz="2000" b="1" dirty="0">
                <a:solidFill>
                  <a:schemeClr val="tx1"/>
                </a:solidFill>
                <a:latin typeface="Century Gothic" panose="020B0502020202020204" pitchFamily="34" charset="0"/>
              </a:rPr>
              <a:t>No right angles</a:t>
            </a:r>
          </a:p>
          <a:p>
            <a:pPr marL="285750" lvl="0" indent="-285750" algn="ctr" defTabSz="514350">
              <a:buFont typeface="Arial" panose="020B0604020202020204" pitchFamily="34" charset="0"/>
              <a:buChar char="•"/>
              <a:defRPr/>
            </a:pPr>
            <a:endParaRPr lang="en-GB" sz="2000" b="1" dirty="0">
              <a:solidFill>
                <a:schemeClr val="tx1"/>
              </a:solidFill>
              <a:latin typeface="Century Gothic" panose="020B0502020202020204" pitchFamily="34" charset="0"/>
            </a:endParaRPr>
          </a:p>
          <a:p>
            <a:pPr marL="285750" lvl="0" indent="-285750" algn="ctr" defTabSz="514350">
              <a:buFont typeface="Arial" panose="020B0604020202020204" pitchFamily="34" charset="0"/>
              <a:buChar char="•"/>
              <a:defRPr/>
            </a:pPr>
            <a:endParaRPr lang="en-GB" sz="2000" b="1" dirty="0">
              <a:solidFill>
                <a:schemeClr val="tx1"/>
              </a:solidFill>
              <a:latin typeface="Century Gothic" panose="020B0502020202020204" pitchFamily="34" charset="0"/>
            </a:endParaRPr>
          </a:p>
          <a:p>
            <a:pPr marL="285750" lvl="0" indent="-285750" algn="ctr" defTabSz="514350">
              <a:buFont typeface="Arial" panose="020B0604020202020204" pitchFamily="34" charset="0"/>
              <a:buChar char="•"/>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What shape could Tina be thinking of? Give all possible answers.</a:t>
            </a:r>
          </a:p>
          <a:p>
            <a:pPr marL="285750" lvl="0" indent="-285750" algn="ctr" defTabSz="514350">
              <a:buFont typeface="Arial" panose="020B0604020202020204" pitchFamily="34" charset="0"/>
              <a:buChar char="•"/>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Tina could be thinking of a rhombus. </a:t>
            </a:r>
          </a:p>
          <a:p>
            <a:pPr algn="ctr"/>
            <a:endParaRPr lang="en-GB" sz="2400" b="1" dirty="0">
              <a:solidFill>
                <a:srgbClr val="FF0000"/>
              </a:solidFill>
              <a:latin typeface="Century Gothic" panose="020B0502020202020204" pitchFamily="34" charset="0"/>
            </a:endParaRPr>
          </a:p>
        </p:txBody>
      </p:sp>
      <p:sp>
        <p:nvSpPr>
          <p:cNvPr id="2" name="Parallelogram 1">
            <a:extLst>
              <a:ext uri="{FF2B5EF4-FFF2-40B4-BE49-F238E27FC236}">
                <a16:creationId xmlns:a16="http://schemas.microsoft.com/office/drawing/2014/main" id="{C074C82F-AE53-4E37-8F36-6CC07672F0BC}"/>
              </a:ext>
            </a:extLst>
          </p:cNvPr>
          <p:cNvSpPr>
            <a:spLocks noChangeAspect="1"/>
          </p:cNvSpPr>
          <p:nvPr/>
        </p:nvSpPr>
        <p:spPr>
          <a:xfrm>
            <a:off x="3693068" y="4726594"/>
            <a:ext cx="1757865" cy="1334920"/>
          </a:xfrm>
          <a:prstGeom prst="parallelogram">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84A344FD-2693-4566-B852-F2843501CE7E}"/>
              </a:ext>
            </a:extLst>
          </p:cNvPr>
          <p:cNvGrpSpPr/>
          <p:nvPr/>
        </p:nvGrpSpPr>
        <p:grpSpPr>
          <a:xfrm>
            <a:off x="71151" y="6454317"/>
            <a:ext cx="1188000" cy="388198"/>
            <a:chOff x="79697" y="6454317"/>
            <a:chExt cx="1188000" cy="388198"/>
          </a:xfrm>
        </p:grpSpPr>
        <p:sp>
          <p:nvSpPr>
            <p:cNvPr id="10" name="TextBox 8">
              <a:extLst>
                <a:ext uri="{FF2B5EF4-FFF2-40B4-BE49-F238E27FC236}">
                  <a16:creationId xmlns:a16="http://schemas.microsoft.com/office/drawing/2014/main" id="{D02872BC-26D8-4803-A6D2-18C7CB6DAC79}"/>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3107DD61-7A5C-4748-8A5D-C688D0146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151757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a:extLst>
              <a:ext uri="{FF2B5EF4-FFF2-40B4-BE49-F238E27FC236}">
                <a16:creationId xmlns:a16="http://schemas.microsoft.com/office/drawing/2014/main" id="{D7260823-097A-495B-B495-236305D1C0B4}"/>
              </a:ext>
            </a:extLst>
          </p:cNvPr>
          <p:cNvGrpSpPr/>
          <p:nvPr/>
        </p:nvGrpSpPr>
        <p:grpSpPr>
          <a:xfrm>
            <a:off x="71151" y="6454317"/>
            <a:ext cx="1188000" cy="388198"/>
            <a:chOff x="79697" y="6454317"/>
            <a:chExt cx="1188000" cy="388198"/>
          </a:xfrm>
        </p:grpSpPr>
        <p:sp>
          <p:nvSpPr>
            <p:cNvPr id="12" name="TextBox 8">
              <a:extLst>
                <a:ext uri="{FF2B5EF4-FFF2-40B4-BE49-F238E27FC236}">
                  <a16:creationId xmlns:a16="http://schemas.microsoft.com/office/drawing/2014/main" id="{0583DA67-2602-4F56-AFC9-8AC55E0962A1}"/>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B7C776BB-6378-44AA-BB30-6320C99C4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5" name="Picture 14">
            <a:extLst>
              <a:ext uri="{FF2B5EF4-FFF2-40B4-BE49-F238E27FC236}">
                <a16:creationId xmlns:a16="http://schemas.microsoft.com/office/drawing/2014/main" id="{35D97A42-394A-4811-9FB7-5FD64E32801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BB2AC0C5-5721-4F8A-A74C-ED8AF7FAD96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Jenny thinks that the shape matches her statement.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she correct? Explain your answer.</a:t>
            </a: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sp>
        <p:nvSpPr>
          <p:cNvPr id="17" name="Parallelogram 16">
            <a:extLst>
              <a:ext uri="{FF2B5EF4-FFF2-40B4-BE49-F238E27FC236}">
                <a16:creationId xmlns:a16="http://schemas.microsoft.com/office/drawing/2014/main" id="{E7694593-FE51-4999-86C3-DBE8CAEF0677}"/>
              </a:ext>
            </a:extLst>
          </p:cNvPr>
          <p:cNvSpPr/>
          <p:nvPr/>
        </p:nvSpPr>
        <p:spPr>
          <a:xfrm>
            <a:off x="3323284" y="3926520"/>
            <a:ext cx="2663687" cy="914400"/>
          </a:xfrm>
          <a:prstGeom prst="parallelogram">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Speech Bubble: Rectangle with Corners Rounded 17">
            <a:extLst>
              <a:ext uri="{FF2B5EF4-FFF2-40B4-BE49-F238E27FC236}">
                <a16:creationId xmlns:a16="http://schemas.microsoft.com/office/drawing/2014/main" id="{220A72C2-BCED-4B21-AABC-FB632F67A0EC}"/>
              </a:ext>
            </a:extLst>
          </p:cNvPr>
          <p:cNvSpPr/>
          <p:nvPr/>
        </p:nvSpPr>
        <p:spPr>
          <a:xfrm>
            <a:off x="3150986" y="2070168"/>
            <a:ext cx="2965729" cy="1327984"/>
          </a:xfrm>
          <a:prstGeom prst="wedgeRoundRectCallout">
            <a:avLst>
              <a:gd name="adj1" fmla="val -64927"/>
              <a:gd name="adj2" fmla="val 4863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This quadrilateral has 1 pair of parallel lines and 0 right angles.</a:t>
            </a:r>
          </a:p>
        </p:txBody>
      </p:sp>
    </p:spTree>
    <p:extLst>
      <p:ext uri="{BB962C8B-B14F-4D97-AF65-F5344CB8AC3E}">
        <p14:creationId xmlns:p14="http://schemas.microsoft.com/office/powerpoint/2010/main" val="2438382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a:extLst>
              <a:ext uri="{FF2B5EF4-FFF2-40B4-BE49-F238E27FC236}">
                <a16:creationId xmlns:a16="http://schemas.microsoft.com/office/drawing/2014/main" id="{D7260823-097A-495B-B495-236305D1C0B4}"/>
              </a:ext>
            </a:extLst>
          </p:cNvPr>
          <p:cNvGrpSpPr/>
          <p:nvPr/>
        </p:nvGrpSpPr>
        <p:grpSpPr>
          <a:xfrm>
            <a:off x="71151" y="6454317"/>
            <a:ext cx="1188000" cy="388198"/>
            <a:chOff x="79697" y="6454317"/>
            <a:chExt cx="1188000" cy="388198"/>
          </a:xfrm>
        </p:grpSpPr>
        <p:sp>
          <p:nvSpPr>
            <p:cNvPr id="12" name="TextBox 8">
              <a:extLst>
                <a:ext uri="{FF2B5EF4-FFF2-40B4-BE49-F238E27FC236}">
                  <a16:creationId xmlns:a16="http://schemas.microsoft.com/office/drawing/2014/main" id="{0583DA67-2602-4F56-AFC9-8AC55E0962A1}"/>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B7C776BB-6378-44AA-BB30-6320C99C4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5" name="Picture 14">
            <a:extLst>
              <a:ext uri="{FF2B5EF4-FFF2-40B4-BE49-F238E27FC236}">
                <a16:creationId xmlns:a16="http://schemas.microsoft.com/office/drawing/2014/main" id="{35D97A42-394A-4811-9FB7-5FD64E32801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BB2AC0C5-5721-4F8A-A74C-ED8AF7FAD96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Jenny thinks that the shape matches her statement.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she correct? Explain your answer.</a:t>
            </a: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Jenny is incorrect because…</a:t>
            </a: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sp>
        <p:nvSpPr>
          <p:cNvPr id="17" name="Parallelogram 16">
            <a:extLst>
              <a:ext uri="{FF2B5EF4-FFF2-40B4-BE49-F238E27FC236}">
                <a16:creationId xmlns:a16="http://schemas.microsoft.com/office/drawing/2014/main" id="{E7694593-FE51-4999-86C3-DBE8CAEF0677}"/>
              </a:ext>
            </a:extLst>
          </p:cNvPr>
          <p:cNvSpPr/>
          <p:nvPr/>
        </p:nvSpPr>
        <p:spPr>
          <a:xfrm>
            <a:off x="3323284" y="3926520"/>
            <a:ext cx="2663687" cy="914400"/>
          </a:xfrm>
          <a:prstGeom prst="parallelogram">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Speech Bubble: Rectangle with Corners Rounded 17">
            <a:extLst>
              <a:ext uri="{FF2B5EF4-FFF2-40B4-BE49-F238E27FC236}">
                <a16:creationId xmlns:a16="http://schemas.microsoft.com/office/drawing/2014/main" id="{220A72C2-BCED-4B21-AABC-FB632F67A0EC}"/>
              </a:ext>
            </a:extLst>
          </p:cNvPr>
          <p:cNvSpPr/>
          <p:nvPr/>
        </p:nvSpPr>
        <p:spPr>
          <a:xfrm>
            <a:off x="3150986" y="2070168"/>
            <a:ext cx="2965729" cy="1327984"/>
          </a:xfrm>
          <a:prstGeom prst="wedgeRoundRectCallout">
            <a:avLst>
              <a:gd name="adj1" fmla="val -64927"/>
              <a:gd name="adj2" fmla="val 4863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This quadrilateral has 1 pair of parallel lines and 0 right angles.</a:t>
            </a:r>
          </a:p>
        </p:txBody>
      </p:sp>
    </p:spTree>
    <p:extLst>
      <p:ext uri="{BB962C8B-B14F-4D97-AF65-F5344CB8AC3E}">
        <p14:creationId xmlns:p14="http://schemas.microsoft.com/office/powerpoint/2010/main" val="184631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5 – Properties of Shape – Quadrilaterals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4: (4G2a) </a:t>
            </a:r>
            <a:r>
              <a:rPr lang="en-GB" sz="1200" b="1" dirty="0">
                <a:latin typeface="Century Gothic" panose="020B0502020202020204" pitchFamily="34" charset="0"/>
                <a:hlinkClick r:id="rId3"/>
              </a:rPr>
              <a:t>Compare and classify geometric shapes, including quadrilaterals and triangles based on their properties and sizes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buClrTx/>
              <a:buSzTx/>
              <a:tabLs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4 Properties of Shapes</a:t>
            </a:r>
            <a:r>
              <a:rPr lang="en-GB" sz="1600" b="1" dirty="0">
                <a:solidFill>
                  <a:prstClr val="black"/>
                </a:solidFill>
                <a:latin typeface="Century Gothic" panose="020B0502020202020204" pitchFamily="34" charset="0"/>
              </a:rPr>
              <a:t> resources.</a:t>
            </a: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11" name="Group 10">
            <a:extLst>
              <a:ext uri="{FF2B5EF4-FFF2-40B4-BE49-F238E27FC236}">
                <a16:creationId xmlns:a16="http://schemas.microsoft.com/office/drawing/2014/main" id="{B0F40C52-C72A-41F0-A847-10D74508E6ED}"/>
              </a:ext>
            </a:extLst>
          </p:cNvPr>
          <p:cNvGrpSpPr/>
          <p:nvPr/>
        </p:nvGrpSpPr>
        <p:grpSpPr>
          <a:xfrm>
            <a:off x="71151" y="6454317"/>
            <a:ext cx="1188000" cy="388198"/>
            <a:chOff x="79697" y="6454317"/>
            <a:chExt cx="1188000" cy="388198"/>
          </a:xfrm>
        </p:grpSpPr>
        <p:sp>
          <p:nvSpPr>
            <p:cNvPr id="12" name="TextBox 8">
              <a:extLst>
                <a:ext uri="{FF2B5EF4-FFF2-40B4-BE49-F238E27FC236}">
                  <a16:creationId xmlns:a16="http://schemas.microsoft.com/office/drawing/2014/main" id="{7685F5D4-764C-4AFF-8C13-76AA9D93C73D}"/>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872B337C-A350-493F-B5C2-26BA8782D6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a:extLst>
              <a:ext uri="{FF2B5EF4-FFF2-40B4-BE49-F238E27FC236}">
                <a16:creationId xmlns:a16="http://schemas.microsoft.com/office/drawing/2014/main" id="{D7260823-097A-495B-B495-236305D1C0B4}"/>
              </a:ext>
            </a:extLst>
          </p:cNvPr>
          <p:cNvGrpSpPr/>
          <p:nvPr/>
        </p:nvGrpSpPr>
        <p:grpSpPr>
          <a:xfrm>
            <a:off x="71151" y="6454317"/>
            <a:ext cx="1188000" cy="388198"/>
            <a:chOff x="79697" y="6454317"/>
            <a:chExt cx="1188000" cy="388198"/>
          </a:xfrm>
        </p:grpSpPr>
        <p:sp>
          <p:nvSpPr>
            <p:cNvPr id="12" name="TextBox 8">
              <a:extLst>
                <a:ext uri="{FF2B5EF4-FFF2-40B4-BE49-F238E27FC236}">
                  <a16:creationId xmlns:a16="http://schemas.microsoft.com/office/drawing/2014/main" id="{0583DA67-2602-4F56-AFC9-8AC55E0962A1}"/>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B7C776BB-6378-44AA-BB30-6320C99C4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5" name="Picture 14">
            <a:extLst>
              <a:ext uri="{FF2B5EF4-FFF2-40B4-BE49-F238E27FC236}">
                <a16:creationId xmlns:a16="http://schemas.microsoft.com/office/drawing/2014/main" id="{35D97A42-394A-4811-9FB7-5FD64E32801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BB2AC0C5-5721-4F8A-A74C-ED8AF7FAD96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Jenny thinks that the shape matches her statement.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Is she correct? Explain your answer.</a:t>
            </a: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sym typeface="Wingdings" panose="05000000000000000000" pitchFamily="2" charset="2"/>
              </a:rPr>
              <a:t>Jenny is incorrect because this quadrilateral is a parallelogram so it has 2 pairs of parallel lines and no right angles. </a:t>
            </a: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sp>
        <p:nvSpPr>
          <p:cNvPr id="17" name="Parallelogram 16">
            <a:extLst>
              <a:ext uri="{FF2B5EF4-FFF2-40B4-BE49-F238E27FC236}">
                <a16:creationId xmlns:a16="http://schemas.microsoft.com/office/drawing/2014/main" id="{E7694593-FE51-4999-86C3-DBE8CAEF0677}"/>
              </a:ext>
            </a:extLst>
          </p:cNvPr>
          <p:cNvSpPr/>
          <p:nvPr/>
        </p:nvSpPr>
        <p:spPr>
          <a:xfrm>
            <a:off x="3323284" y="3926520"/>
            <a:ext cx="2663687" cy="914400"/>
          </a:xfrm>
          <a:prstGeom prst="parallelogram">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Speech Bubble: Rectangle with Corners Rounded 17">
            <a:extLst>
              <a:ext uri="{FF2B5EF4-FFF2-40B4-BE49-F238E27FC236}">
                <a16:creationId xmlns:a16="http://schemas.microsoft.com/office/drawing/2014/main" id="{220A72C2-BCED-4B21-AABC-FB632F67A0EC}"/>
              </a:ext>
            </a:extLst>
          </p:cNvPr>
          <p:cNvSpPr/>
          <p:nvPr/>
        </p:nvSpPr>
        <p:spPr>
          <a:xfrm>
            <a:off x="3150986" y="2070168"/>
            <a:ext cx="2965729" cy="1327984"/>
          </a:xfrm>
          <a:prstGeom prst="wedgeRoundRectCallout">
            <a:avLst>
              <a:gd name="adj1" fmla="val -64927"/>
              <a:gd name="adj2" fmla="val 4863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This quadrilateral has 1 pair of parallel lines and 0 right angles.</a:t>
            </a:r>
          </a:p>
        </p:txBody>
      </p:sp>
    </p:spTree>
    <p:extLst>
      <p:ext uri="{BB962C8B-B14F-4D97-AF65-F5344CB8AC3E}">
        <p14:creationId xmlns:p14="http://schemas.microsoft.com/office/powerpoint/2010/main" val="275837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5 – Properties of Shape</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4: Quadrilaterals</a:t>
            </a:r>
          </a:p>
          <a:p>
            <a:pPr lvl="0" fontAlgn="base">
              <a:defRPr/>
            </a:pPr>
            <a:endParaRPr lang="en-GB" sz="1200" b="1" dirty="0">
              <a:solidFill>
                <a:prstClr val="black"/>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04682DC0-44F5-4996-9251-6A182BEAF663}"/>
              </a:ext>
            </a:extLst>
          </p:cNvPr>
          <p:cNvGrpSpPr/>
          <p:nvPr/>
        </p:nvGrpSpPr>
        <p:grpSpPr>
          <a:xfrm>
            <a:off x="71151" y="6454317"/>
            <a:ext cx="1188000" cy="388198"/>
            <a:chOff x="79697" y="6454317"/>
            <a:chExt cx="1188000" cy="388198"/>
          </a:xfrm>
        </p:grpSpPr>
        <p:sp>
          <p:nvSpPr>
            <p:cNvPr id="12" name="TextBox 8">
              <a:extLst>
                <a:ext uri="{FF2B5EF4-FFF2-40B4-BE49-F238E27FC236}">
                  <a16:creationId xmlns:a16="http://schemas.microsoft.com/office/drawing/2014/main" id="{DABA1F7D-3208-4AE6-AD2C-DA23FA88D49C}"/>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E695B5EB-B098-4E8E-8929-80F81D1F2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odd one out? Explain your choice.</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36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Name each shape.</a:t>
            </a: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p:txBody>
      </p:sp>
      <p:sp>
        <p:nvSpPr>
          <p:cNvPr id="52" name="Rectangle 51">
            <a:extLst>
              <a:ext uri="{FF2B5EF4-FFF2-40B4-BE49-F238E27FC236}">
                <a16:creationId xmlns:a16="http://schemas.microsoft.com/office/drawing/2014/main" id="{E18D83DB-D555-4778-A0B1-1A80DB813CAB}"/>
              </a:ext>
            </a:extLst>
          </p:cNvPr>
          <p:cNvSpPr/>
          <p:nvPr/>
        </p:nvSpPr>
        <p:spPr>
          <a:xfrm>
            <a:off x="6243031" y="2198873"/>
            <a:ext cx="2133600" cy="1274488"/>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arallelogram 54">
            <a:extLst>
              <a:ext uri="{FF2B5EF4-FFF2-40B4-BE49-F238E27FC236}">
                <a16:creationId xmlns:a16="http://schemas.microsoft.com/office/drawing/2014/main" id="{04465E4D-8F0F-4B63-B7A3-D581C9B2FE61}"/>
              </a:ext>
            </a:extLst>
          </p:cNvPr>
          <p:cNvSpPr/>
          <p:nvPr/>
        </p:nvSpPr>
        <p:spPr>
          <a:xfrm>
            <a:off x="6532099" y="4328311"/>
            <a:ext cx="1555464" cy="1239680"/>
          </a:xfrm>
          <a:prstGeom prst="parallelogram">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E3E0E305-2368-4A66-91A1-C903EDBD5C2B}"/>
              </a:ext>
            </a:extLst>
          </p:cNvPr>
          <p:cNvSpPr/>
          <p:nvPr/>
        </p:nvSpPr>
        <p:spPr>
          <a:xfrm>
            <a:off x="929030" y="2198873"/>
            <a:ext cx="1810278" cy="1274488"/>
          </a:xfrm>
          <a:prstGeom prst="trapezoid">
            <a:avLst/>
          </a:prstGeom>
          <a:solidFill>
            <a:srgbClr val="CC99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arallelogram 56">
            <a:extLst>
              <a:ext uri="{FF2B5EF4-FFF2-40B4-BE49-F238E27FC236}">
                <a16:creationId xmlns:a16="http://schemas.microsoft.com/office/drawing/2014/main" id="{1206324D-E6D8-4ED8-80FF-76A54D546F03}"/>
              </a:ext>
            </a:extLst>
          </p:cNvPr>
          <p:cNvSpPr/>
          <p:nvPr/>
        </p:nvSpPr>
        <p:spPr>
          <a:xfrm>
            <a:off x="3393034" y="2198873"/>
            <a:ext cx="2357933" cy="1274488"/>
          </a:xfrm>
          <a:prstGeom prst="parallelogram">
            <a:avLst/>
          </a:prstGeom>
          <a:solidFill>
            <a:srgbClr val="FF66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Single Corner Snipped 58">
            <a:extLst>
              <a:ext uri="{FF2B5EF4-FFF2-40B4-BE49-F238E27FC236}">
                <a16:creationId xmlns:a16="http://schemas.microsoft.com/office/drawing/2014/main" id="{DBC3EFF8-4719-43B7-9614-1C4A98448DBC}"/>
              </a:ext>
            </a:extLst>
          </p:cNvPr>
          <p:cNvSpPr/>
          <p:nvPr/>
        </p:nvSpPr>
        <p:spPr>
          <a:xfrm>
            <a:off x="3666860" y="4293503"/>
            <a:ext cx="1810278" cy="1274488"/>
          </a:xfrm>
          <a:prstGeom prst="snip1Rect">
            <a:avLst>
              <a:gd name="adj" fmla="val 42662"/>
            </a:avLst>
          </a:prstGeom>
          <a:solidFill>
            <a:srgbClr val="FF33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F4A6BE9-DF24-4AAF-8678-38ABC4FEF27C}"/>
              </a:ext>
            </a:extLst>
          </p:cNvPr>
          <p:cNvSpPr/>
          <p:nvPr/>
        </p:nvSpPr>
        <p:spPr>
          <a:xfrm rot="18856984">
            <a:off x="1330417" y="4353294"/>
            <a:ext cx="1007505" cy="1005840"/>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78DE229-6B76-4AE1-9691-7C3C4BB057B7}"/>
              </a:ext>
            </a:extLst>
          </p:cNvPr>
          <p:cNvGrpSpPr/>
          <p:nvPr/>
        </p:nvGrpSpPr>
        <p:grpSpPr>
          <a:xfrm>
            <a:off x="71151" y="6454317"/>
            <a:ext cx="1188000" cy="388198"/>
            <a:chOff x="79697" y="6454317"/>
            <a:chExt cx="1188000" cy="388198"/>
          </a:xfrm>
        </p:grpSpPr>
        <p:sp>
          <p:nvSpPr>
            <p:cNvPr id="21" name="TextBox 8">
              <a:extLst>
                <a:ext uri="{FF2B5EF4-FFF2-40B4-BE49-F238E27FC236}">
                  <a16:creationId xmlns:a16="http://schemas.microsoft.com/office/drawing/2014/main" id="{03D6792D-E5B2-49BA-8E30-F595940BED3D}"/>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2600E0E0-9D49-4665-A121-1EDB87599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6867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odd one out? Explain your choice.</a:t>
            </a:r>
          </a:p>
          <a:p>
            <a:pPr algn="ctr"/>
            <a:r>
              <a:rPr lang="en-GB" sz="2000" b="1" dirty="0">
                <a:solidFill>
                  <a:srgbClr val="FF0000"/>
                </a:solidFill>
                <a:latin typeface="Century Gothic" panose="020B0502020202020204" pitchFamily="34" charset="0"/>
              </a:rPr>
              <a:t>Example answer:</a:t>
            </a:r>
          </a:p>
          <a:p>
            <a:pPr algn="ctr"/>
            <a:r>
              <a:rPr lang="en-GB" sz="2000" b="1" dirty="0">
                <a:solidFill>
                  <a:srgbClr val="FF0000"/>
                </a:solidFill>
                <a:latin typeface="Century Gothic" panose="020B0502020202020204" pitchFamily="34" charset="0"/>
              </a:rPr>
              <a:t>The pentagon is the odd one out as all of the others are quadrilaterals.</a:t>
            </a: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36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Name each shape.</a:t>
            </a: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p:txBody>
      </p:sp>
      <p:sp>
        <p:nvSpPr>
          <p:cNvPr id="52" name="Rectangle 51">
            <a:extLst>
              <a:ext uri="{FF2B5EF4-FFF2-40B4-BE49-F238E27FC236}">
                <a16:creationId xmlns:a16="http://schemas.microsoft.com/office/drawing/2014/main" id="{E18D83DB-D555-4778-A0B1-1A80DB813CAB}"/>
              </a:ext>
            </a:extLst>
          </p:cNvPr>
          <p:cNvSpPr/>
          <p:nvPr/>
        </p:nvSpPr>
        <p:spPr>
          <a:xfrm>
            <a:off x="6243031" y="2198873"/>
            <a:ext cx="2133600" cy="1274488"/>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arallelogram 54">
            <a:extLst>
              <a:ext uri="{FF2B5EF4-FFF2-40B4-BE49-F238E27FC236}">
                <a16:creationId xmlns:a16="http://schemas.microsoft.com/office/drawing/2014/main" id="{04465E4D-8F0F-4B63-B7A3-D581C9B2FE61}"/>
              </a:ext>
            </a:extLst>
          </p:cNvPr>
          <p:cNvSpPr/>
          <p:nvPr/>
        </p:nvSpPr>
        <p:spPr>
          <a:xfrm>
            <a:off x="6532099" y="4328311"/>
            <a:ext cx="1555464" cy="1239680"/>
          </a:xfrm>
          <a:prstGeom prst="parallelogram">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E3E0E305-2368-4A66-91A1-C903EDBD5C2B}"/>
              </a:ext>
            </a:extLst>
          </p:cNvPr>
          <p:cNvSpPr/>
          <p:nvPr/>
        </p:nvSpPr>
        <p:spPr>
          <a:xfrm>
            <a:off x="929030" y="2198873"/>
            <a:ext cx="1810278" cy="1274488"/>
          </a:xfrm>
          <a:prstGeom prst="trapezoid">
            <a:avLst/>
          </a:prstGeom>
          <a:solidFill>
            <a:srgbClr val="CC99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arallelogram 56">
            <a:extLst>
              <a:ext uri="{FF2B5EF4-FFF2-40B4-BE49-F238E27FC236}">
                <a16:creationId xmlns:a16="http://schemas.microsoft.com/office/drawing/2014/main" id="{1206324D-E6D8-4ED8-80FF-76A54D546F03}"/>
              </a:ext>
            </a:extLst>
          </p:cNvPr>
          <p:cNvSpPr/>
          <p:nvPr/>
        </p:nvSpPr>
        <p:spPr>
          <a:xfrm>
            <a:off x="3393034" y="2198873"/>
            <a:ext cx="2357933" cy="1274488"/>
          </a:xfrm>
          <a:prstGeom prst="parallelogram">
            <a:avLst/>
          </a:prstGeom>
          <a:solidFill>
            <a:srgbClr val="FF66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Single Corner Snipped 58">
            <a:extLst>
              <a:ext uri="{FF2B5EF4-FFF2-40B4-BE49-F238E27FC236}">
                <a16:creationId xmlns:a16="http://schemas.microsoft.com/office/drawing/2014/main" id="{DBC3EFF8-4719-43B7-9614-1C4A98448DBC}"/>
              </a:ext>
            </a:extLst>
          </p:cNvPr>
          <p:cNvSpPr/>
          <p:nvPr/>
        </p:nvSpPr>
        <p:spPr>
          <a:xfrm>
            <a:off x="3666860" y="4293503"/>
            <a:ext cx="1810278" cy="1274488"/>
          </a:xfrm>
          <a:prstGeom prst="snip1Rect">
            <a:avLst>
              <a:gd name="adj" fmla="val 42662"/>
            </a:avLst>
          </a:prstGeom>
          <a:solidFill>
            <a:srgbClr val="FF33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F4A6BE9-DF24-4AAF-8678-38ABC4FEF27C}"/>
              </a:ext>
            </a:extLst>
          </p:cNvPr>
          <p:cNvSpPr/>
          <p:nvPr/>
        </p:nvSpPr>
        <p:spPr>
          <a:xfrm rot="18856984">
            <a:off x="1330417" y="4353294"/>
            <a:ext cx="1007505" cy="1005840"/>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78DE229-6B76-4AE1-9691-7C3C4BB057B7}"/>
              </a:ext>
            </a:extLst>
          </p:cNvPr>
          <p:cNvGrpSpPr/>
          <p:nvPr/>
        </p:nvGrpSpPr>
        <p:grpSpPr>
          <a:xfrm>
            <a:off x="71151" y="6454317"/>
            <a:ext cx="1188000" cy="388198"/>
            <a:chOff x="79697" y="6454317"/>
            <a:chExt cx="1188000" cy="388198"/>
          </a:xfrm>
        </p:grpSpPr>
        <p:sp>
          <p:nvSpPr>
            <p:cNvPr id="21" name="TextBox 8">
              <a:extLst>
                <a:ext uri="{FF2B5EF4-FFF2-40B4-BE49-F238E27FC236}">
                  <a16:creationId xmlns:a16="http://schemas.microsoft.com/office/drawing/2014/main" id="{03D6792D-E5B2-49BA-8E30-F595940BED3D}"/>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2" name="Picture 21" descr="A close up of a sign&#10;&#10;Description generated with high confidence">
              <a:extLst>
                <a:ext uri="{FF2B5EF4-FFF2-40B4-BE49-F238E27FC236}">
                  <a16:creationId xmlns:a16="http://schemas.microsoft.com/office/drawing/2014/main" id="{2600E0E0-9D49-4665-A121-1EDB87599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3" name="TextBox 12">
            <a:extLst>
              <a:ext uri="{FF2B5EF4-FFF2-40B4-BE49-F238E27FC236}">
                <a16:creationId xmlns:a16="http://schemas.microsoft.com/office/drawing/2014/main" id="{33CCF6C9-C902-468E-BB99-C974DC749F76}"/>
              </a:ext>
            </a:extLst>
          </p:cNvPr>
          <p:cNvSpPr txBox="1"/>
          <p:nvPr/>
        </p:nvSpPr>
        <p:spPr>
          <a:xfrm>
            <a:off x="1144339" y="3489345"/>
            <a:ext cx="1379660" cy="33855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trapezium</a:t>
            </a:r>
            <a:endParaRPr lang="en-US" sz="1600" b="1" dirty="0">
              <a:solidFill>
                <a:srgbClr val="FF0000"/>
              </a:solidFill>
              <a:latin typeface="Century Gothic" panose="020B0502020202020204" pitchFamily="34" charset="0"/>
            </a:endParaRPr>
          </a:p>
        </p:txBody>
      </p:sp>
      <p:sp>
        <p:nvSpPr>
          <p:cNvPr id="14" name="TextBox 13">
            <a:extLst>
              <a:ext uri="{FF2B5EF4-FFF2-40B4-BE49-F238E27FC236}">
                <a16:creationId xmlns:a16="http://schemas.microsoft.com/office/drawing/2014/main" id="{4F3788E0-9A2E-417C-AEED-AC901EEF6D2B}"/>
              </a:ext>
            </a:extLst>
          </p:cNvPr>
          <p:cNvSpPr txBox="1"/>
          <p:nvPr/>
        </p:nvSpPr>
        <p:spPr>
          <a:xfrm>
            <a:off x="3762383" y="3485904"/>
            <a:ext cx="1619233" cy="33855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parallelogram</a:t>
            </a:r>
            <a:endParaRPr lang="en-US" sz="1600" b="1" dirty="0">
              <a:solidFill>
                <a:srgbClr val="FF0000"/>
              </a:solidFill>
              <a:latin typeface="Century Gothic" panose="020B0502020202020204" pitchFamily="34" charset="0"/>
            </a:endParaRPr>
          </a:p>
        </p:txBody>
      </p:sp>
      <p:sp>
        <p:nvSpPr>
          <p:cNvPr id="15" name="TextBox 14">
            <a:extLst>
              <a:ext uri="{FF2B5EF4-FFF2-40B4-BE49-F238E27FC236}">
                <a16:creationId xmlns:a16="http://schemas.microsoft.com/office/drawing/2014/main" id="{CD961590-BCBF-4FD6-953A-8D840E7B09E5}"/>
              </a:ext>
            </a:extLst>
          </p:cNvPr>
          <p:cNvSpPr txBox="1"/>
          <p:nvPr/>
        </p:nvSpPr>
        <p:spPr>
          <a:xfrm>
            <a:off x="6620001" y="3485904"/>
            <a:ext cx="1379660" cy="33855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rectangle</a:t>
            </a:r>
            <a:endParaRPr lang="en-US" sz="1600" b="1" dirty="0">
              <a:solidFill>
                <a:srgbClr val="FF0000"/>
              </a:solidFill>
              <a:latin typeface="Century Gothic" panose="020B0502020202020204" pitchFamily="34" charset="0"/>
            </a:endParaRPr>
          </a:p>
        </p:txBody>
      </p:sp>
      <p:sp>
        <p:nvSpPr>
          <p:cNvPr id="16" name="TextBox 15">
            <a:extLst>
              <a:ext uri="{FF2B5EF4-FFF2-40B4-BE49-F238E27FC236}">
                <a16:creationId xmlns:a16="http://schemas.microsoft.com/office/drawing/2014/main" id="{C26B8E36-36C1-457A-94AE-FB44227AD14D}"/>
              </a:ext>
            </a:extLst>
          </p:cNvPr>
          <p:cNvSpPr txBox="1"/>
          <p:nvPr/>
        </p:nvSpPr>
        <p:spPr>
          <a:xfrm>
            <a:off x="1144339" y="5584186"/>
            <a:ext cx="1379660" cy="33855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square</a:t>
            </a:r>
            <a:endParaRPr lang="en-US" sz="1600" b="1" dirty="0">
              <a:solidFill>
                <a:srgbClr val="FF0000"/>
              </a:solidFill>
              <a:latin typeface="Century Gothic" panose="020B0502020202020204" pitchFamily="34" charset="0"/>
            </a:endParaRPr>
          </a:p>
        </p:txBody>
      </p:sp>
      <p:sp>
        <p:nvSpPr>
          <p:cNvPr id="17" name="TextBox 16">
            <a:extLst>
              <a:ext uri="{FF2B5EF4-FFF2-40B4-BE49-F238E27FC236}">
                <a16:creationId xmlns:a16="http://schemas.microsoft.com/office/drawing/2014/main" id="{BA826FB9-EDE1-42E4-B8AC-125C50DCA4E6}"/>
              </a:ext>
            </a:extLst>
          </p:cNvPr>
          <p:cNvSpPr txBox="1"/>
          <p:nvPr/>
        </p:nvSpPr>
        <p:spPr>
          <a:xfrm>
            <a:off x="3882169" y="5584460"/>
            <a:ext cx="1379660" cy="33855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pentagon</a:t>
            </a:r>
            <a:endParaRPr lang="en-US" sz="1600" b="1" dirty="0">
              <a:solidFill>
                <a:srgbClr val="FF0000"/>
              </a:solidFill>
              <a:latin typeface="Century Gothic" panose="020B0502020202020204" pitchFamily="34" charset="0"/>
            </a:endParaRPr>
          </a:p>
        </p:txBody>
      </p:sp>
      <p:sp>
        <p:nvSpPr>
          <p:cNvPr id="18" name="TextBox 17">
            <a:extLst>
              <a:ext uri="{FF2B5EF4-FFF2-40B4-BE49-F238E27FC236}">
                <a16:creationId xmlns:a16="http://schemas.microsoft.com/office/drawing/2014/main" id="{226853BA-8643-42F1-AD4C-BDB80CEC0173}"/>
              </a:ext>
            </a:extLst>
          </p:cNvPr>
          <p:cNvSpPr txBox="1"/>
          <p:nvPr/>
        </p:nvSpPr>
        <p:spPr>
          <a:xfrm>
            <a:off x="6620001" y="5584186"/>
            <a:ext cx="1379660" cy="33855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rhombus</a:t>
            </a:r>
            <a:endParaRPr lang="en-US" sz="16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548669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lines to match the true statements to the shape.</a:t>
            </a:r>
            <a:endParaRPr lang="en-GB" sz="2000" b="1" u="sng"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F5A638D3-5942-453A-9A4F-D45D6CB98449}"/>
              </a:ext>
            </a:extLst>
          </p:cNvPr>
          <p:cNvGrpSpPr/>
          <p:nvPr/>
        </p:nvGrpSpPr>
        <p:grpSpPr>
          <a:xfrm>
            <a:off x="854091" y="2140780"/>
            <a:ext cx="7509657" cy="3244382"/>
            <a:chOff x="2618367" y="515071"/>
            <a:chExt cx="5186304" cy="2240629"/>
          </a:xfrm>
        </p:grpSpPr>
        <p:sp>
          <p:nvSpPr>
            <p:cNvPr id="7" name="Rectangle 6">
              <a:extLst>
                <a:ext uri="{FF2B5EF4-FFF2-40B4-BE49-F238E27FC236}">
                  <a16:creationId xmlns:a16="http://schemas.microsoft.com/office/drawing/2014/main" id="{D6B7ED18-D339-4396-82D4-8E1282674EC8}"/>
                </a:ext>
              </a:extLst>
            </p:cNvPr>
            <p:cNvSpPr/>
            <p:nvPr/>
          </p:nvSpPr>
          <p:spPr>
            <a:xfrm>
              <a:off x="4578011" y="2007181"/>
              <a:ext cx="1326047" cy="748519"/>
            </a:xfrm>
            <a:prstGeom prst="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latin typeface="Century Gothic" panose="020B0502020202020204" pitchFamily="34" charset="0"/>
              </a:endParaRPr>
            </a:p>
          </p:txBody>
        </p:sp>
        <p:sp>
          <p:nvSpPr>
            <p:cNvPr id="9" name="TextBox 8">
              <a:extLst>
                <a:ext uri="{FF2B5EF4-FFF2-40B4-BE49-F238E27FC236}">
                  <a16:creationId xmlns:a16="http://schemas.microsoft.com/office/drawing/2014/main" id="{E1C8915F-A039-47D9-87C3-3A7711A954AD}"/>
                </a:ext>
              </a:extLst>
            </p:cNvPr>
            <p:cNvSpPr txBox="1"/>
            <p:nvPr/>
          </p:nvSpPr>
          <p:spPr>
            <a:xfrm>
              <a:off x="2812699" y="1145333"/>
              <a:ext cx="1779271" cy="276323"/>
            </a:xfrm>
            <a:prstGeom prst="rect">
              <a:avLst/>
            </a:prstGeom>
            <a:solidFill>
              <a:schemeClr val="bg1"/>
            </a:solidFill>
            <a:ln w="28575">
              <a:solidFill>
                <a:schemeClr val="accent3"/>
              </a:solidFill>
            </a:ln>
          </p:spPr>
          <p:txBody>
            <a:bodyPr wrap="none" rtlCol="0" anchor="ctr">
              <a:spAutoFit/>
            </a:bodyPr>
            <a:lstStyle/>
            <a:p>
              <a:pPr algn="ctr"/>
              <a:r>
                <a:rPr lang="en-GB" sz="2000" b="1" dirty="0">
                  <a:latin typeface="Century Gothic" panose="020B0502020202020204" pitchFamily="34" charset="0"/>
                </a:rPr>
                <a:t>It has 5 right angles</a:t>
              </a:r>
            </a:p>
          </p:txBody>
        </p:sp>
        <p:sp>
          <p:nvSpPr>
            <p:cNvPr id="10" name="TextBox 9">
              <a:extLst>
                <a:ext uri="{FF2B5EF4-FFF2-40B4-BE49-F238E27FC236}">
                  <a16:creationId xmlns:a16="http://schemas.microsoft.com/office/drawing/2014/main" id="{0917A430-7F4E-4FE5-B590-83AA95745632}"/>
                </a:ext>
              </a:extLst>
            </p:cNvPr>
            <p:cNvSpPr txBox="1"/>
            <p:nvPr/>
          </p:nvSpPr>
          <p:spPr>
            <a:xfrm>
              <a:off x="4467978" y="515071"/>
              <a:ext cx="1436081" cy="276323"/>
            </a:xfrm>
            <a:prstGeom prst="rect">
              <a:avLst/>
            </a:prstGeom>
            <a:solidFill>
              <a:schemeClr val="bg1"/>
            </a:solidFill>
            <a:ln w="28575">
              <a:solidFill>
                <a:schemeClr val="accent3"/>
              </a:solidFill>
            </a:ln>
          </p:spPr>
          <p:txBody>
            <a:bodyPr wrap="none" rtlCol="0" anchor="ctr">
              <a:spAutoFit/>
            </a:bodyPr>
            <a:lstStyle/>
            <a:p>
              <a:pPr algn="ctr"/>
              <a:r>
                <a:rPr lang="en-GB" sz="2000" b="1" dirty="0">
                  <a:latin typeface="Century Gothic" panose="020B0502020202020204" pitchFamily="34" charset="0"/>
                </a:rPr>
                <a:t>It is a rectangle</a:t>
              </a:r>
            </a:p>
          </p:txBody>
        </p:sp>
        <p:sp>
          <p:nvSpPr>
            <p:cNvPr id="11" name="TextBox 10">
              <a:extLst>
                <a:ext uri="{FF2B5EF4-FFF2-40B4-BE49-F238E27FC236}">
                  <a16:creationId xmlns:a16="http://schemas.microsoft.com/office/drawing/2014/main" id="{F9D7FC56-4088-4C88-B96B-61DFA1E4A2B9}"/>
                </a:ext>
              </a:extLst>
            </p:cNvPr>
            <p:cNvSpPr txBox="1"/>
            <p:nvPr/>
          </p:nvSpPr>
          <p:spPr>
            <a:xfrm>
              <a:off x="6167803" y="1145333"/>
              <a:ext cx="1200277" cy="276323"/>
            </a:xfrm>
            <a:prstGeom prst="rect">
              <a:avLst/>
            </a:prstGeom>
            <a:solidFill>
              <a:schemeClr val="bg1"/>
            </a:solidFill>
            <a:ln w="28575">
              <a:solidFill>
                <a:schemeClr val="accent3"/>
              </a:solidFill>
            </a:ln>
          </p:spPr>
          <p:txBody>
            <a:bodyPr wrap="none" rtlCol="0" anchor="ctr">
              <a:spAutoFit/>
            </a:bodyPr>
            <a:lstStyle/>
            <a:p>
              <a:pPr algn="ctr"/>
              <a:r>
                <a:rPr lang="en-GB" sz="2000" b="1" dirty="0">
                  <a:latin typeface="Century Gothic" panose="020B0502020202020204" pitchFamily="34" charset="0"/>
                </a:rPr>
                <a:t>It has 3 sides</a:t>
              </a:r>
            </a:p>
          </p:txBody>
        </p:sp>
        <p:sp>
          <p:nvSpPr>
            <p:cNvPr id="12" name="TextBox 11">
              <a:extLst>
                <a:ext uri="{FF2B5EF4-FFF2-40B4-BE49-F238E27FC236}">
                  <a16:creationId xmlns:a16="http://schemas.microsoft.com/office/drawing/2014/main" id="{2821DE99-389A-4C86-9363-64A1AB5A4C40}"/>
                </a:ext>
              </a:extLst>
            </p:cNvPr>
            <p:cNvSpPr txBox="1"/>
            <p:nvPr/>
          </p:nvSpPr>
          <p:spPr>
            <a:xfrm>
              <a:off x="2618367" y="1775596"/>
              <a:ext cx="1596606" cy="276323"/>
            </a:xfrm>
            <a:prstGeom prst="rect">
              <a:avLst/>
            </a:prstGeom>
            <a:solidFill>
              <a:schemeClr val="bg1"/>
            </a:solidFill>
            <a:ln w="28575">
              <a:solidFill>
                <a:schemeClr val="accent3"/>
              </a:solidFill>
            </a:ln>
          </p:spPr>
          <p:txBody>
            <a:bodyPr wrap="none" rtlCol="0" anchor="ctr">
              <a:spAutoFit/>
            </a:bodyPr>
            <a:lstStyle/>
            <a:p>
              <a:pPr algn="ctr"/>
              <a:r>
                <a:rPr lang="en-GB" sz="2000" b="1" dirty="0">
                  <a:latin typeface="Century Gothic" panose="020B0502020202020204" pitchFamily="34" charset="0"/>
                </a:rPr>
                <a:t>It has equal sides</a:t>
              </a:r>
            </a:p>
          </p:txBody>
        </p:sp>
        <p:sp>
          <p:nvSpPr>
            <p:cNvPr id="13" name="TextBox 12">
              <a:extLst>
                <a:ext uri="{FF2B5EF4-FFF2-40B4-BE49-F238E27FC236}">
                  <a16:creationId xmlns:a16="http://schemas.microsoft.com/office/drawing/2014/main" id="{C03CEC56-3FE6-4AF2-B96A-2242CD6406A3}"/>
                </a:ext>
              </a:extLst>
            </p:cNvPr>
            <p:cNvSpPr txBox="1"/>
            <p:nvPr/>
          </p:nvSpPr>
          <p:spPr>
            <a:xfrm>
              <a:off x="6604394" y="1775596"/>
              <a:ext cx="1200277" cy="276323"/>
            </a:xfrm>
            <a:prstGeom prst="rect">
              <a:avLst/>
            </a:prstGeom>
            <a:solidFill>
              <a:schemeClr val="bg1"/>
            </a:solidFill>
            <a:ln w="28575">
              <a:solidFill>
                <a:schemeClr val="accent3"/>
              </a:solidFill>
            </a:ln>
          </p:spPr>
          <p:txBody>
            <a:bodyPr wrap="none" rtlCol="0" anchor="ctr">
              <a:spAutoFit/>
            </a:bodyPr>
            <a:lstStyle/>
            <a:p>
              <a:pPr algn="ctr"/>
              <a:r>
                <a:rPr lang="en-GB" sz="2000" b="1" dirty="0">
                  <a:latin typeface="Century Gothic" panose="020B0502020202020204" pitchFamily="34" charset="0"/>
                </a:rPr>
                <a:t>It has 4 sides</a:t>
              </a:r>
            </a:p>
          </p:txBody>
        </p:sp>
      </p:grpSp>
      <p:grpSp>
        <p:nvGrpSpPr>
          <p:cNvPr id="21" name="Group 20">
            <a:extLst>
              <a:ext uri="{FF2B5EF4-FFF2-40B4-BE49-F238E27FC236}">
                <a16:creationId xmlns:a16="http://schemas.microsoft.com/office/drawing/2014/main" id="{874043DC-5E16-4665-9F7C-764F5F0A45D3}"/>
              </a:ext>
            </a:extLst>
          </p:cNvPr>
          <p:cNvGrpSpPr/>
          <p:nvPr/>
        </p:nvGrpSpPr>
        <p:grpSpPr>
          <a:xfrm>
            <a:off x="71151" y="6454317"/>
            <a:ext cx="1188000" cy="388198"/>
            <a:chOff x="79697" y="6454317"/>
            <a:chExt cx="1188000" cy="388198"/>
          </a:xfrm>
        </p:grpSpPr>
        <p:sp>
          <p:nvSpPr>
            <p:cNvPr id="22" name="TextBox 8">
              <a:extLst>
                <a:ext uri="{FF2B5EF4-FFF2-40B4-BE49-F238E27FC236}">
                  <a16:creationId xmlns:a16="http://schemas.microsoft.com/office/drawing/2014/main" id="{4618FC38-264E-4E3D-9F15-CB38AE687BFA}"/>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3" name="Picture 22" descr="A close up of a sign&#10;&#10;Description generated with high confidence">
              <a:extLst>
                <a:ext uri="{FF2B5EF4-FFF2-40B4-BE49-F238E27FC236}">
                  <a16:creationId xmlns:a16="http://schemas.microsoft.com/office/drawing/2014/main" id="{DFA93A38-63A2-4CD9-9493-26A901B85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90724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lines to match the true statements to the shape.</a:t>
            </a:r>
            <a:endParaRPr lang="en-GB" sz="2000" b="1" u="sng" dirty="0">
              <a:solidFill>
                <a:schemeClr val="tx1"/>
              </a:solidFill>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95887A09-7E2E-42C0-B98E-C9B9332388C4}"/>
              </a:ext>
            </a:extLst>
          </p:cNvPr>
          <p:cNvCxnSpPr>
            <a:cxnSpLocks/>
          </p:cNvCxnSpPr>
          <p:nvPr/>
        </p:nvCxnSpPr>
        <p:spPr>
          <a:xfrm flipH="1">
            <a:off x="5611701" y="4317111"/>
            <a:ext cx="1093731" cy="4970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F5A889-6EB5-4F7C-B4A8-F6611F25511C}"/>
              </a:ext>
            </a:extLst>
          </p:cNvPr>
          <p:cNvCxnSpPr>
            <a:cxnSpLocks/>
          </p:cNvCxnSpPr>
          <p:nvPr/>
        </p:nvCxnSpPr>
        <p:spPr>
          <a:xfrm>
            <a:off x="4613192" y="2540890"/>
            <a:ext cx="1" cy="17604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107B0428-ADDE-4A94-97DC-1742059689B4}"/>
              </a:ext>
            </a:extLst>
          </p:cNvPr>
          <p:cNvGrpSpPr/>
          <p:nvPr/>
        </p:nvGrpSpPr>
        <p:grpSpPr>
          <a:xfrm>
            <a:off x="854091" y="2140780"/>
            <a:ext cx="7509657" cy="3244382"/>
            <a:chOff x="2618367" y="515071"/>
            <a:chExt cx="5186304" cy="2240629"/>
          </a:xfrm>
        </p:grpSpPr>
        <p:sp>
          <p:nvSpPr>
            <p:cNvPr id="28" name="Rectangle 27">
              <a:extLst>
                <a:ext uri="{FF2B5EF4-FFF2-40B4-BE49-F238E27FC236}">
                  <a16:creationId xmlns:a16="http://schemas.microsoft.com/office/drawing/2014/main" id="{6F9C4367-4A54-4919-88D7-D00B61AE2B89}"/>
                </a:ext>
              </a:extLst>
            </p:cNvPr>
            <p:cNvSpPr/>
            <p:nvPr/>
          </p:nvSpPr>
          <p:spPr>
            <a:xfrm>
              <a:off x="4578011" y="2007181"/>
              <a:ext cx="1326047" cy="748519"/>
            </a:xfrm>
            <a:prstGeom prst="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latin typeface="Century Gothic" panose="020B0502020202020204" pitchFamily="34" charset="0"/>
              </a:endParaRPr>
            </a:p>
          </p:txBody>
        </p:sp>
        <p:sp>
          <p:nvSpPr>
            <p:cNvPr id="29" name="TextBox 28">
              <a:extLst>
                <a:ext uri="{FF2B5EF4-FFF2-40B4-BE49-F238E27FC236}">
                  <a16:creationId xmlns:a16="http://schemas.microsoft.com/office/drawing/2014/main" id="{960B6BA0-46AB-4AD8-8227-704C0F96B24A}"/>
                </a:ext>
              </a:extLst>
            </p:cNvPr>
            <p:cNvSpPr txBox="1"/>
            <p:nvPr/>
          </p:nvSpPr>
          <p:spPr>
            <a:xfrm>
              <a:off x="2812699" y="1145333"/>
              <a:ext cx="1779271" cy="276323"/>
            </a:xfrm>
            <a:prstGeom prst="rect">
              <a:avLst/>
            </a:prstGeom>
            <a:solidFill>
              <a:schemeClr val="bg1"/>
            </a:solidFill>
            <a:ln w="28575">
              <a:solidFill>
                <a:schemeClr val="accent3"/>
              </a:solidFill>
            </a:ln>
          </p:spPr>
          <p:txBody>
            <a:bodyPr wrap="none" rtlCol="0" anchor="ctr">
              <a:spAutoFit/>
            </a:bodyPr>
            <a:lstStyle/>
            <a:p>
              <a:pPr algn="ctr"/>
              <a:r>
                <a:rPr lang="en-GB" sz="2000" b="1" dirty="0">
                  <a:solidFill>
                    <a:schemeClr val="bg1">
                      <a:lumMod val="50000"/>
                    </a:schemeClr>
                  </a:solidFill>
                  <a:latin typeface="Century Gothic" panose="020B0502020202020204" pitchFamily="34" charset="0"/>
                </a:rPr>
                <a:t>It has 5 right angles</a:t>
              </a:r>
            </a:p>
          </p:txBody>
        </p:sp>
        <p:sp>
          <p:nvSpPr>
            <p:cNvPr id="30" name="TextBox 29">
              <a:extLst>
                <a:ext uri="{FF2B5EF4-FFF2-40B4-BE49-F238E27FC236}">
                  <a16:creationId xmlns:a16="http://schemas.microsoft.com/office/drawing/2014/main" id="{7A05F9FD-5D0F-4053-B9C3-7584CEC91487}"/>
                </a:ext>
              </a:extLst>
            </p:cNvPr>
            <p:cNvSpPr txBox="1"/>
            <p:nvPr/>
          </p:nvSpPr>
          <p:spPr>
            <a:xfrm>
              <a:off x="4467978" y="515071"/>
              <a:ext cx="1436081" cy="276323"/>
            </a:xfrm>
            <a:prstGeom prst="rect">
              <a:avLst/>
            </a:prstGeom>
            <a:solidFill>
              <a:schemeClr val="bg1"/>
            </a:solidFill>
            <a:ln w="28575">
              <a:solidFill>
                <a:schemeClr val="accent3"/>
              </a:solidFill>
            </a:ln>
          </p:spPr>
          <p:txBody>
            <a:bodyPr wrap="none" rtlCol="0" anchor="ctr">
              <a:spAutoFit/>
            </a:bodyPr>
            <a:lstStyle/>
            <a:p>
              <a:pPr algn="ctr"/>
              <a:r>
                <a:rPr lang="en-GB" sz="2000" b="1" dirty="0">
                  <a:solidFill>
                    <a:srgbClr val="FF0000"/>
                  </a:solidFill>
                  <a:latin typeface="Century Gothic" panose="020B0502020202020204" pitchFamily="34" charset="0"/>
                </a:rPr>
                <a:t>It is a rectangle</a:t>
              </a:r>
            </a:p>
          </p:txBody>
        </p:sp>
        <p:sp>
          <p:nvSpPr>
            <p:cNvPr id="31" name="TextBox 30">
              <a:extLst>
                <a:ext uri="{FF2B5EF4-FFF2-40B4-BE49-F238E27FC236}">
                  <a16:creationId xmlns:a16="http://schemas.microsoft.com/office/drawing/2014/main" id="{988240DF-A6C2-4D45-9B74-EA5BDF8DB06F}"/>
                </a:ext>
              </a:extLst>
            </p:cNvPr>
            <p:cNvSpPr txBox="1"/>
            <p:nvPr/>
          </p:nvSpPr>
          <p:spPr>
            <a:xfrm>
              <a:off x="6167803" y="1145333"/>
              <a:ext cx="1200277" cy="276323"/>
            </a:xfrm>
            <a:prstGeom prst="rect">
              <a:avLst/>
            </a:prstGeom>
            <a:solidFill>
              <a:schemeClr val="bg1"/>
            </a:solidFill>
            <a:ln w="28575">
              <a:solidFill>
                <a:schemeClr val="accent3"/>
              </a:solidFill>
            </a:ln>
          </p:spPr>
          <p:txBody>
            <a:bodyPr wrap="none" rtlCol="0" anchor="ctr">
              <a:spAutoFit/>
            </a:bodyPr>
            <a:lstStyle/>
            <a:p>
              <a:pPr algn="ctr"/>
              <a:r>
                <a:rPr lang="en-GB" sz="2000" b="1" dirty="0">
                  <a:solidFill>
                    <a:schemeClr val="bg1">
                      <a:lumMod val="50000"/>
                    </a:schemeClr>
                  </a:solidFill>
                  <a:latin typeface="Century Gothic" panose="020B0502020202020204" pitchFamily="34" charset="0"/>
                </a:rPr>
                <a:t>It has 3 sides</a:t>
              </a:r>
            </a:p>
          </p:txBody>
        </p:sp>
        <p:sp>
          <p:nvSpPr>
            <p:cNvPr id="32" name="TextBox 31">
              <a:extLst>
                <a:ext uri="{FF2B5EF4-FFF2-40B4-BE49-F238E27FC236}">
                  <a16:creationId xmlns:a16="http://schemas.microsoft.com/office/drawing/2014/main" id="{418F8D85-AB9D-413B-8210-0B367F35DBC4}"/>
                </a:ext>
              </a:extLst>
            </p:cNvPr>
            <p:cNvSpPr txBox="1"/>
            <p:nvPr/>
          </p:nvSpPr>
          <p:spPr>
            <a:xfrm>
              <a:off x="2618367" y="1775596"/>
              <a:ext cx="1596606" cy="276323"/>
            </a:xfrm>
            <a:prstGeom prst="rect">
              <a:avLst/>
            </a:prstGeom>
            <a:solidFill>
              <a:schemeClr val="bg1"/>
            </a:solidFill>
            <a:ln w="28575">
              <a:solidFill>
                <a:schemeClr val="accent3"/>
              </a:solidFill>
            </a:ln>
          </p:spPr>
          <p:txBody>
            <a:bodyPr wrap="none" rtlCol="0" anchor="ctr">
              <a:spAutoFit/>
            </a:bodyPr>
            <a:lstStyle/>
            <a:p>
              <a:pPr algn="ctr"/>
              <a:r>
                <a:rPr lang="en-GB" sz="2000" b="1" dirty="0">
                  <a:solidFill>
                    <a:schemeClr val="bg1">
                      <a:lumMod val="50000"/>
                    </a:schemeClr>
                  </a:solidFill>
                  <a:latin typeface="Century Gothic" panose="020B0502020202020204" pitchFamily="34" charset="0"/>
                </a:rPr>
                <a:t>It has equal sides</a:t>
              </a:r>
            </a:p>
          </p:txBody>
        </p:sp>
        <p:sp>
          <p:nvSpPr>
            <p:cNvPr id="33" name="TextBox 32">
              <a:extLst>
                <a:ext uri="{FF2B5EF4-FFF2-40B4-BE49-F238E27FC236}">
                  <a16:creationId xmlns:a16="http://schemas.microsoft.com/office/drawing/2014/main" id="{BBCF024A-566F-4D29-876C-FE65C054B12A}"/>
                </a:ext>
              </a:extLst>
            </p:cNvPr>
            <p:cNvSpPr txBox="1"/>
            <p:nvPr/>
          </p:nvSpPr>
          <p:spPr>
            <a:xfrm>
              <a:off x="6604394" y="1775596"/>
              <a:ext cx="1200277" cy="276323"/>
            </a:xfrm>
            <a:prstGeom prst="rect">
              <a:avLst/>
            </a:prstGeom>
            <a:solidFill>
              <a:schemeClr val="bg1"/>
            </a:solidFill>
            <a:ln w="28575">
              <a:solidFill>
                <a:schemeClr val="accent3"/>
              </a:solidFill>
            </a:ln>
          </p:spPr>
          <p:txBody>
            <a:bodyPr wrap="none" rtlCol="0" anchor="ctr">
              <a:spAutoFit/>
            </a:bodyPr>
            <a:lstStyle/>
            <a:p>
              <a:pPr algn="ctr"/>
              <a:r>
                <a:rPr lang="en-GB" sz="2000" b="1" dirty="0">
                  <a:solidFill>
                    <a:srgbClr val="FF0000"/>
                  </a:solidFill>
                  <a:latin typeface="Century Gothic" panose="020B0502020202020204" pitchFamily="34" charset="0"/>
                </a:rPr>
                <a:t>It has 4 sides</a:t>
              </a:r>
            </a:p>
          </p:txBody>
        </p:sp>
      </p:grpSp>
      <p:grpSp>
        <p:nvGrpSpPr>
          <p:cNvPr id="23" name="Group 22">
            <a:extLst>
              <a:ext uri="{FF2B5EF4-FFF2-40B4-BE49-F238E27FC236}">
                <a16:creationId xmlns:a16="http://schemas.microsoft.com/office/drawing/2014/main" id="{D77A1A67-8E48-4E67-AEFC-9F24C34B7CC8}"/>
              </a:ext>
            </a:extLst>
          </p:cNvPr>
          <p:cNvGrpSpPr/>
          <p:nvPr/>
        </p:nvGrpSpPr>
        <p:grpSpPr>
          <a:xfrm>
            <a:off x="71151" y="6454317"/>
            <a:ext cx="1188000" cy="388198"/>
            <a:chOff x="79697" y="6454317"/>
            <a:chExt cx="1188000" cy="388198"/>
          </a:xfrm>
        </p:grpSpPr>
        <p:sp>
          <p:nvSpPr>
            <p:cNvPr id="24" name="TextBox 8">
              <a:extLst>
                <a:ext uri="{FF2B5EF4-FFF2-40B4-BE49-F238E27FC236}">
                  <a16:creationId xmlns:a16="http://schemas.microsoft.com/office/drawing/2014/main" id="{F4B5DBBE-2491-40A5-BBA9-DF0698271C11}"/>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5" name="Picture 24" descr="A close up of a sign&#10;&#10;Description generated with high confidence">
              <a:extLst>
                <a:ext uri="{FF2B5EF4-FFF2-40B4-BE49-F238E27FC236}">
                  <a16:creationId xmlns:a16="http://schemas.microsoft.com/office/drawing/2014/main" id="{31571EB3-5F1E-4F19-9141-F1EDD6933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18998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blanks to describe the shape.</a:t>
            </a:r>
          </a:p>
          <a:p>
            <a:pPr lvl="0" defTabSz="685800">
              <a:defRPr/>
            </a:pPr>
            <a:endParaRPr lang="en-GB" sz="2000" b="1" dirty="0">
              <a:solidFill>
                <a:schemeClr val="tx1"/>
              </a:solidFill>
              <a:latin typeface="Century Gothic" panose="020B0502020202020204" pitchFamily="34" charset="0"/>
            </a:endParaRPr>
          </a:p>
          <a:p>
            <a:pPr lvl="0" defTabSz="685800">
              <a:lnSpc>
                <a:spcPct val="300000"/>
              </a:lnSpc>
              <a:defRPr/>
            </a:pPr>
            <a:r>
              <a:rPr lang="en-GB" sz="2000" b="1" dirty="0">
                <a:solidFill>
                  <a:schemeClr val="tx1"/>
                </a:solidFill>
                <a:latin typeface="Century Gothic" panose="020B0502020202020204" pitchFamily="34" charset="0"/>
              </a:rPr>
              <a:t>This shape has  </a:t>
            </a:r>
            <a:r>
              <a:rPr lang="en-GB" sz="2000" b="1" spc="-300" dirty="0">
                <a:solidFill>
                  <a:schemeClr val="tx1"/>
                </a:solidFill>
                <a:latin typeface="Century Gothic" panose="020B0502020202020204" pitchFamily="34" charset="0"/>
              </a:rPr>
              <a:t>______</a:t>
            </a:r>
            <a:r>
              <a:rPr lang="en-GB" sz="2000" b="1" dirty="0">
                <a:solidFill>
                  <a:schemeClr val="tx1"/>
                </a:solidFill>
                <a:latin typeface="Century Gothic" panose="020B0502020202020204" pitchFamily="34" charset="0"/>
              </a:rPr>
              <a:t>  sides. </a:t>
            </a:r>
          </a:p>
          <a:p>
            <a:pPr lvl="0" defTabSz="685800">
              <a:lnSpc>
                <a:spcPct val="300000"/>
              </a:lnSpc>
              <a:defRPr/>
            </a:pPr>
            <a:r>
              <a:rPr lang="en-GB" sz="2000" b="1" dirty="0">
                <a:solidFill>
                  <a:schemeClr val="tx1"/>
                </a:solidFill>
                <a:latin typeface="Century Gothic" panose="020B0502020202020204" pitchFamily="34" charset="0"/>
              </a:rPr>
              <a:t>It has  </a:t>
            </a:r>
            <a:r>
              <a:rPr lang="en-GB" sz="2000" b="1" spc="-300" dirty="0">
                <a:solidFill>
                  <a:schemeClr val="tx1"/>
                </a:solidFill>
                <a:latin typeface="Century Gothic" panose="020B0502020202020204" pitchFamily="34" charset="0"/>
              </a:rPr>
              <a:t>______</a:t>
            </a:r>
            <a:r>
              <a:rPr lang="en-GB" sz="2000" b="1" dirty="0">
                <a:solidFill>
                  <a:schemeClr val="tx1"/>
                </a:solidFill>
                <a:latin typeface="Century Gothic" panose="020B0502020202020204" pitchFamily="34" charset="0"/>
              </a:rPr>
              <a:t>  right angles. </a:t>
            </a:r>
          </a:p>
          <a:p>
            <a:pPr lvl="0" defTabSz="685800">
              <a:lnSpc>
                <a:spcPct val="300000"/>
              </a:lnSpc>
              <a:defRPr/>
            </a:pPr>
            <a:r>
              <a:rPr lang="en-GB" sz="2000" b="1" dirty="0">
                <a:solidFill>
                  <a:schemeClr val="tx1"/>
                </a:solidFill>
                <a:latin typeface="Century Gothic" panose="020B0502020202020204" pitchFamily="34" charset="0"/>
              </a:rPr>
              <a:t>It has  </a:t>
            </a:r>
            <a:r>
              <a:rPr lang="en-GB" sz="2000" b="1" spc="-300" dirty="0">
                <a:solidFill>
                  <a:schemeClr val="tx1"/>
                </a:solidFill>
                <a:latin typeface="Century Gothic" panose="020B0502020202020204" pitchFamily="34" charset="0"/>
              </a:rPr>
              <a:t>______</a:t>
            </a:r>
            <a:r>
              <a:rPr lang="en-GB" sz="2000" b="1" dirty="0">
                <a:solidFill>
                  <a:schemeClr val="tx1"/>
                </a:solidFill>
                <a:latin typeface="Century Gothic" panose="020B0502020202020204" pitchFamily="34" charset="0"/>
              </a:rPr>
              <a:t>  pair of parallel sides.</a:t>
            </a:r>
          </a:p>
        </p:txBody>
      </p:sp>
      <p:sp>
        <p:nvSpPr>
          <p:cNvPr id="7" name="Trapezoid 6">
            <a:extLst>
              <a:ext uri="{FF2B5EF4-FFF2-40B4-BE49-F238E27FC236}">
                <a16:creationId xmlns:a16="http://schemas.microsoft.com/office/drawing/2014/main" id="{6A547B88-268D-4C93-9E97-F78C25179454}"/>
              </a:ext>
            </a:extLst>
          </p:cNvPr>
          <p:cNvSpPr/>
          <p:nvPr/>
        </p:nvSpPr>
        <p:spPr>
          <a:xfrm>
            <a:off x="6164826" y="2154113"/>
            <a:ext cx="1990775" cy="2549774"/>
          </a:xfrm>
          <a:prstGeom prst="trapezoid">
            <a:avLst/>
          </a:prstGeom>
          <a:solidFill>
            <a:srgbClr val="FFFFB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DA7A83F8-C005-4931-985D-70AC9F8A499C}"/>
              </a:ext>
            </a:extLst>
          </p:cNvPr>
          <p:cNvGrpSpPr/>
          <p:nvPr/>
        </p:nvGrpSpPr>
        <p:grpSpPr>
          <a:xfrm>
            <a:off x="71151" y="6454317"/>
            <a:ext cx="1188000" cy="388198"/>
            <a:chOff x="79697" y="6454317"/>
            <a:chExt cx="1188000" cy="388198"/>
          </a:xfrm>
        </p:grpSpPr>
        <p:sp>
          <p:nvSpPr>
            <p:cNvPr id="13" name="TextBox 8">
              <a:extLst>
                <a:ext uri="{FF2B5EF4-FFF2-40B4-BE49-F238E27FC236}">
                  <a16:creationId xmlns:a16="http://schemas.microsoft.com/office/drawing/2014/main" id="{A3CC03A9-7CB0-4F62-8524-C2876091A8A8}"/>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B4ECB743-2A07-422D-95B9-76111584A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78991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Fill in the blanks to describe the shape.</a:t>
            </a:r>
          </a:p>
          <a:p>
            <a:pPr lvl="0" defTabSz="685800">
              <a:defRPr/>
            </a:pPr>
            <a:endParaRPr lang="en-GB" sz="2000" b="1" dirty="0">
              <a:solidFill>
                <a:schemeClr val="tx1"/>
              </a:solidFill>
              <a:latin typeface="Century Gothic" panose="020B0502020202020204" pitchFamily="34" charset="0"/>
            </a:endParaRPr>
          </a:p>
          <a:p>
            <a:pPr lvl="0" defTabSz="685800">
              <a:lnSpc>
                <a:spcPct val="300000"/>
              </a:lnSpc>
              <a:defRPr/>
            </a:pPr>
            <a:r>
              <a:rPr lang="en-GB" sz="2000" b="1" dirty="0">
                <a:solidFill>
                  <a:schemeClr val="tx1"/>
                </a:solidFill>
                <a:latin typeface="Century Gothic" panose="020B0502020202020204" pitchFamily="34" charset="0"/>
              </a:rPr>
              <a:t>This shape has  </a:t>
            </a:r>
            <a:r>
              <a:rPr lang="en-GB" sz="2000" b="1" spc="-300" dirty="0">
                <a:solidFill>
                  <a:schemeClr val="tx1"/>
                </a:solidFill>
                <a:latin typeface="Century Gothic" panose="020B0502020202020204" pitchFamily="34" charset="0"/>
              </a:rPr>
              <a:t>______</a:t>
            </a:r>
            <a:r>
              <a:rPr lang="en-GB" sz="2000" b="1" dirty="0">
                <a:solidFill>
                  <a:schemeClr val="tx1"/>
                </a:solidFill>
                <a:latin typeface="Century Gothic" panose="020B0502020202020204" pitchFamily="34" charset="0"/>
              </a:rPr>
              <a:t>  sides. </a:t>
            </a:r>
          </a:p>
          <a:p>
            <a:pPr lvl="0" defTabSz="685800">
              <a:lnSpc>
                <a:spcPct val="300000"/>
              </a:lnSpc>
              <a:defRPr/>
            </a:pPr>
            <a:r>
              <a:rPr lang="en-GB" sz="2000" b="1" dirty="0">
                <a:solidFill>
                  <a:schemeClr val="tx1"/>
                </a:solidFill>
                <a:latin typeface="Century Gothic" panose="020B0502020202020204" pitchFamily="34" charset="0"/>
              </a:rPr>
              <a:t>It has  </a:t>
            </a:r>
            <a:r>
              <a:rPr lang="en-GB" sz="2000" b="1" spc="-300" dirty="0">
                <a:solidFill>
                  <a:schemeClr val="tx1"/>
                </a:solidFill>
                <a:latin typeface="Century Gothic" panose="020B0502020202020204" pitchFamily="34" charset="0"/>
              </a:rPr>
              <a:t>______</a:t>
            </a:r>
            <a:r>
              <a:rPr lang="en-GB" sz="2000" b="1" dirty="0">
                <a:solidFill>
                  <a:schemeClr val="tx1"/>
                </a:solidFill>
                <a:latin typeface="Century Gothic" panose="020B0502020202020204" pitchFamily="34" charset="0"/>
              </a:rPr>
              <a:t>  right angles. </a:t>
            </a:r>
          </a:p>
          <a:p>
            <a:pPr lvl="0" defTabSz="685800">
              <a:lnSpc>
                <a:spcPct val="300000"/>
              </a:lnSpc>
              <a:defRPr/>
            </a:pPr>
            <a:r>
              <a:rPr lang="en-GB" sz="2000" b="1" dirty="0">
                <a:solidFill>
                  <a:schemeClr val="tx1"/>
                </a:solidFill>
                <a:latin typeface="Century Gothic" panose="020B0502020202020204" pitchFamily="34" charset="0"/>
              </a:rPr>
              <a:t>It has  </a:t>
            </a:r>
            <a:r>
              <a:rPr lang="en-GB" sz="2000" b="1" spc="-300" dirty="0">
                <a:solidFill>
                  <a:schemeClr val="tx1"/>
                </a:solidFill>
                <a:latin typeface="Century Gothic" panose="020B0502020202020204" pitchFamily="34" charset="0"/>
              </a:rPr>
              <a:t>______</a:t>
            </a:r>
            <a:r>
              <a:rPr lang="en-GB" sz="2000" b="1" dirty="0">
                <a:solidFill>
                  <a:schemeClr val="tx1"/>
                </a:solidFill>
                <a:latin typeface="Century Gothic" panose="020B0502020202020204" pitchFamily="34" charset="0"/>
              </a:rPr>
              <a:t>  pair of parallel sides.</a:t>
            </a:r>
          </a:p>
        </p:txBody>
      </p:sp>
      <p:sp>
        <p:nvSpPr>
          <p:cNvPr id="7" name="Trapezoid 6">
            <a:extLst>
              <a:ext uri="{FF2B5EF4-FFF2-40B4-BE49-F238E27FC236}">
                <a16:creationId xmlns:a16="http://schemas.microsoft.com/office/drawing/2014/main" id="{6A547B88-268D-4C93-9E97-F78C25179454}"/>
              </a:ext>
            </a:extLst>
          </p:cNvPr>
          <p:cNvSpPr/>
          <p:nvPr/>
        </p:nvSpPr>
        <p:spPr>
          <a:xfrm>
            <a:off x="6164826" y="2154113"/>
            <a:ext cx="1990775" cy="2549774"/>
          </a:xfrm>
          <a:prstGeom prst="trapezoid">
            <a:avLst/>
          </a:prstGeom>
          <a:solidFill>
            <a:srgbClr val="FFFFB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9EC70DD6-4FD4-4E1A-A516-C2332D205830}"/>
              </a:ext>
            </a:extLst>
          </p:cNvPr>
          <p:cNvSpPr/>
          <p:nvPr/>
        </p:nvSpPr>
        <p:spPr>
          <a:xfrm>
            <a:off x="2387122" y="1866096"/>
            <a:ext cx="327334" cy="400110"/>
          </a:xfrm>
          <a:prstGeom prst="rect">
            <a:avLst/>
          </a:prstGeom>
        </p:spPr>
        <p:txBody>
          <a:bodyPr wrap="none">
            <a:spAutoFit/>
          </a:bodyPr>
          <a:lstStyle/>
          <a:p>
            <a:pPr lvl="0" defTabSz="685800">
              <a:defRPr/>
            </a:pPr>
            <a:r>
              <a:rPr lang="en-GB" sz="2000" b="1" dirty="0">
                <a:solidFill>
                  <a:srgbClr val="FF0000"/>
                </a:solidFill>
                <a:latin typeface="Century Gothic" panose="020B0502020202020204" pitchFamily="34" charset="0"/>
              </a:rPr>
              <a:t>4</a:t>
            </a:r>
          </a:p>
        </p:txBody>
      </p:sp>
      <p:sp>
        <p:nvSpPr>
          <p:cNvPr id="9" name="Rectangle 8">
            <a:extLst>
              <a:ext uri="{FF2B5EF4-FFF2-40B4-BE49-F238E27FC236}">
                <a16:creationId xmlns:a16="http://schemas.microsoft.com/office/drawing/2014/main" id="{A66FBFD8-A300-496C-A134-50419D048F40}"/>
              </a:ext>
            </a:extLst>
          </p:cNvPr>
          <p:cNvSpPr/>
          <p:nvPr/>
        </p:nvSpPr>
        <p:spPr>
          <a:xfrm>
            <a:off x="1297268" y="2773448"/>
            <a:ext cx="327334" cy="400110"/>
          </a:xfrm>
          <a:prstGeom prst="rect">
            <a:avLst/>
          </a:prstGeom>
        </p:spPr>
        <p:txBody>
          <a:bodyPr wrap="none">
            <a:spAutoFit/>
          </a:bodyPr>
          <a:lstStyle/>
          <a:p>
            <a:pPr lvl="0" defTabSz="685800">
              <a:defRPr/>
            </a:pPr>
            <a:r>
              <a:rPr lang="en-GB" sz="2000" b="1" dirty="0">
                <a:solidFill>
                  <a:srgbClr val="FF0000"/>
                </a:solidFill>
                <a:latin typeface="Century Gothic" panose="020B0502020202020204" pitchFamily="34" charset="0"/>
              </a:rPr>
              <a:t>0</a:t>
            </a:r>
          </a:p>
        </p:txBody>
      </p:sp>
      <p:sp>
        <p:nvSpPr>
          <p:cNvPr id="10" name="Rectangle 9">
            <a:extLst>
              <a:ext uri="{FF2B5EF4-FFF2-40B4-BE49-F238E27FC236}">
                <a16:creationId xmlns:a16="http://schemas.microsoft.com/office/drawing/2014/main" id="{5BB89A28-AE63-4384-8442-02C7AE8DD2B5}"/>
              </a:ext>
            </a:extLst>
          </p:cNvPr>
          <p:cNvSpPr/>
          <p:nvPr/>
        </p:nvSpPr>
        <p:spPr>
          <a:xfrm>
            <a:off x="1288390" y="3693320"/>
            <a:ext cx="327334" cy="400110"/>
          </a:xfrm>
          <a:prstGeom prst="rect">
            <a:avLst/>
          </a:prstGeom>
        </p:spPr>
        <p:txBody>
          <a:bodyPr wrap="none">
            <a:spAutoFit/>
          </a:bodyPr>
          <a:lstStyle/>
          <a:p>
            <a:pPr lvl="0" defTabSz="685800">
              <a:defRPr/>
            </a:pPr>
            <a:r>
              <a:rPr lang="en-GB" sz="2000" b="1" dirty="0">
                <a:solidFill>
                  <a:srgbClr val="FF0000"/>
                </a:solidFill>
                <a:latin typeface="Century Gothic" panose="020B0502020202020204" pitchFamily="34" charset="0"/>
              </a:rPr>
              <a:t>1</a:t>
            </a:r>
          </a:p>
        </p:txBody>
      </p:sp>
      <p:grpSp>
        <p:nvGrpSpPr>
          <p:cNvPr id="14" name="Group 13">
            <a:extLst>
              <a:ext uri="{FF2B5EF4-FFF2-40B4-BE49-F238E27FC236}">
                <a16:creationId xmlns:a16="http://schemas.microsoft.com/office/drawing/2014/main" id="{EDA53747-5E0C-429D-9647-109E943B26BD}"/>
              </a:ext>
            </a:extLst>
          </p:cNvPr>
          <p:cNvGrpSpPr/>
          <p:nvPr/>
        </p:nvGrpSpPr>
        <p:grpSpPr>
          <a:xfrm>
            <a:off x="71151" y="6454317"/>
            <a:ext cx="1188000" cy="388198"/>
            <a:chOff x="79697" y="6454317"/>
            <a:chExt cx="1188000" cy="388198"/>
          </a:xfrm>
        </p:grpSpPr>
        <p:sp>
          <p:nvSpPr>
            <p:cNvPr id="15" name="TextBox 8">
              <a:extLst>
                <a:ext uri="{FF2B5EF4-FFF2-40B4-BE49-F238E27FC236}">
                  <a16:creationId xmlns:a16="http://schemas.microsoft.com/office/drawing/2014/main" id="{64B5DEC1-C7A1-4129-84BD-EF0F95843EB9}"/>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0" name="Picture 19" descr="A close up of a sign&#10;&#10;Description generated with high confidence">
              <a:extLst>
                <a:ext uri="{FF2B5EF4-FFF2-40B4-BE49-F238E27FC236}">
                  <a16:creationId xmlns:a16="http://schemas.microsoft.com/office/drawing/2014/main" id="{23666A5B-E952-478C-B76A-91771BC50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933984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6768ad0e7065588ff79bad5efd391656">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23737c47b7c15f707c24ad90848c5a9"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F1D95EDF-9422-4D11-87F0-8A93F07FA0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1432</TotalTime>
  <Words>775</Words>
  <Application>Microsoft Office PowerPoint</Application>
  <PresentationFormat>On-screen Show (4:3)</PresentationFormat>
  <Paragraphs>332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Century Gothic</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66</cp:revision>
  <dcterms:created xsi:type="dcterms:W3CDTF">2018-03-17T10:08:43Z</dcterms:created>
  <dcterms:modified xsi:type="dcterms:W3CDTF">2019-05-06T13:41:34Z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