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87" r:id="rId5"/>
    <p:sldId id="256" r:id="rId6"/>
    <p:sldId id="301" r:id="rId7"/>
    <p:sldId id="388" r:id="rId8"/>
    <p:sldId id="366" r:id="rId9"/>
    <p:sldId id="369" r:id="rId10"/>
    <p:sldId id="389" r:id="rId11"/>
    <p:sldId id="371" r:id="rId12"/>
    <p:sldId id="390" r:id="rId13"/>
    <p:sldId id="401" r:id="rId14"/>
    <p:sldId id="402" r:id="rId15"/>
    <p:sldId id="393" r:id="rId16"/>
    <p:sldId id="394" r:id="rId17"/>
    <p:sldId id="395" r:id="rId18"/>
    <p:sldId id="403" r:id="rId19"/>
    <p:sldId id="404" r:id="rId20"/>
    <p:sldId id="398" r:id="rId21"/>
    <p:sldId id="399"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3399"/>
    <a:srgbClr val="4472C4"/>
    <a:srgbClr val="92D050"/>
    <a:srgbClr val="00B0F0"/>
    <a:srgbClr val="FFD757"/>
    <a:srgbClr val="CC66FF"/>
    <a:srgbClr val="CC99FF"/>
    <a:srgbClr val="DBB7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21" autoAdjust="0"/>
    <p:restoredTop sz="94660"/>
  </p:normalViewPr>
  <p:slideViewPr>
    <p:cSldViewPr snapToGrid="0">
      <p:cViewPr varScale="1">
        <p:scale>
          <a:sx n="68" d="100"/>
          <a:sy n="68" d="100"/>
        </p:scale>
        <p:origin x="12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na Szilvasy" userId="59fb472d-eed4-4f11-9686-c2c8db02a2cd" providerId="ADAL" clId="{07239DD6-4D09-4D45-BB35-7366DED77059}"/>
    <pc:docChg chg="undo custSel addSld delSld modSld">
      <pc:chgData name="Davina Szilvasy" userId="59fb472d-eed4-4f11-9686-c2c8db02a2cd" providerId="ADAL" clId="{07239DD6-4D09-4D45-BB35-7366DED77059}" dt="2019-05-01T10:53:21.420" v="117" actId="2696"/>
      <pc:docMkLst>
        <pc:docMk/>
      </pc:docMkLst>
      <pc:sldChg chg="modSp">
        <pc:chgData name="Davina Szilvasy" userId="59fb472d-eed4-4f11-9686-c2c8db02a2cd" providerId="ADAL" clId="{07239DD6-4D09-4D45-BB35-7366DED77059}" dt="2019-05-01T08:49:57.274" v="53"/>
        <pc:sldMkLst>
          <pc:docMk/>
          <pc:sldMk cId="2637481266" sldId="256"/>
        </pc:sldMkLst>
        <pc:spChg chg="mod">
          <ac:chgData name="Davina Szilvasy" userId="59fb472d-eed4-4f11-9686-c2c8db02a2cd" providerId="ADAL" clId="{07239DD6-4D09-4D45-BB35-7366DED77059}" dt="2019-05-01T08:49:57.274" v="53"/>
          <ac:spMkLst>
            <pc:docMk/>
            <pc:sldMk cId="2637481266" sldId="256"/>
            <ac:spMk id="12" creationId="{6330B164-923D-4AE4-8399-2CF7D30C87DE}"/>
          </ac:spMkLst>
        </pc:spChg>
        <pc:spChg chg="mod">
          <ac:chgData name="Davina Szilvasy" userId="59fb472d-eed4-4f11-9686-c2c8db02a2cd" providerId="ADAL" clId="{07239DD6-4D09-4D45-BB35-7366DED77059}" dt="2019-05-01T08:16:23.578" v="0" actId="255"/>
          <ac:spMkLst>
            <pc:docMk/>
            <pc:sldMk cId="2637481266" sldId="256"/>
            <ac:spMk id="19" creationId="{5252A847-DE45-4FA3-A1F8-EEBEB845FF8E}"/>
          </ac:spMkLst>
        </pc:spChg>
      </pc:sldChg>
      <pc:sldChg chg="modSp">
        <pc:chgData name="Davina Szilvasy" userId="59fb472d-eed4-4f11-9686-c2c8db02a2cd" providerId="ADAL" clId="{07239DD6-4D09-4D45-BB35-7366DED77059}" dt="2019-05-01T08:49:57.274" v="53"/>
        <pc:sldMkLst>
          <pc:docMk/>
          <pc:sldMk cId="3855900595" sldId="301"/>
        </pc:sldMkLst>
        <pc:spChg chg="mod">
          <ac:chgData name="Davina Szilvasy" userId="59fb472d-eed4-4f11-9686-c2c8db02a2cd" providerId="ADAL" clId="{07239DD6-4D09-4D45-BB35-7366DED77059}" dt="2019-05-01T08:49:57.274" v="53"/>
          <ac:spMkLst>
            <pc:docMk/>
            <pc:sldMk cId="3855900595" sldId="301"/>
            <ac:spMk id="9" creationId="{89291BC8-DA80-4A53-B636-5FF85423534D}"/>
          </ac:spMkLst>
        </pc:spChg>
        <pc:picChg chg="mod">
          <ac:chgData name="Davina Szilvasy" userId="59fb472d-eed4-4f11-9686-c2c8db02a2cd" providerId="ADAL" clId="{07239DD6-4D09-4D45-BB35-7366DED77059}" dt="2019-05-01T08:49:57.274" v="53"/>
          <ac:picMkLst>
            <pc:docMk/>
            <pc:sldMk cId="3855900595" sldId="301"/>
            <ac:picMk id="7" creationId="{C4DDB06A-3313-4956-960E-3ACC1F652CD2}"/>
          </ac:picMkLst>
        </pc:picChg>
      </pc:sldChg>
      <pc:sldChg chg="modSp">
        <pc:chgData name="Davina Szilvasy" userId="59fb472d-eed4-4f11-9686-c2c8db02a2cd" providerId="ADAL" clId="{07239DD6-4D09-4D45-BB35-7366DED77059}" dt="2019-05-01T08:49:57.274" v="53"/>
        <pc:sldMkLst>
          <pc:docMk/>
          <pc:sldMk cId="3183323376" sldId="366"/>
        </pc:sldMkLst>
        <pc:spChg chg="mod">
          <ac:chgData name="Davina Szilvasy" userId="59fb472d-eed4-4f11-9686-c2c8db02a2cd" providerId="ADAL" clId="{07239DD6-4D09-4D45-BB35-7366DED77059}" dt="2019-05-01T08:49:57.274" v="53"/>
          <ac:spMkLst>
            <pc:docMk/>
            <pc:sldMk cId="3183323376" sldId="366"/>
            <ac:spMk id="39" creationId="{5583E6B3-376E-4EBE-969C-DBBC27B33758}"/>
          </ac:spMkLst>
        </pc:spChg>
      </pc:sldChg>
      <pc:sldChg chg="modSp">
        <pc:chgData name="Davina Szilvasy" userId="59fb472d-eed4-4f11-9686-c2c8db02a2cd" providerId="ADAL" clId="{07239DD6-4D09-4D45-BB35-7366DED77059}" dt="2019-05-01T08:49:57.274" v="53"/>
        <pc:sldMkLst>
          <pc:docMk/>
          <pc:sldMk cId="1318084305" sldId="369"/>
        </pc:sldMkLst>
        <pc:spChg chg="mod">
          <ac:chgData name="Davina Szilvasy" userId="59fb472d-eed4-4f11-9686-c2c8db02a2cd" providerId="ADAL" clId="{07239DD6-4D09-4D45-BB35-7366DED77059}" dt="2019-05-01T08:49:57.274" v="53"/>
          <ac:spMkLst>
            <pc:docMk/>
            <pc:sldMk cId="1318084305" sldId="369"/>
            <ac:spMk id="30" creationId="{50F635A0-FD4E-4C03-9150-01FC181EACAB}"/>
          </ac:spMkLst>
        </pc:spChg>
      </pc:sldChg>
      <pc:sldChg chg="modSp">
        <pc:chgData name="Davina Szilvasy" userId="59fb472d-eed4-4f11-9686-c2c8db02a2cd" providerId="ADAL" clId="{07239DD6-4D09-4D45-BB35-7366DED77059}" dt="2019-05-01T08:49:57.274" v="53"/>
        <pc:sldMkLst>
          <pc:docMk/>
          <pc:sldMk cId="2770293024" sldId="371"/>
        </pc:sldMkLst>
        <pc:spChg chg="mod">
          <ac:chgData name="Davina Szilvasy" userId="59fb472d-eed4-4f11-9686-c2c8db02a2cd" providerId="ADAL" clId="{07239DD6-4D09-4D45-BB35-7366DED77059}" dt="2019-05-01T08:49:57.274" v="53"/>
          <ac:spMkLst>
            <pc:docMk/>
            <pc:sldMk cId="2770293024" sldId="371"/>
            <ac:spMk id="21" creationId="{FFFBDDBB-5FA8-4244-94BC-4AC461429D87}"/>
          </ac:spMkLst>
        </pc:spChg>
      </pc:sldChg>
      <pc:sldChg chg="modSp">
        <pc:chgData name="Davina Szilvasy" userId="59fb472d-eed4-4f11-9686-c2c8db02a2cd" providerId="ADAL" clId="{07239DD6-4D09-4D45-BB35-7366DED77059}" dt="2019-05-01T08:49:57.274" v="53"/>
        <pc:sldMkLst>
          <pc:docMk/>
          <pc:sldMk cId="2545998290" sldId="387"/>
        </pc:sldMkLst>
        <pc:spChg chg="mod">
          <ac:chgData name="Davina Szilvasy" userId="59fb472d-eed4-4f11-9686-c2c8db02a2cd" providerId="ADAL" clId="{07239DD6-4D09-4D45-BB35-7366DED77059}" dt="2019-05-01T08:49:57.274" v="53"/>
          <ac:spMkLst>
            <pc:docMk/>
            <pc:sldMk cId="2545998290" sldId="387"/>
            <ac:spMk id="11" creationId="{047EF11E-0DD1-4DC5-828E-67DFECF1BFE1}"/>
          </ac:spMkLst>
        </pc:spChg>
      </pc:sldChg>
      <pc:sldChg chg="delSp modSp">
        <pc:chgData name="Davina Szilvasy" userId="59fb472d-eed4-4f11-9686-c2c8db02a2cd" providerId="ADAL" clId="{07239DD6-4D09-4D45-BB35-7366DED77059}" dt="2019-05-01T08:49:57.274" v="53"/>
        <pc:sldMkLst>
          <pc:docMk/>
          <pc:sldMk cId="2053065548" sldId="388"/>
        </pc:sldMkLst>
        <pc:spChg chg="del">
          <ac:chgData name="Davina Szilvasy" userId="59fb472d-eed4-4f11-9686-c2c8db02a2cd" providerId="ADAL" clId="{07239DD6-4D09-4D45-BB35-7366DED77059}" dt="2019-05-01T08:16:49.724" v="1" actId="478"/>
          <ac:spMkLst>
            <pc:docMk/>
            <pc:sldMk cId="2053065548" sldId="388"/>
            <ac:spMk id="5" creationId="{5A2DCEC6-6D25-4599-B099-9561E48FE657}"/>
          </ac:spMkLst>
        </pc:spChg>
        <pc:spChg chg="mod">
          <ac:chgData name="Davina Szilvasy" userId="59fb472d-eed4-4f11-9686-c2c8db02a2cd" providerId="ADAL" clId="{07239DD6-4D09-4D45-BB35-7366DED77059}" dt="2019-05-01T08:49:57.274" v="53"/>
          <ac:spMkLst>
            <pc:docMk/>
            <pc:sldMk cId="2053065548" sldId="388"/>
            <ac:spMk id="39" creationId="{5583E6B3-376E-4EBE-969C-DBBC27B33758}"/>
          </ac:spMkLst>
        </pc:spChg>
      </pc:sldChg>
      <pc:sldChg chg="modSp">
        <pc:chgData name="Davina Szilvasy" userId="59fb472d-eed4-4f11-9686-c2c8db02a2cd" providerId="ADAL" clId="{07239DD6-4D09-4D45-BB35-7366DED77059}" dt="2019-05-01T08:49:57.274" v="53"/>
        <pc:sldMkLst>
          <pc:docMk/>
          <pc:sldMk cId="157375619" sldId="389"/>
        </pc:sldMkLst>
        <pc:spChg chg="mod">
          <ac:chgData name="Davina Szilvasy" userId="59fb472d-eed4-4f11-9686-c2c8db02a2cd" providerId="ADAL" clId="{07239DD6-4D09-4D45-BB35-7366DED77059}" dt="2019-05-01T08:17:16.624" v="4" actId="2085"/>
          <ac:spMkLst>
            <pc:docMk/>
            <pc:sldMk cId="157375619" sldId="389"/>
            <ac:spMk id="11" creationId="{4E6FAA88-D441-42C0-A53E-CFAFBAC2C86F}"/>
          </ac:spMkLst>
        </pc:spChg>
        <pc:spChg chg="mod">
          <ac:chgData name="Davina Szilvasy" userId="59fb472d-eed4-4f11-9686-c2c8db02a2cd" providerId="ADAL" clId="{07239DD6-4D09-4D45-BB35-7366DED77059}" dt="2019-05-01T08:17:10.860" v="3" actId="208"/>
          <ac:spMkLst>
            <pc:docMk/>
            <pc:sldMk cId="157375619" sldId="389"/>
            <ac:spMk id="12" creationId="{EDA74C51-89FE-4E85-8A3C-970AF6BCE8B4}"/>
          </ac:spMkLst>
        </pc:spChg>
        <pc:spChg chg="mod">
          <ac:chgData name="Davina Szilvasy" userId="59fb472d-eed4-4f11-9686-c2c8db02a2cd" providerId="ADAL" clId="{07239DD6-4D09-4D45-BB35-7366DED77059}" dt="2019-05-01T08:17:32.172" v="7" actId="207"/>
          <ac:spMkLst>
            <pc:docMk/>
            <pc:sldMk cId="157375619" sldId="389"/>
            <ac:spMk id="29" creationId="{37F2B387-077B-4D62-B1A7-B3AAF7A86020}"/>
          </ac:spMkLst>
        </pc:spChg>
        <pc:spChg chg="mod">
          <ac:chgData name="Davina Szilvasy" userId="59fb472d-eed4-4f11-9686-c2c8db02a2cd" providerId="ADAL" clId="{07239DD6-4D09-4D45-BB35-7366DED77059}" dt="2019-05-01T08:49:57.274" v="53"/>
          <ac:spMkLst>
            <pc:docMk/>
            <pc:sldMk cId="157375619" sldId="389"/>
            <ac:spMk id="30" creationId="{50F635A0-FD4E-4C03-9150-01FC181EACAB}"/>
          </ac:spMkLst>
        </pc:spChg>
        <pc:spChg chg="mod">
          <ac:chgData name="Davina Szilvasy" userId="59fb472d-eed4-4f11-9686-c2c8db02a2cd" providerId="ADAL" clId="{07239DD6-4D09-4D45-BB35-7366DED77059}" dt="2019-05-01T08:17:23.381" v="5" actId="208"/>
          <ac:spMkLst>
            <pc:docMk/>
            <pc:sldMk cId="157375619" sldId="389"/>
            <ac:spMk id="40" creationId="{63472E46-0268-48E4-859E-669362EB72A4}"/>
          </ac:spMkLst>
        </pc:spChg>
        <pc:grpChg chg="mod">
          <ac:chgData name="Davina Szilvasy" userId="59fb472d-eed4-4f11-9686-c2c8db02a2cd" providerId="ADAL" clId="{07239DD6-4D09-4D45-BB35-7366DED77059}" dt="2019-05-01T08:17:06.409" v="2" actId="207"/>
          <ac:grpSpMkLst>
            <pc:docMk/>
            <pc:sldMk cId="157375619" sldId="389"/>
            <ac:grpSpMk id="9" creationId="{43DEABEB-E5B9-49F6-BB0B-29F22CC8A6D2}"/>
          </ac:grpSpMkLst>
        </pc:grpChg>
        <pc:cxnChg chg="mod">
          <ac:chgData name="Davina Szilvasy" userId="59fb472d-eed4-4f11-9686-c2c8db02a2cd" providerId="ADAL" clId="{07239DD6-4D09-4D45-BB35-7366DED77059}" dt="2019-05-01T08:17:10.860" v="3" actId="208"/>
          <ac:cxnSpMkLst>
            <pc:docMk/>
            <pc:sldMk cId="157375619" sldId="389"/>
            <ac:cxnSpMk id="14" creationId="{DABB28E2-E730-42B5-8EE2-9F67BB8D8282}"/>
          </ac:cxnSpMkLst>
        </pc:cxnChg>
        <pc:cxnChg chg="mod">
          <ac:chgData name="Davina Szilvasy" userId="59fb472d-eed4-4f11-9686-c2c8db02a2cd" providerId="ADAL" clId="{07239DD6-4D09-4D45-BB35-7366DED77059}" dt="2019-05-01T08:17:10.860" v="3" actId="208"/>
          <ac:cxnSpMkLst>
            <pc:docMk/>
            <pc:sldMk cId="157375619" sldId="389"/>
            <ac:cxnSpMk id="15" creationId="{972659A6-E02C-4447-BE71-30EF1BD7201F}"/>
          </ac:cxnSpMkLst>
        </pc:cxnChg>
        <pc:cxnChg chg="mod">
          <ac:chgData name="Davina Szilvasy" userId="59fb472d-eed4-4f11-9686-c2c8db02a2cd" providerId="ADAL" clId="{07239DD6-4D09-4D45-BB35-7366DED77059}" dt="2019-05-01T08:17:23.381" v="5" actId="208"/>
          <ac:cxnSpMkLst>
            <pc:docMk/>
            <pc:sldMk cId="157375619" sldId="389"/>
            <ac:cxnSpMk id="32" creationId="{DA0A7F45-0DF8-49AF-A542-26A30DC16C35}"/>
          </ac:cxnSpMkLst>
        </pc:cxnChg>
        <pc:cxnChg chg="mod">
          <ac:chgData name="Davina Szilvasy" userId="59fb472d-eed4-4f11-9686-c2c8db02a2cd" providerId="ADAL" clId="{07239DD6-4D09-4D45-BB35-7366DED77059}" dt="2019-05-01T08:17:23.381" v="5" actId="208"/>
          <ac:cxnSpMkLst>
            <pc:docMk/>
            <pc:sldMk cId="157375619" sldId="389"/>
            <ac:cxnSpMk id="33" creationId="{E8D064C5-0805-4D91-9695-87946599E98B}"/>
          </ac:cxnSpMkLst>
        </pc:cxnChg>
      </pc:sldChg>
      <pc:sldChg chg="modSp">
        <pc:chgData name="Davina Szilvasy" userId="59fb472d-eed4-4f11-9686-c2c8db02a2cd" providerId="ADAL" clId="{07239DD6-4D09-4D45-BB35-7366DED77059}" dt="2019-05-01T08:49:57.274" v="53"/>
        <pc:sldMkLst>
          <pc:docMk/>
          <pc:sldMk cId="3733204735" sldId="390"/>
        </pc:sldMkLst>
        <pc:spChg chg="mod">
          <ac:chgData name="Davina Szilvasy" userId="59fb472d-eed4-4f11-9686-c2c8db02a2cd" providerId="ADAL" clId="{07239DD6-4D09-4D45-BB35-7366DED77059}" dt="2019-05-01T08:49:57.274" v="53"/>
          <ac:spMkLst>
            <pc:docMk/>
            <pc:sldMk cId="3733204735" sldId="390"/>
            <ac:spMk id="21" creationId="{FFFBDDBB-5FA8-4244-94BC-4AC461429D87}"/>
          </ac:spMkLst>
        </pc:spChg>
      </pc:sldChg>
      <pc:sldChg chg="addSp modSp">
        <pc:chgData name="Davina Szilvasy" userId="59fb472d-eed4-4f11-9686-c2c8db02a2cd" providerId="ADAL" clId="{07239DD6-4D09-4D45-BB35-7366DED77059}" dt="2019-05-01T10:52:52.793" v="95" actId="14100"/>
        <pc:sldMkLst>
          <pc:docMk/>
          <pc:sldMk cId="3353190375" sldId="391"/>
        </pc:sldMkLst>
        <pc:spChg chg="mod">
          <ac:chgData name="Davina Szilvasy" userId="59fb472d-eed4-4f11-9686-c2c8db02a2cd" providerId="ADAL" clId="{07239DD6-4D09-4D45-BB35-7366DED77059}" dt="2019-05-01T08:49:57.274" v="53"/>
          <ac:spMkLst>
            <pc:docMk/>
            <pc:sldMk cId="3353190375" sldId="391"/>
            <ac:spMk id="21" creationId="{FFFBDDBB-5FA8-4244-94BC-4AC461429D87}"/>
          </ac:spMkLst>
        </pc:spChg>
        <pc:spChg chg="mod">
          <ac:chgData name="Davina Szilvasy" userId="59fb472d-eed4-4f11-9686-c2c8db02a2cd" providerId="ADAL" clId="{07239DD6-4D09-4D45-BB35-7366DED77059}" dt="2019-05-01T10:52:27.307" v="90" actId="1076"/>
          <ac:spMkLst>
            <pc:docMk/>
            <pc:sldMk cId="3353190375" sldId="391"/>
            <ac:spMk id="24" creationId="{7EE66542-D0AF-43AD-B0AA-458B253F4A1B}"/>
          </ac:spMkLst>
        </pc:spChg>
        <pc:spChg chg="add mod">
          <ac:chgData name="Davina Szilvasy" userId="59fb472d-eed4-4f11-9686-c2c8db02a2cd" providerId="ADAL" clId="{07239DD6-4D09-4D45-BB35-7366DED77059}" dt="2019-05-01T10:51:35.243" v="75" actId="14100"/>
          <ac:spMkLst>
            <pc:docMk/>
            <pc:sldMk cId="3353190375" sldId="391"/>
            <ac:spMk id="25" creationId="{08061AA0-BAE5-4546-BCCB-F5CAFC12CEBC}"/>
          </ac:spMkLst>
        </pc:spChg>
        <pc:spChg chg="add mod">
          <ac:chgData name="Davina Szilvasy" userId="59fb472d-eed4-4f11-9686-c2c8db02a2cd" providerId="ADAL" clId="{07239DD6-4D09-4D45-BB35-7366DED77059}" dt="2019-05-01T10:52:03.926" v="82" actId="1076"/>
          <ac:spMkLst>
            <pc:docMk/>
            <pc:sldMk cId="3353190375" sldId="391"/>
            <ac:spMk id="26" creationId="{BF8036B7-21D5-4230-B473-9BAC5C727C5D}"/>
          </ac:spMkLst>
        </pc:spChg>
        <pc:spChg chg="add mod">
          <ac:chgData name="Davina Szilvasy" userId="59fb472d-eed4-4f11-9686-c2c8db02a2cd" providerId="ADAL" clId="{07239DD6-4D09-4D45-BB35-7366DED77059}" dt="2019-05-01T10:52:52.793" v="95" actId="14100"/>
          <ac:spMkLst>
            <pc:docMk/>
            <pc:sldMk cId="3353190375" sldId="391"/>
            <ac:spMk id="27" creationId="{E6F2E852-9F04-4C17-9BC0-8C16A38B4C87}"/>
          </ac:spMkLst>
        </pc:spChg>
        <pc:spChg chg="mod">
          <ac:chgData name="Davina Szilvasy" userId="59fb472d-eed4-4f11-9686-c2c8db02a2cd" providerId="ADAL" clId="{07239DD6-4D09-4D45-BB35-7366DED77059}" dt="2019-05-01T10:51:59.213" v="81" actId="1076"/>
          <ac:spMkLst>
            <pc:docMk/>
            <pc:sldMk cId="3353190375" sldId="391"/>
            <ac:spMk id="31" creationId="{60D98D2B-3AD3-4AEE-BAF7-0328DB9828BF}"/>
          </ac:spMkLst>
        </pc:spChg>
        <pc:spChg chg="mod">
          <ac:chgData name="Davina Szilvasy" userId="59fb472d-eed4-4f11-9686-c2c8db02a2cd" providerId="ADAL" clId="{07239DD6-4D09-4D45-BB35-7366DED77059}" dt="2019-05-01T10:51:40.159" v="76" actId="1076"/>
          <ac:spMkLst>
            <pc:docMk/>
            <pc:sldMk cId="3353190375" sldId="391"/>
            <ac:spMk id="44" creationId="{44EB8F93-A2A9-40BB-8399-20BCC084DBE5}"/>
          </ac:spMkLst>
        </pc:spChg>
      </pc:sldChg>
      <pc:sldChg chg="modSp del">
        <pc:chgData name="Davina Szilvasy" userId="59fb472d-eed4-4f11-9686-c2c8db02a2cd" providerId="ADAL" clId="{07239DD6-4D09-4D45-BB35-7366DED77059}" dt="2019-05-01T10:53:21.420" v="117" actId="2696"/>
        <pc:sldMkLst>
          <pc:docMk/>
          <pc:sldMk cId="2223712683" sldId="392"/>
        </pc:sldMkLst>
        <pc:spChg chg="mod">
          <ac:chgData name="Davina Szilvasy" userId="59fb472d-eed4-4f11-9686-c2c8db02a2cd" providerId="ADAL" clId="{07239DD6-4D09-4D45-BB35-7366DED77059}" dt="2019-05-01T08:49:57.274" v="53"/>
          <ac:spMkLst>
            <pc:docMk/>
            <pc:sldMk cId="2223712683" sldId="392"/>
            <ac:spMk id="21" creationId="{FFFBDDBB-5FA8-4244-94BC-4AC461429D87}"/>
          </ac:spMkLst>
        </pc:spChg>
      </pc:sldChg>
      <pc:sldChg chg="modSp">
        <pc:chgData name="Davina Szilvasy" userId="59fb472d-eed4-4f11-9686-c2c8db02a2cd" providerId="ADAL" clId="{07239DD6-4D09-4D45-BB35-7366DED77059}" dt="2019-05-01T08:49:57.274" v="53"/>
        <pc:sldMkLst>
          <pc:docMk/>
          <pc:sldMk cId="2065233908" sldId="393"/>
        </pc:sldMkLst>
        <pc:spChg chg="mod">
          <ac:chgData name="Davina Szilvasy" userId="59fb472d-eed4-4f11-9686-c2c8db02a2cd" providerId="ADAL" clId="{07239DD6-4D09-4D45-BB35-7366DED77059}" dt="2019-05-01T08:49:57.274" v="53"/>
          <ac:spMkLst>
            <pc:docMk/>
            <pc:sldMk cId="2065233908" sldId="393"/>
            <ac:spMk id="21" creationId="{FFFBDDBB-5FA8-4244-94BC-4AC461429D87}"/>
          </ac:spMkLst>
        </pc:spChg>
      </pc:sldChg>
      <pc:sldChg chg="modSp">
        <pc:chgData name="Davina Szilvasy" userId="59fb472d-eed4-4f11-9686-c2c8db02a2cd" providerId="ADAL" clId="{07239DD6-4D09-4D45-BB35-7366DED77059}" dt="2019-05-01T08:49:57.274" v="53"/>
        <pc:sldMkLst>
          <pc:docMk/>
          <pc:sldMk cId="3604379901" sldId="394"/>
        </pc:sldMkLst>
        <pc:spChg chg="mod">
          <ac:chgData name="Davina Szilvasy" userId="59fb472d-eed4-4f11-9686-c2c8db02a2cd" providerId="ADAL" clId="{07239DD6-4D09-4D45-BB35-7366DED77059}" dt="2019-05-01T08:18:18.526" v="8" actId="208"/>
          <ac:spMkLst>
            <pc:docMk/>
            <pc:sldMk cId="3604379901" sldId="394"/>
            <ac:spMk id="2" creationId="{E3E0595A-9032-41C1-BA1D-74D4C737AF71}"/>
          </ac:spMkLst>
        </pc:spChg>
        <pc:spChg chg="mod">
          <ac:chgData name="Davina Szilvasy" userId="59fb472d-eed4-4f11-9686-c2c8db02a2cd" providerId="ADAL" clId="{07239DD6-4D09-4D45-BB35-7366DED77059}" dt="2019-05-01T08:18:18.526" v="8" actId="208"/>
          <ac:spMkLst>
            <pc:docMk/>
            <pc:sldMk cId="3604379901" sldId="394"/>
            <ac:spMk id="4" creationId="{0C75A96E-1A4D-4934-B2A3-ADF4FD218CAF}"/>
          </ac:spMkLst>
        </pc:spChg>
        <pc:spChg chg="mod">
          <ac:chgData name="Davina Szilvasy" userId="59fb472d-eed4-4f11-9686-c2c8db02a2cd" providerId="ADAL" clId="{07239DD6-4D09-4D45-BB35-7366DED77059}" dt="2019-05-01T08:49:57.274" v="53"/>
          <ac:spMkLst>
            <pc:docMk/>
            <pc:sldMk cId="3604379901" sldId="394"/>
            <ac:spMk id="21" creationId="{FFFBDDBB-5FA8-4244-94BC-4AC461429D87}"/>
          </ac:spMkLst>
        </pc:spChg>
        <pc:spChg chg="mod">
          <ac:chgData name="Davina Szilvasy" userId="59fb472d-eed4-4f11-9686-c2c8db02a2cd" providerId="ADAL" clId="{07239DD6-4D09-4D45-BB35-7366DED77059}" dt="2019-05-01T08:18:35.594" v="12" actId="207"/>
          <ac:spMkLst>
            <pc:docMk/>
            <pc:sldMk cId="3604379901" sldId="394"/>
            <ac:spMk id="29" creationId="{82B3DBE3-6138-4C26-BBFB-645B2EB3EA19}"/>
          </ac:spMkLst>
        </pc:spChg>
        <pc:spChg chg="mod">
          <ac:chgData name="Davina Szilvasy" userId="59fb472d-eed4-4f11-9686-c2c8db02a2cd" providerId="ADAL" clId="{07239DD6-4D09-4D45-BB35-7366DED77059}" dt="2019-05-01T08:18:49.664" v="13" actId="207"/>
          <ac:spMkLst>
            <pc:docMk/>
            <pc:sldMk cId="3604379901" sldId="394"/>
            <ac:spMk id="30" creationId="{E9AC9CFC-3892-4318-AD1C-E20608C939AD}"/>
          </ac:spMkLst>
        </pc:spChg>
        <pc:spChg chg="mod">
          <ac:chgData name="Davina Szilvasy" userId="59fb472d-eed4-4f11-9686-c2c8db02a2cd" providerId="ADAL" clId="{07239DD6-4D09-4D45-BB35-7366DED77059}" dt="2019-05-01T08:18:31.839" v="11" actId="207"/>
          <ac:spMkLst>
            <pc:docMk/>
            <pc:sldMk cId="3604379901" sldId="394"/>
            <ac:spMk id="31" creationId="{4633E815-F104-4C35-8E8B-86DF7E106662}"/>
          </ac:spMkLst>
        </pc:spChg>
      </pc:sldChg>
      <pc:sldChg chg="modSp">
        <pc:chgData name="Davina Szilvasy" userId="59fb472d-eed4-4f11-9686-c2c8db02a2cd" providerId="ADAL" clId="{07239DD6-4D09-4D45-BB35-7366DED77059}" dt="2019-05-01T08:50:26.907" v="59" actId="20577"/>
        <pc:sldMkLst>
          <pc:docMk/>
          <pc:sldMk cId="739393175" sldId="395"/>
        </pc:sldMkLst>
        <pc:spChg chg="mod">
          <ac:chgData name="Davina Szilvasy" userId="59fb472d-eed4-4f11-9686-c2c8db02a2cd" providerId="ADAL" clId="{07239DD6-4D09-4D45-BB35-7366DED77059}" dt="2019-05-01T08:50:26.907" v="59" actId="20577"/>
          <ac:spMkLst>
            <pc:docMk/>
            <pc:sldMk cId="739393175" sldId="395"/>
            <ac:spMk id="15" creationId="{467EAC9F-F5E9-44FB-8B97-BA1C0EF67F9F}"/>
          </ac:spMkLst>
        </pc:spChg>
        <pc:spChg chg="mod">
          <ac:chgData name="Davina Szilvasy" userId="59fb472d-eed4-4f11-9686-c2c8db02a2cd" providerId="ADAL" clId="{07239DD6-4D09-4D45-BB35-7366DED77059}" dt="2019-05-01T08:49:57.274" v="53"/>
          <ac:spMkLst>
            <pc:docMk/>
            <pc:sldMk cId="739393175" sldId="395"/>
            <ac:spMk id="21" creationId="{FFFBDDBB-5FA8-4244-94BC-4AC461429D87}"/>
          </ac:spMkLst>
        </pc:spChg>
      </pc:sldChg>
      <pc:sldChg chg="modSp">
        <pc:chgData name="Davina Szilvasy" userId="59fb472d-eed4-4f11-9686-c2c8db02a2cd" providerId="ADAL" clId="{07239DD6-4D09-4D45-BB35-7366DED77059}" dt="2019-05-01T08:50:31.191" v="65" actId="20577"/>
        <pc:sldMkLst>
          <pc:docMk/>
          <pc:sldMk cId="3292604782" sldId="396"/>
        </pc:sldMkLst>
        <pc:spChg chg="mod">
          <ac:chgData name="Davina Szilvasy" userId="59fb472d-eed4-4f11-9686-c2c8db02a2cd" providerId="ADAL" clId="{07239DD6-4D09-4D45-BB35-7366DED77059}" dt="2019-05-01T08:50:31.191" v="65" actId="20577"/>
          <ac:spMkLst>
            <pc:docMk/>
            <pc:sldMk cId="3292604782" sldId="396"/>
            <ac:spMk id="15" creationId="{467EAC9F-F5E9-44FB-8B97-BA1C0EF67F9F}"/>
          </ac:spMkLst>
        </pc:spChg>
        <pc:spChg chg="mod">
          <ac:chgData name="Davina Szilvasy" userId="59fb472d-eed4-4f11-9686-c2c8db02a2cd" providerId="ADAL" clId="{07239DD6-4D09-4D45-BB35-7366DED77059}" dt="2019-05-01T08:49:57.274" v="53"/>
          <ac:spMkLst>
            <pc:docMk/>
            <pc:sldMk cId="3292604782" sldId="396"/>
            <ac:spMk id="21" creationId="{FFFBDDBB-5FA8-4244-94BC-4AC461429D87}"/>
          </ac:spMkLst>
        </pc:spChg>
      </pc:sldChg>
      <pc:sldChg chg="modSp">
        <pc:chgData name="Davina Szilvasy" userId="59fb472d-eed4-4f11-9686-c2c8db02a2cd" providerId="ADAL" clId="{07239DD6-4D09-4D45-BB35-7366DED77059}" dt="2019-05-01T08:50:35.695" v="71" actId="20577"/>
        <pc:sldMkLst>
          <pc:docMk/>
          <pc:sldMk cId="2069812061" sldId="397"/>
        </pc:sldMkLst>
        <pc:spChg chg="mod">
          <ac:chgData name="Davina Szilvasy" userId="59fb472d-eed4-4f11-9686-c2c8db02a2cd" providerId="ADAL" clId="{07239DD6-4D09-4D45-BB35-7366DED77059}" dt="2019-05-01T08:50:35.695" v="71" actId="20577"/>
          <ac:spMkLst>
            <pc:docMk/>
            <pc:sldMk cId="2069812061" sldId="397"/>
            <ac:spMk id="15" creationId="{467EAC9F-F5E9-44FB-8B97-BA1C0EF67F9F}"/>
          </ac:spMkLst>
        </pc:spChg>
        <pc:spChg chg="mod">
          <ac:chgData name="Davina Szilvasy" userId="59fb472d-eed4-4f11-9686-c2c8db02a2cd" providerId="ADAL" clId="{07239DD6-4D09-4D45-BB35-7366DED77059}" dt="2019-05-01T08:49:57.274" v="53"/>
          <ac:spMkLst>
            <pc:docMk/>
            <pc:sldMk cId="2069812061" sldId="397"/>
            <ac:spMk id="21" creationId="{FFFBDDBB-5FA8-4244-94BC-4AC461429D87}"/>
          </ac:spMkLst>
        </pc:spChg>
      </pc:sldChg>
      <pc:sldChg chg="modSp">
        <pc:chgData name="Davina Szilvasy" userId="59fb472d-eed4-4f11-9686-c2c8db02a2cd" providerId="ADAL" clId="{07239DD6-4D09-4D45-BB35-7366DED77059}" dt="2019-05-01T08:49:57.274" v="53"/>
        <pc:sldMkLst>
          <pc:docMk/>
          <pc:sldMk cId="504519187" sldId="398"/>
        </pc:sldMkLst>
        <pc:spChg chg="mod">
          <ac:chgData name="Davina Szilvasy" userId="59fb472d-eed4-4f11-9686-c2c8db02a2cd" providerId="ADAL" clId="{07239DD6-4D09-4D45-BB35-7366DED77059}" dt="2019-05-01T08:49:57.274" v="53"/>
          <ac:spMkLst>
            <pc:docMk/>
            <pc:sldMk cId="504519187" sldId="398"/>
            <ac:spMk id="26" creationId="{39374D67-0190-4700-A268-49C9FCA1C4AB}"/>
          </ac:spMkLst>
        </pc:spChg>
        <pc:cxnChg chg="mod">
          <ac:chgData name="Davina Szilvasy" userId="59fb472d-eed4-4f11-9686-c2c8db02a2cd" providerId="ADAL" clId="{07239DD6-4D09-4D45-BB35-7366DED77059}" dt="2019-05-01T08:22:41.396" v="45" actId="692"/>
          <ac:cxnSpMkLst>
            <pc:docMk/>
            <pc:sldMk cId="504519187" sldId="398"/>
            <ac:cxnSpMk id="14" creationId="{901B8E64-CB90-461E-AB62-1C7617E9FDF4}"/>
          </ac:cxnSpMkLst>
        </pc:cxnChg>
        <pc:cxnChg chg="mod">
          <ac:chgData name="Davina Szilvasy" userId="59fb472d-eed4-4f11-9686-c2c8db02a2cd" providerId="ADAL" clId="{07239DD6-4D09-4D45-BB35-7366DED77059}" dt="2019-05-01T08:22:41.396" v="45" actId="692"/>
          <ac:cxnSpMkLst>
            <pc:docMk/>
            <pc:sldMk cId="504519187" sldId="398"/>
            <ac:cxnSpMk id="15" creationId="{1A97B1E8-7A8A-44C6-B341-9728A15861FA}"/>
          </ac:cxnSpMkLst>
        </pc:cxnChg>
        <pc:cxnChg chg="mod">
          <ac:chgData name="Davina Szilvasy" userId="59fb472d-eed4-4f11-9686-c2c8db02a2cd" providerId="ADAL" clId="{07239DD6-4D09-4D45-BB35-7366DED77059}" dt="2019-05-01T08:22:41.396" v="45" actId="692"/>
          <ac:cxnSpMkLst>
            <pc:docMk/>
            <pc:sldMk cId="504519187" sldId="398"/>
            <ac:cxnSpMk id="20" creationId="{EFC8D153-1F13-4467-9113-4D08E4A1A511}"/>
          </ac:cxnSpMkLst>
        </pc:cxnChg>
        <pc:cxnChg chg="mod">
          <ac:chgData name="Davina Szilvasy" userId="59fb472d-eed4-4f11-9686-c2c8db02a2cd" providerId="ADAL" clId="{07239DD6-4D09-4D45-BB35-7366DED77059}" dt="2019-05-01T08:22:41.396" v="45" actId="692"/>
          <ac:cxnSpMkLst>
            <pc:docMk/>
            <pc:sldMk cId="504519187" sldId="398"/>
            <ac:cxnSpMk id="21" creationId="{09C1106C-1F08-47F5-85C8-13DE638C8BC7}"/>
          </ac:cxnSpMkLst>
        </pc:cxnChg>
        <pc:cxnChg chg="mod">
          <ac:chgData name="Davina Szilvasy" userId="59fb472d-eed4-4f11-9686-c2c8db02a2cd" providerId="ADAL" clId="{07239DD6-4D09-4D45-BB35-7366DED77059}" dt="2019-05-01T08:22:17.408" v="42" actId="692"/>
          <ac:cxnSpMkLst>
            <pc:docMk/>
            <pc:sldMk cId="504519187" sldId="398"/>
            <ac:cxnSpMk id="27" creationId="{4BA39E5E-7458-499A-ADD6-F043126EA9E1}"/>
          </ac:cxnSpMkLst>
        </pc:cxnChg>
        <pc:cxnChg chg="mod">
          <ac:chgData name="Davina Szilvasy" userId="59fb472d-eed4-4f11-9686-c2c8db02a2cd" providerId="ADAL" clId="{07239DD6-4D09-4D45-BB35-7366DED77059}" dt="2019-05-01T08:22:27.162" v="44" actId="692"/>
          <ac:cxnSpMkLst>
            <pc:docMk/>
            <pc:sldMk cId="504519187" sldId="398"/>
            <ac:cxnSpMk id="28" creationId="{A2DA330E-5DFC-4538-B0A2-E948B086C1B2}"/>
          </ac:cxnSpMkLst>
        </pc:cxnChg>
        <pc:cxnChg chg="mod">
          <ac:chgData name="Davina Szilvasy" userId="59fb472d-eed4-4f11-9686-c2c8db02a2cd" providerId="ADAL" clId="{07239DD6-4D09-4D45-BB35-7366DED77059}" dt="2019-05-01T08:22:22.611" v="43" actId="692"/>
          <ac:cxnSpMkLst>
            <pc:docMk/>
            <pc:sldMk cId="504519187" sldId="398"/>
            <ac:cxnSpMk id="29" creationId="{55086AAE-5C5F-46C6-BD34-9947F397E9D9}"/>
          </ac:cxnSpMkLst>
        </pc:cxnChg>
        <pc:cxnChg chg="mod">
          <ac:chgData name="Davina Szilvasy" userId="59fb472d-eed4-4f11-9686-c2c8db02a2cd" providerId="ADAL" clId="{07239DD6-4D09-4D45-BB35-7366DED77059}" dt="2019-05-01T08:22:17.408" v="42" actId="692"/>
          <ac:cxnSpMkLst>
            <pc:docMk/>
            <pc:sldMk cId="504519187" sldId="398"/>
            <ac:cxnSpMk id="30" creationId="{E4A9FD6C-3273-4981-8C7E-EE3A3F445210}"/>
          </ac:cxnSpMkLst>
        </pc:cxnChg>
      </pc:sldChg>
      <pc:sldChg chg="addSp delSp modSp">
        <pc:chgData name="Davina Szilvasy" userId="59fb472d-eed4-4f11-9686-c2c8db02a2cd" providerId="ADAL" clId="{07239DD6-4D09-4D45-BB35-7366DED77059}" dt="2019-05-01T08:49:57.274" v="53"/>
        <pc:sldMkLst>
          <pc:docMk/>
          <pc:sldMk cId="4223569549" sldId="399"/>
        </pc:sldMkLst>
        <pc:spChg chg="add del">
          <ac:chgData name="Davina Szilvasy" userId="59fb472d-eed4-4f11-9686-c2c8db02a2cd" providerId="ADAL" clId="{07239DD6-4D09-4D45-BB35-7366DED77059}" dt="2019-05-01T08:23:42.253" v="48" actId="478"/>
          <ac:spMkLst>
            <pc:docMk/>
            <pc:sldMk cId="4223569549" sldId="399"/>
            <ac:spMk id="19" creationId="{5252A847-DE45-4FA3-A1F8-EEBEB845FF8E}"/>
          </ac:spMkLst>
        </pc:spChg>
        <pc:spChg chg="mod">
          <ac:chgData name="Davina Szilvasy" userId="59fb472d-eed4-4f11-9686-c2c8db02a2cd" providerId="ADAL" clId="{07239DD6-4D09-4D45-BB35-7366DED77059}" dt="2019-05-01T08:49:57.274" v="53"/>
          <ac:spMkLst>
            <pc:docMk/>
            <pc:sldMk cId="4223569549" sldId="399"/>
            <ac:spMk id="26" creationId="{39374D67-0190-4700-A268-49C9FCA1C4AB}"/>
          </ac:spMkLst>
        </pc:spChg>
        <pc:cxnChg chg="mod">
          <ac:chgData name="Davina Szilvasy" userId="59fb472d-eed4-4f11-9686-c2c8db02a2cd" providerId="ADAL" clId="{07239DD6-4D09-4D45-BB35-7366DED77059}" dt="2019-05-01T08:22:10.390" v="41" actId="1076"/>
          <ac:cxnSpMkLst>
            <pc:docMk/>
            <pc:sldMk cId="4223569549" sldId="399"/>
            <ac:cxnSpMk id="14" creationId="{901B8E64-CB90-461E-AB62-1C7617E9FDF4}"/>
          </ac:cxnSpMkLst>
        </pc:cxnChg>
        <pc:cxnChg chg="mod">
          <ac:chgData name="Davina Szilvasy" userId="59fb472d-eed4-4f11-9686-c2c8db02a2cd" providerId="ADAL" clId="{07239DD6-4D09-4D45-BB35-7366DED77059}" dt="2019-05-01T08:22:00.528" v="39" actId="1076"/>
          <ac:cxnSpMkLst>
            <pc:docMk/>
            <pc:sldMk cId="4223569549" sldId="399"/>
            <ac:cxnSpMk id="15" creationId="{1A97B1E8-7A8A-44C6-B341-9728A15861FA}"/>
          </ac:cxnSpMkLst>
        </pc:cxnChg>
        <pc:cxnChg chg="add del">
          <ac:chgData name="Davina Szilvasy" userId="59fb472d-eed4-4f11-9686-c2c8db02a2cd" providerId="ADAL" clId="{07239DD6-4D09-4D45-BB35-7366DED77059}" dt="2019-05-01T08:23:46.998" v="49"/>
          <ac:cxnSpMkLst>
            <pc:docMk/>
            <pc:sldMk cId="4223569549" sldId="399"/>
            <ac:cxnSpMk id="18" creationId="{326F1D58-83DC-48CE-A6ED-326DD3196C6E}"/>
          </ac:cxnSpMkLst>
        </pc:cxnChg>
        <pc:cxnChg chg="mod">
          <ac:chgData name="Davina Szilvasy" userId="59fb472d-eed4-4f11-9686-c2c8db02a2cd" providerId="ADAL" clId="{07239DD6-4D09-4D45-BB35-7366DED77059}" dt="2019-05-01T08:23:54.636" v="52" actId="1076"/>
          <ac:cxnSpMkLst>
            <pc:docMk/>
            <pc:sldMk cId="4223569549" sldId="399"/>
            <ac:cxnSpMk id="21" creationId="{09C1106C-1F08-47F5-85C8-13DE638C8BC7}"/>
          </ac:cxnSpMkLst>
        </pc:cxnChg>
        <pc:cxnChg chg="mod">
          <ac:chgData name="Davina Szilvasy" userId="59fb472d-eed4-4f11-9686-c2c8db02a2cd" providerId="ADAL" clId="{07239DD6-4D09-4D45-BB35-7366DED77059}" dt="2019-05-01T08:22:07.814" v="40" actId="692"/>
          <ac:cxnSpMkLst>
            <pc:docMk/>
            <pc:sldMk cId="4223569549" sldId="399"/>
            <ac:cxnSpMk id="27" creationId="{4BA39E5E-7458-499A-ADD6-F043126EA9E1}"/>
          </ac:cxnSpMkLst>
        </pc:cxnChg>
        <pc:cxnChg chg="mod">
          <ac:chgData name="Davina Szilvasy" userId="59fb472d-eed4-4f11-9686-c2c8db02a2cd" providerId="ADAL" clId="{07239DD6-4D09-4D45-BB35-7366DED77059}" dt="2019-05-01T08:21:53.453" v="38" actId="692"/>
          <ac:cxnSpMkLst>
            <pc:docMk/>
            <pc:sldMk cId="4223569549" sldId="399"/>
            <ac:cxnSpMk id="29" creationId="{55086AAE-5C5F-46C6-BD34-9947F397E9D9}"/>
          </ac:cxnSpMkLst>
        </pc:cxnChg>
        <pc:cxnChg chg="del mod">
          <ac:chgData name="Davina Szilvasy" userId="59fb472d-eed4-4f11-9686-c2c8db02a2cd" providerId="ADAL" clId="{07239DD6-4D09-4D45-BB35-7366DED77059}" dt="2019-05-01T08:23:48.541" v="50" actId="478"/>
          <ac:cxnSpMkLst>
            <pc:docMk/>
            <pc:sldMk cId="4223569549" sldId="399"/>
            <ac:cxnSpMk id="30" creationId="{E4A9FD6C-3273-4981-8C7E-EE3A3F445210}"/>
          </ac:cxnSpMkLst>
        </pc:cxnChg>
        <pc:cxnChg chg="add">
          <ac:chgData name="Davina Szilvasy" userId="59fb472d-eed4-4f11-9686-c2c8db02a2cd" providerId="ADAL" clId="{07239DD6-4D09-4D45-BB35-7366DED77059}" dt="2019-05-01T08:23:49.181" v="51"/>
          <ac:cxnSpMkLst>
            <pc:docMk/>
            <pc:sldMk cId="4223569549" sldId="399"/>
            <ac:cxnSpMk id="31" creationId="{14BF4A2C-6926-4484-9ECA-7E70E1BB92CE}"/>
          </ac:cxnSpMkLst>
        </pc:cxnChg>
      </pc:sldChg>
      <pc:sldChg chg="modSp add">
        <pc:chgData name="Davina Szilvasy" userId="59fb472d-eed4-4f11-9686-c2c8db02a2cd" providerId="ADAL" clId="{07239DD6-4D09-4D45-BB35-7366DED77059}" dt="2019-05-01T10:53:18.750" v="116" actId="207"/>
        <pc:sldMkLst>
          <pc:docMk/>
          <pc:sldMk cId="3576309002" sldId="400"/>
        </pc:sldMkLst>
        <pc:spChg chg="mod">
          <ac:chgData name="Davina Szilvasy" userId="59fb472d-eed4-4f11-9686-c2c8db02a2cd" providerId="ADAL" clId="{07239DD6-4D09-4D45-BB35-7366DED77059}" dt="2019-05-01T10:53:18.750" v="116" actId="207"/>
          <ac:spMkLst>
            <pc:docMk/>
            <pc:sldMk cId="3576309002" sldId="400"/>
            <ac:spMk id="19" creationId="{5252A847-DE45-4FA3-A1F8-EEBEB845FF8E}"/>
          </ac:spMkLst>
        </pc:spChg>
      </pc:sldChg>
    </pc:docChg>
  </pc:docChgLst>
  <pc:docChgLst>
    <pc:chgData name="Kyle Tidswell-Brown" userId="3518c4a0-5c99-4880-b127-cb60ccf11a39" providerId="ADAL" clId="{86308294-4E16-4708-BEA3-FFC732B6EABD}"/>
    <pc:docChg chg="modSld">
      <pc:chgData name="Kyle Tidswell-Brown" userId="3518c4a0-5c99-4880-b127-cb60ccf11a39" providerId="ADAL" clId="{86308294-4E16-4708-BEA3-FFC732B6EABD}" dt="2019-05-01T09:50:10.729" v="6" actId="20577"/>
      <pc:docMkLst>
        <pc:docMk/>
      </pc:docMkLst>
      <pc:sldChg chg="modSp">
        <pc:chgData name="Kyle Tidswell-Brown" userId="3518c4a0-5c99-4880-b127-cb60ccf11a39" providerId="ADAL" clId="{86308294-4E16-4708-BEA3-FFC732B6EABD}" dt="2019-05-01T09:50:10.729" v="6" actId="20577"/>
        <pc:sldMkLst>
          <pc:docMk/>
          <pc:sldMk cId="2637481266" sldId="256"/>
        </pc:sldMkLst>
        <pc:spChg chg="mod">
          <ac:chgData name="Kyle Tidswell-Brown" userId="3518c4a0-5c99-4880-b127-cb60ccf11a39" providerId="ADAL" clId="{86308294-4E16-4708-BEA3-FFC732B6EABD}" dt="2019-05-01T09:50:10.729" v="6" actId="20577"/>
          <ac:spMkLst>
            <pc:docMk/>
            <pc:sldMk cId="2637481266" sldId="256"/>
            <ac:spMk id="19" creationId="{5252A847-DE45-4FA3-A1F8-EEBEB845FF8E}"/>
          </ac:spMkLst>
        </pc:spChg>
      </pc:sldChg>
      <pc:sldChg chg="modSp">
        <pc:chgData name="Kyle Tidswell-Brown" userId="3518c4a0-5c99-4880-b127-cb60ccf11a39" providerId="ADAL" clId="{86308294-4E16-4708-BEA3-FFC732B6EABD}" dt="2019-05-01T09:50:04.573" v="1" actId="20577"/>
        <pc:sldMkLst>
          <pc:docMk/>
          <pc:sldMk cId="3855900595" sldId="301"/>
        </pc:sldMkLst>
        <pc:spChg chg="mod">
          <ac:chgData name="Kyle Tidswell-Brown" userId="3518c4a0-5c99-4880-b127-cb60ccf11a39" providerId="ADAL" clId="{86308294-4E16-4708-BEA3-FFC732B6EABD}" dt="2019-05-01T09:50:04.573" v="1" actId="20577"/>
          <ac:spMkLst>
            <pc:docMk/>
            <pc:sldMk cId="3855900595" sldId="301"/>
            <ac:spMk id="19" creationId="{5252A847-DE45-4FA3-A1F8-EEBEB845FF8E}"/>
          </ac:spMkLst>
        </pc:spChg>
      </pc:sldChg>
    </pc:docChg>
  </pc:docChgLst>
  <pc:docChgLst>
    <pc:chgData name="Victoria Worthington" userId="3602fdab-493b-4fe0-87da-353562330a36" providerId="ADAL" clId="{B80C9339-3134-435F-AA3F-091843FBC856}"/>
    <pc:docChg chg="undo modSld">
      <pc:chgData name="Victoria Worthington" userId="3602fdab-493b-4fe0-87da-353562330a36" providerId="ADAL" clId="{B80C9339-3134-435F-AA3F-091843FBC856}" dt="2019-05-02T11:28:26.300" v="8" actId="20577"/>
      <pc:docMkLst>
        <pc:docMk/>
      </pc:docMkLst>
      <pc:sldChg chg="modSp">
        <pc:chgData name="Victoria Worthington" userId="3602fdab-493b-4fe0-87da-353562330a36" providerId="ADAL" clId="{B80C9339-3134-435F-AA3F-091843FBC856}" dt="2019-05-02T11:28:26.300" v="8" actId="20577"/>
        <pc:sldMkLst>
          <pc:docMk/>
          <pc:sldMk cId="2637481266" sldId="256"/>
        </pc:sldMkLst>
        <pc:spChg chg="mod">
          <ac:chgData name="Victoria Worthington" userId="3602fdab-493b-4fe0-87da-353562330a36" providerId="ADAL" clId="{B80C9339-3134-435F-AA3F-091843FBC856}" dt="2019-05-02T11:28:26.300" v="8" actId="20577"/>
          <ac:spMkLst>
            <pc:docMk/>
            <pc:sldMk cId="2637481266" sldId="256"/>
            <ac:spMk id="19" creationId="{5252A847-DE45-4FA3-A1F8-EEBEB845FF8E}"/>
          </ac:spMkLst>
        </pc:spChg>
      </pc:sldChg>
      <pc:sldChg chg="modSp">
        <pc:chgData name="Victoria Worthington" userId="3602fdab-493b-4fe0-87da-353562330a36" providerId="ADAL" clId="{B80C9339-3134-435F-AA3F-091843FBC856}" dt="2019-05-02T10:02:23.366" v="2" actId="20577"/>
        <pc:sldMkLst>
          <pc:docMk/>
          <pc:sldMk cId="3292604782" sldId="396"/>
        </pc:sldMkLst>
        <pc:spChg chg="mod">
          <ac:chgData name="Victoria Worthington" userId="3602fdab-493b-4fe0-87da-353562330a36" providerId="ADAL" clId="{B80C9339-3134-435F-AA3F-091843FBC856}" dt="2019-05-02T10:02:23.366" v="2" actId="20577"/>
          <ac:spMkLst>
            <pc:docMk/>
            <pc:sldMk cId="3292604782" sldId="396"/>
            <ac:spMk id="19" creationId="{5252A847-DE45-4FA3-A1F8-EEBEB845FF8E}"/>
          </ac:spMkLst>
        </pc:spChg>
      </pc:sldChg>
      <pc:sldChg chg="modSp">
        <pc:chgData name="Victoria Worthington" userId="3602fdab-493b-4fe0-87da-353562330a36" providerId="ADAL" clId="{B80C9339-3134-435F-AA3F-091843FBC856}" dt="2019-05-02T10:02:26.391" v="3" actId="20577"/>
        <pc:sldMkLst>
          <pc:docMk/>
          <pc:sldMk cId="2069812061" sldId="397"/>
        </pc:sldMkLst>
        <pc:spChg chg="mod">
          <ac:chgData name="Victoria Worthington" userId="3602fdab-493b-4fe0-87da-353562330a36" providerId="ADAL" clId="{B80C9339-3134-435F-AA3F-091843FBC856}" dt="2019-05-02T10:02:26.391" v="3" actId="20577"/>
          <ac:spMkLst>
            <pc:docMk/>
            <pc:sldMk cId="2069812061" sldId="397"/>
            <ac:spMk id="19" creationId="{5252A847-DE45-4FA3-A1F8-EEBEB845FF8E}"/>
          </ac:spMkLst>
        </pc:spChg>
      </pc:sldChg>
      <pc:sldChg chg="modSp">
        <pc:chgData name="Victoria Worthington" userId="3602fdab-493b-4fe0-87da-353562330a36" providerId="ADAL" clId="{B80C9339-3134-435F-AA3F-091843FBC856}" dt="2019-05-02T11:23:16.106" v="7" actId="688"/>
        <pc:sldMkLst>
          <pc:docMk/>
          <pc:sldMk cId="3576309002" sldId="400"/>
        </pc:sldMkLst>
        <pc:spChg chg="mod">
          <ac:chgData name="Victoria Worthington" userId="3602fdab-493b-4fe0-87da-353562330a36" providerId="ADAL" clId="{B80C9339-3134-435F-AA3F-091843FBC856}" dt="2019-05-02T10:02:04.772" v="1" actId="20577"/>
          <ac:spMkLst>
            <pc:docMk/>
            <pc:sldMk cId="3576309002" sldId="400"/>
            <ac:spMk id="19" creationId="{5252A847-DE45-4FA3-A1F8-EEBEB845FF8E}"/>
          </ac:spMkLst>
        </pc:spChg>
        <pc:grpChg chg="mod">
          <ac:chgData name="Victoria Worthington" userId="3602fdab-493b-4fe0-87da-353562330a36" providerId="ADAL" clId="{B80C9339-3134-435F-AA3F-091843FBC856}" dt="2019-05-02T11:23:16.106" v="7" actId="688"/>
          <ac:grpSpMkLst>
            <pc:docMk/>
            <pc:sldMk cId="3576309002" sldId="400"/>
            <ac:grpSpMk id="29" creationId="{B7425AD5-C967-40A0-A775-D0A813C92ADF}"/>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02/05/2019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02/05/2019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02/05/2019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02/05/2019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02/05/2019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02/05/2019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02/05/2019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02/05/2019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02/05/2019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02/05/2019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02/05/2019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02/05/2019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rvey.zohopublic.eu/zs/V2BBWx"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4g4" TargetMode="External"/><Relationship Id="rId7"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compare-and-order-angles-year-4-properties-of-shape-resource-pack" TargetMode="External"/><Relationship Id="rId5" Type="http://schemas.openxmlformats.org/officeDocument/2006/relationships/hyperlink" Target="https://classroomsecrets.co.uk/category/maths/year-4/summer-block-5-properties-of-shape/" TargetMode="External"/><Relationship Id="rId4" Type="http://schemas.openxmlformats.org/officeDocument/2006/relationships/hyperlink" Target="https://classroomsecrets.co.uk/content-domain-filter/?fwp_contentdomain=4g2a"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Rectangle 6">
            <a:extLst>
              <a:ext uri="{FF2B5EF4-FFF2-40B4-BE49-F238E27FC236}">
                <a16:creationId xmlns:a16="http://schemas.microsoft.com/office/drawing/2014/main" id="{EE457520-4E3A-4F40-B610-10A2BF6A30D5}"/>
              </a:ext>
            </a:extLst>
          </p:cNvPr>
          <p:cNvSpPr/>
          <p:nvPr/>
        </p:nvSpPr>
        <p:spPr>
          <a:xfrm>
            <a:off x="275304" y="272387"/>
            <a:ext cx="8593393" cy="6057245"/>
          </a:xfrm>
          <a:prstGeom prst="rect">
            <a:avLst/>
          </a:prstGeom>
          <a:solidFill>
            <a:sysClr val="window" lastClr="FFFFFF">
              <a:alpha val="82000"/>
            </a:sysClr>
          </a:solidFill>
          <a:ln w="12700" cap="flat" cmpd="sng" algn="ctr">
            <a:solidFill>
              <a:sysClr val="window" lastClr="FFFFFF">
                <a:lumMod val="50000"/>
              </a:sysClr>
            </a:solidFill>
            <a:prstDash val="solid"/>
            <a:miter lim="800000"/>
          </a:ln>
          <a:effectLst>
            <a:outerShdw blurRad="63500" sx="102000" sy="102000" algn="ctr" rotWithShape="0">
              <a:prstClr val="black">
                <a:alpha val="40000"/>
              </a:prstClr>
            </a:outerShdw>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sng" strike="noStrike" kern="0" cap="none" spc="0" normalizeH="0" baseline="0" noProof="0" dirty="0">
                <a:ln>
                  <a:noFill/>
                </a:ln>
                <a:solidFill>
                  <a:srgbClr val="E7E6E6">
                    <a:lumMod val="50000"/>
                  </a:srgbClr>
                </a:solidFill>
                <a:effectLst/>
                <a:uLnTx/>
                <a:uFillTx/>
                <a:latin typeface="Century Gothic" panose="020B0502020202020204" pitchFamily="34" charset="0"/>
                <a:ea typeface="+mn-ea"/>
                <a:cs typeface="+mn-cs"/>
              </a:rPr>
              <a:t>LIFE/work balance</a:t>
            </a:r>
            <a:endParaRPr kumimoji="0" lang="en-GB" sz="1600" b="1" i="0" u="none" strike="noStrike" kern="0" cap="none" spc="0" normalizeH="0" baseline="0" noProof="0" dirty="0">
              <a:ln>
                <a:noFill/>
              </a:ln>
              <a:solidFill>
                <a:srgbClr val="E7E6E6">
                  <a:lumMod val="25000"/>
                </a:srgbClr>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rPr>
              <a:t>We have started a #</a:t>
            </a:r>
            <a:r>
              <a:rPr kumimoji="0" lang="en-GB" sz="1600" b="1" i="0" u="none" strike="noStrike" kern="0" cap="none" spc="0" normalizeH="0" baseline="0" noProof="0" dirty="0" err="1">
                <a:ln>
                  <a:noFill/>
                </a:ln>
                <a:solidFill>
                  <a:prstClr val="black"/>
                </a:solidFill>
                <a:effectLst/>
                <a:uLnTx/>
                <a:uFillTx/>
                <a:latin typeface="Century Gothic" panose="020B0502020202020204" pitchFamily="34" charset="0"/>
                <a:ea typeface="+mn-ea"/>
                <a:cs typeface="+mn-cs"/>
              </a:rPr>
              <a:t>LIFEworkbalance</a:t>
            </a:r>
            <a:r>
              <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rPr>
              <a:t> campaign and we need your help to complete our LIFE/work balance survey.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br>
              <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rPr>
            </a:br>
            <a:r>
              <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rPr>
              <a:t>We hope to publish the results soon, so please give 15 minutes of your time to help us get a true picture of school life.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rPr>
              <a:t>Want to be a part of this campaign? Take the </a:t>
            </a:r>
            <a:r>
              <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hlinkClick r:id="rId3"/>
              </a:rPr>
              <a:t>survey</a:t>
            </a:r>
            <a:r>
              <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rPr>
              <a:t> on our website and share it with your colleagues!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pic>
        <p:nvPicPr>
          <p:cNvPr id="9" name="Picture 8">
            <a:extLst>
              <a:ext uri="{FF2B5EF4-FFF2-40B4-BE49-F238E27FC236}">
                <a16:creationId xmlns:a16="http://schemas.microsoft.com/office/drawing/2014/main" id="{12A96E02-4A11-4585-B9B7-9D21E51DC109}"/>
              </a:ext>
            </a:extLst>
          </p:cNvPr>
          <p:cNvPicPr>
            <a:picLocks noChangeAspect="1"/>
          </p:cNvPicPr>
          <p:nvPr/>
        </p:nvPicPr>
        <p:blipFill rotWithShape="1">
          <a:blip r:embed="rId4">
            <a:extLst>
              <a:ext uri="{28A0092B-C50C-407E-A947-70E740481C1C}">
                <a14:useLocalDpi xmlns:a14="http://schemas.microsoft.com/office/drawing/2010/main" val="0"/>
              </a:ext>
            </a:extLst>
          </a:blip>
          <a:srcRect t="23532" b="34296"/>
          <a:stretch/>
        </p:blipFill>
        <p:spPr>
          <a:xfrm>
            <a:off x="793488" y="744718"/>
            <a:ext cx="7557025" cy="2253006"/>
          </a:xfrm>
          <a:prstGeom prst="rect">
            <a:avLst/>
          </a:prstGeom>
        </p:spPr>
      </p:pic>
      <p:pic>
        <p:nvPicPr>
          <p:cNvPr id="10" name="Picture 9" descr="A close up of a sign&#10;&#10;Description generated with high confidence">
            <a:extLst>
              <a:ext uri="{FF2B5EF4-FFF2-40B4-BE49-F238E27FC236}">
                <a16:creationId xmlns:a16="http://schemas.microsoft.com/office/drawing/2014/main" id="{09CF6197-FE7F-45F3-839A-3AE49E31564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1" name="TextBox 10">
            <a:extLst>
              <a:ext uri="{FF2B5EF4-FFF2-40B4-BE49-F238E27FC236}">
                <a16:creationId xmlns:a16="http://schemas.microsoft.com/office/drawing/2014/main" id="{047EF11E-0DD1-4DC5-828E-67DFECF1BFE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545998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0" name="Picture 19" descr="A close up of a sign&#10;&#10;Description generated with high confidence">
            <a:extLst>
              <a:ext uri="{FF2B5EF4-FFF2-40B4-BE49-F238E27FC236}">
                <a16:creationId xmlns:a16="http://schemas.microsoft.com/office/drawing/2014/main" id="{1D1751DA-365A-47A7-8ED5-53D2A84C14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20">
            <a:extLst>
              <a:ext uri="{FF2B5EF4-FFF2-40B4-BE49-F238E27FC236}">
                <a16:creationId xmlns:a16="http://schemas.microsoft.com/office/drawing/2014/main" id="{FFFBDDBB-5FA8-4244-94BC-4AC461429D8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28" name="Picture 27">
            <a:extLst>
              <a:ext uri="{FF2B5EF4-FFF2-40B4-BE49-F238E27FC236}">
                <a16:creationId xmlns:a16="http://schemas.microsoft.com/office/drawing/2014/main" id="{B468F204-812D-4EC3-A270-AA0D07766610}"/>
              </a:ext>
            </a:extLst>
          </p:cNvPr>
          <p:cNvPicPr>
            <a:picLocks noChangeAspect="1"/>
          </p:cNvPicPr>
          <p:nvPr/>
        </p:nvPicPr>
        <p:blipFill>
          <a:blip r:embed="rId4"/>
          <a:stretch>
            <a:fillRect/>
          </a:stretch>
        </p:blipFill>
        <p:spPr>
          <a:xfrm>
            <a:off x="115438" y="141338"/>
            <a:ext cx="8913124" cy="6322100"/>
          </a:xfrm>
          <a:prstGeom prst="rect">
            <a:avLst/>
          </a:prstGeom>
        </p:spPr>
      </p:pic>
      <p:grpSp>
        <p:nvGrpSpPr>
          <p:cNvPr id="33" name="Group 32">
            <a:extLst>
              <a:ext uri="{FF2B5EF4-FFF2-40B4-BE49-F238E27FC236}">
                <a16:creationId xmlns:a16="http://schemas.microsoft.com/office/drawing/2014/main" id="{F5F863CF-2CA9-4DE4-876D-535F9BCC1D8D}"/>
              </a:ext>
            </a:extLst>
          </p:cNvPr>
          <p:cNvGrpSpPr/>
          <p:nvPr/>
        </p:nvGrpSpPr>
        <p:grpSpPr>
          <a:xfrm>
            <a:off x="2853116" y="2411601"/>
            <a:ext cx="846102" cy="1193319"/>
            <a:chOff x="731130" y="6567983"/>
            <a:chExt cx="846102" cy="1193319"/>
          </a:xfrm>
        </p:grpSpPr>
        <p:cxnSp>
          <p:nvCxnSpPr>
            <p:cNvPr id="34" name="Straight Connector 33">
              <a:extLst>
                <a:ext uri="{FF2B5EF4-FFF2-40B4-BE49-F238E27FC236}">
                  <a16:creationId xmlns:a16="http://schemas.microsoft.com/office/drawing/2014/main" id="{B242893A-CF3E-402A-9329-1D680126E136}"/>
                </a:ext>
              </a:extLst>
            </p:cNvPr>
            <p:cNvCxnSpPr>
              <a:cxnSpLocks/>
            </p:cNvCxnSpPr>
            <p:nvPr/>
          </p:nvCxnSpPr>
          <p:spPr>
            <a:xfrm flipV="1">
              <a:off x="778732" y="6567983"/>
              <a:ext cx="798500" cy="372923"/>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0D1AAFC-9DC0-4847-834E-52BAC26A7378}"/>
                </a:ext>
              </a:extLst>
            </p:cNvPr>
            <p:cNvCxnSpPr>
              <a:cxnSpLocks/>
            </p:cNvCxnSpPr>
            <p:nvPr/>
          </p:nvCxnSpPr>
          <p:spPr>
            <a:xfrm>
              <a:off x="776762" y="6961182"/>
              <a:ext cx="1970" cy="800120"/>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EA0062DF-95AF-4116-9871-C42377399DBD}"/>
                </a:ext>
              </a:extLst>
            </p:cNvPr>
            <p:cNvSpPr txBox="1"/>
            <p:nvPr/>
          </p:nvSpPr>
          <p:spPr>
            <a:xfrm>
              <a:off x="731130" y="7290917"/>
              <a:ext cx="451201" cy="400110"/>
            </a:xfrm>
            <a:prstGeom prst="rect">
              <a:avLst/>
            </a:prstGeom>
            <a:noFill/>
          </p:spPr>
          <p:txBody>
            <a:bodyPr wrap="square" rtlCol="0" anchor="ctr">
              <a:spAutoFit/>
            </a:bodyPr>
            <a:lstStyle/>
            <a:p>
              <a:pPr algn="ctr"/>
              <a:r>
                <a:rPr lang="en-GB" sz="2000" b="1" dirty="0">
                  <a:latin typeface="Century Gothic" panose="020B0502020202020204" pitchFamily="34" charset="0"/>
                </a:rPr>
                <a:t>A</a:t>
              </a:r>
            </a:p>
          </p:txBody>
        </p:sp>
      </p:grpSp>
      <p:grpSp>
        <p:nvGrpSpPr>
          <p:cNvPr id="37" name="Group 36">
            <a:extLst>
              <a:ext uri="{FF2B5EF4-FFF2-40B4-BE49-F238E27FC236}">
                <a16:creationId xmlns:a16="http://schemas.microsoft.com/office/drawing/2014/main" id="{AD570FAD-94AF-45A8-8D10-E55A4E46F9F5}"/>
              </a:ext>
            </a:extLst>
          </p:cNvPr>
          <p:cNvGrpSpPr/>
          <p:nvPr/>
        </p:nvGrpSpPr>
        <p:grpSpPr>
          <a:xfrm rot="16200000">
            <a:off x="5676424" y="2320408"/>
            <a:ext cx="559052" cy="2071144"/>
            <a:chOff x="1668004" y="6396074"/>
            <a:chExt cx="559052" cy="2071144"/>
          </a:xfrm>
        </p:grpSpPr>
        <p:cxnSp>
          <p:nvCxnSpPr>
            <p:cNvPr id="38" name="Straight Connector 37">
              <a:extLst>
                <a:ext uri="{FF2B5EF4-FFF2-40B4-BE49-F238E27FC236}">
                  <a16:creationId xmlns:a16="http://schemas.microsoft.com/office/drawing/2014/main" id="{FF8EED72-2F71-45B7-B428-1C9EE12DB7E1}"/>
                </a:ext>
              </a:extLst>
            </p:cNvPr>
            <p:cNvCxnSpPr>
              <a:cxnSpLocks/>
            </p:cNvCxnSpPr>
            <p:nvPr/>
          </p:nvCxnSpPr>
          <p:spPr>
            <a:xfrm flipV="1">
              <a:off x="1668004" y="6396074"/>
              <a:ext cx="442546" cy="1225558"/>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DD2588E6-0DA8-43BC-B9D0-7AC072BFA31E}"/>
                </a:ext>
              </a:extLst>
            </p:cNvPr>
            <p:cNvSpPr txBox="1"/>
            <p:nvPr/>
          </p:nvSpPr>
          <p:spPr>
            <a:xfrm rot="5400000">
              <a:off x="1801400" y="7696881"/>
              <a:ext cx="451201" cy="400110"/>
            </a:xfrm>
            <a:prstGeom prst="rect">
              <a:avLst/>
            </a:prstGeom>
            <a:noFill/>
          </p:spPr>
          <p:txBody>
            <a:bodyPr wrap="square" rtlCol="0" anchor="ctr">
              <a:spAutoFit/>
            </a:bodyPr>
            <a:lstStyle/>
            <a:p>
              <a:pPr algn="ctr"/>
              <a:r>
                <a:rPr lang="en-GB" sz="2000" b="1" dirty="0">
                  <a:latin typeface="Century Gothic" panose="020B0502020202020204" pitchFamily="34" charset="0"/>
                </a:rPr>
                <a:t>C</a:t>
              </a:r>
            </a:p>
          </p:txBody>
        </p:sp>
        <p:cxnSp>
          <p:nvCxnSpPr>
            <p:cNvPr id="41" name="Straight Connector 40">
              <a:extLst>
                <a:ext uri="{FF2B5EF4-FFF2-40B4-BE49-F238E27FC236}">
                  <a16:creationId xmlns:a16="http://schemas.microsoft.com/office/drawing/2014/main" id="{1BA6C81A-94EC-4785-BA31-63FB0A0187F5}"/>
                </a:ext>
              </a:extLst>
            </p:cNvPr>
            <p:cNvCxnSpPr>
              <a:cxnSpLocks/>
            </p:cNvCxnSpPr>
            <p:nvPr/>
          </p:nvCxnSpPr>
          <p:spPr>
            <a:xfrm>
              <a:off x="1668004" y="7613650"/>
              <a:ext cx="0" cy="853568"/>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a16="http://schemas.microsoft.com/office/drawing/2014/main" id="{96006E7C-6772-4D78-8EFB-069DE6E473C7}"/>
              </a:ext>
            </a:extLst>
          </p:cNvPr>
          <p:cNvGrpSpPr/>
          <p:nvPr/>
        </p:nvGrpSpPr>
        <p:grpSpPr>
          <a:xfrm>
            <a:off x="4104609" y="2387344"/>
            <a:ext cx="672945" cy="2071144"/>
            <a:chOff x="1668004" y="6396074"/>
            <a:chExt cx="672945" cy="2071144"/>
          </a:xfrm>
        </p:grpSpPr>
        <p:cxnSp>
          <p:nvCxnSpPr>
            <p:cNvPr id="45" name="Straight Connector 44">
              <a:extLst>
                <a:ext uri="{FF2B5EF4-FFF2-40B4-BE49-F238E27FC236}">
                  <a16:creationId xmlns:a16="http://schemas.microsoft.com/office/drawing/2014/main" id="{39D78FB1-8114-4246-AF4C-A3FB21E58B12}"/>
                </a:ext>
              </a:extLst>
            </p:cNvPr>
            <p:cNvCxnSpPr>
              <a:cxnSpLocks/>
            </p:cNvCxnSpPr>
            <p:nvPr/>
          </p:nvCxnSpPr>
          <p:spPr>
            <a:xfrm flipV="1">
              <a:off x="1668004" y="6396074"/>
              <a:ext cx="442546" cy="1225558"/>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13686DC2-1E7E-4F3A-BD69-AB164927411A}"/>
                </a:ext>
              </a:extLst>
            </p:cNvPr>
            <p:cNvSpPr txBox="1"/>
            <p:nvPr/>
          </p:nvSpPr>
          <p:spPr>
            <a:xfrm>
              <a:off x="1889748" y="7653968"/>
              <a:ext cx="451201" cy="400110"/>
            </a:xfrm>
            <a:prstGeom prst="rect">
              <a:avLst/>
            </a:prstGeom>
            <a:noFill/>
          </p:spPr>
          <p:txBody>
            <a:bodyPr wrap="square" rtlCol="0" anchor="ctr">
              <a:spAutoFit/>
            </a:bodyPr>
            <a:lstStyle/>
            <a:p>
              <a:pPr algn="ctr"/>
              <a:r>
                <a:rPr lang="en-GB" sz="2000" b="1" dirty="0">
                  <a:latin typeface="Century Gothic" panose="020B0502020202020204" pitchFamily="34" charset="0"/>
                </a:rPr>
                <a:t>B</a:t>
              </a:r>
            </a:p>
          </p:txBody>
        </p:sp>
        <p:cxnSp>
          <p:nvCxnSpPr>
            <p:cNvPr id="48" name="Straight Connector 47">
              <a:extLst>
                <a:ext uri="{FF2B5EF4-FFF2-40B4-BE49-F238E27FC236}">
                  <a16:creationId xmlns:a16="http://schemas.microsoft.com/office/drawing/2014/main" id="{FD4BECB2-A41D-4264-82EB-CA2DFC002434}"/>
                </a:ext>
              </a:extLst>
            </p:cNvPr>
            <p:cNvCxnSpPr>
              <a:cxnSpLocks/>
            </p:cNvCxnSpPr>
            <p:nvPr/>
          </p:nvCxnSpPr>
          <p:spPr>
            <a:xfrm>
              <a:off x="1668004" y="7613650"/>
              <a:ext cx="0" cy="853568"/>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49" name="Arc 48">
            <a:extLst>
              <a:ext uri="{FF2B5EF4-FFF2-40B4-BE49-F238E27FC236}">
                <a16:creationId xmlns:a16="http://schemas.microsoft.com/office/drawing/2014/main" id="{A35B6151-89D0-4C81-BC33-A3B0F25A574F}"/>
              </a:ext>
            </a:extLst>
          </p:cNvPr>
          <p:cNvSpPr/>
          <p:nvPr/>
        </p:nvSpPr>
        <p:spPr>
          <a:xfrm rot="13454560">
            <a:off x="5895470" y="3354726"/>
            <a:ext cx="525466" cy="545202"/>
          </a:xfrm>
          <a:prstGeom prst="arc">
            <a:avLst>
              <a:gd name="adj1" fmla="val 20016146"/>
              <a:gd name="adj2" fmla="val 8165946"/>
            </a:avLst>
          </a:prstGeom>
          <a:ln w="38100">
            <a:solidFill>
              <a:srgbClr val="FF0000"/>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solidFill>
                <a:srgbClr val="FF0000"/>
              </a:solidFill>
            </a:endParaRPr>
          </a:p>
        </p:txBody>
      </p:sp>
      <p:sp>
        <p:nvSpPr>
          <p:cNvPr id="50" name="Arc 49">
            <a:extLst>
              <a:ext uri="{FF2B5EF4-FFF2-40B4-BE49-F238E27FC236}">
                <a16:creationId xmlns:a16="http://schemas.microsoft.com/office/drawing/2014/main" id="{F710CF76-7229-48CA-B2AF-7F143AE3C138}"/>
              </a:ext>
            </a:extLst>
          </p:cNvPr>
          <p:cNvSpPr/>
          <p:nvPr/>
        </p:nvSpPr>
        <p:spPr>
          <a:xfrm rot="18993885">
            <a:off x="3856740" y="3327779"/>
            <a:ext cx="525466" cy="545202"/>
          </a:xfrm>
          <a:prstGeom prst="arc">
            <a:avLst>
              <a:gd name="adj1" fmla="val 20016146"/>
              <a:gd name="adj2" fmla="val 8165946"/>
            </a:avLst>
          </a:prstGeom>
          <a:ln w="38100">
            <a:solidFill>
              <a:srgbClr val="FF0000"/>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solidFill>
                <a:srgbClr val="FF0000"/>
              </a:solidFill>
            </a:endParaRPr>
          </a:p>
        </p:txBody>
      </p:sp>
      <p:sp>
        <p:nvSpPr>
          <p:cNvPr id="51" name="Arc 50">
            <a:extLst>
              <a:ext uri="{FF2B5EF4-FFF2-40B4-BE49-F238E27FC236}">
                <a16:creationId xmlns:a16="http://schemas.microsoft.com/office/drawing/2014/main" id="{D60FAFA4-602B-4020-873D-C0302A490170}"/>
              </a:ext>
            </a:extLst>
          </p:cNvPr>
          <p:cNvSpPr/>
          <p:nvPr/>
        </p:nvSpPr>
        <p:spPr>
          <a:xfrm rot="20132083">
            <a:off x="2763596" y="2641199"/>
            <a:ext cx="379947" cy="411338"/>
          </a:xfrm>
          <a:prstGeom prst="arc">
            <a:avLst>
              <a:gd name="adj1" fmla="val 20134070"/>
              <a:gd name="adj2" fmla="val 7780325"/>
            </a:avLst>
          </a:prstGeom>
          <a:ln w="38100">
            <a:solidFill>
              <a:srgbClr val="FF0000"/>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solidFill>
                <a:srgbClr val="FF0000"/>
              </a:solidFill>
            </a:endParaRPr>
          </a:p>
        </p:txBody>
      </p:sp>
      <p:sp>
        <p:nvSpPr>
          <p:cNvPr id="52" name="Rectangle 51">
            <a:extLst>
              <a:ext uri="{FF2B5EF4-FFF2-40B4-BE49-F238E27FC236}">
                <a16:creationId xmlns:a16="http://schemas.microsoft.com/office/drawing/2014/main" id="{8F87BE9E-B283-48A8-905C-43BA74FDE02B}"/>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 </a:t>
            </a:r>
          </a:p>
          <a:p>
            <a:pPr lvl="0" algn="ctr" defTabSz="685800">
              <a:defRPr/>
            </a:pPr>
            <a:r>
              <a:rPr lang="en-GB" sz="2000" b="1" dirty="0">
                <a:solidFill>
                  <a:schemeClr val="tx1"/>
                </a:solidFill>
                <a:latin typeface="Century Gothic" panose="020B0502020202020204" pitchFamily="34" charset="0"/>
              </a:rPr>
              <a:t>Angle A is smaller than angle B. Angles B and C are the same size. </a:t>
            </a:r>
          </a:p>
          <a:p>
            <a:pPr algn="ctr"/>
            <a:endParaRPr lang="en-GB" sz="2000" b="1" u="sng" dirty="0">
              <a:solidFill>
                <a:schemeClr val="bg2">
                  <a:lumMod val="50000"/>
                </a:schemeClr>
              </a:solidFill>
              <a:latin typeface="Century Gothic" panose="020B0502020202020204" pitchFamily="34" charset="0"/>
            </a:endParaRPr>
          </a:p>
        </p:txBody>
      </p:sp>
    </p:spTree>
    <p:extLst>
      <p:ext uri="{BB962C8B-B14F-4D97-AF65-F5344CB8AC3E}">
        <p14:creationId xmlns:p14="http://schemas.microsoft.com/office/powerpoint/2010/main" val="1148385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0" name="Picture 19" descr="A close up of a sign&#10;&#10;Description generated with high confidence">
            <a:extLst>
              <a:ext uri="{FF2B5EF4-FFF2-40B4-BE49-F238E27FC236}">
                <a16:creationId xmlns:a16="http://schemas.microsoft.com/office/drawing/2014/main" id="{1D1751DA-365A-47A7-8ED5-53D2A84C14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20">
            <a:extLst>
              <a:ext uri="{FF2B5EF4-FFF2-40B4-BE49-F238E27FC236}">
                <a16:creationId xmlns:a16="http://schemas.microsoft.com/office/drawing/2014/main" id="{FFFBDDBB-5FA8-4244-94BC-4AC461429D8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28" name="Picture 27">
            <a:extLst>
              <a:ext uri="{FF2B5EF4-FFF2-40B4-BE49-F238E27FC236}">
                <a16:creationId xmlns:a16="http://schemas.microsoft.com/office/drawing/2014/main" id="{B468F204-812D-4EC3-A270-AA0D07766610}"/>
              </a:ext>
            </a:extLst>
          </p:cNvPr>
          <p:cNvPicPr>
            <a:picLocks noChangeAspect="1"/>
          </p:cNvPicPr>
          <p:nvPr/>
        </p:nvPicPr>
        <p:blipFill>
          <a:blip r:embed="rId4"/>
          <a:stretch>
            <a:fillRect/>
          </a:stretch>
        </p:blipFill>
        <p:spPr>
          <a:xfrm>
            <a:off x="115438" y="141338"/>
            <a:ext cx="8913124" cy="6322100"/>
          </a:xfrm>
          <a:prstGeom prst="rect">
            <a:avLst/>
          </a:prstGeom>
        </p:spPr>
      </p:pic>
      <p:grpSp>
        <p:nvGrpSpPr>
          <p:cNvPr id="33" name="Group 32">
            <a:extLst>
              <a:ext uri="{FF2B5EF4-FFF2-40B4-BE49-F238E27FC236}">
                <a16:creationId xmlns:a16="http://schemas.microsoft.com/office/drawing/2014/main" id="{F5F863CF-2CA9-4DE4-876D-535F9BCC1D8D}"/>
              </a:ext>
            </a:extLst>
          </p:cNvPr>
          <p:cNvGrpSpPr/>
          <p:nvPr/>
        </p:nvGrpSpPr>
        <p:grpSpPr>
          <a:xfrm>
            <a:off x="2853116" y="2411601"/>
            <a:ext cx="846102" cy="1193319"/>
            <a:chOff x="731130" y="6567983"/>
            <a:chExt cx="846102" cy="1193319"/>
          </a:xfrm>
        </p:grpSpPr>
        <p:cxnSp>
          <p:nvCxnSpPr>
            <p:cNvPr id="34" name="Straight Connector 33">
              <a:extLst>
                <a:ext uri="{FF2B5EF4-FFF2-40B4-BE49-F238E27FC236}">
                  <a16:creationId xmlns:a16="http://schemas.microsoft.com/office/drawing/2014/main" id="{B242893A-CF3E-402A-9329-1D680126E136}"/>
                </a:ext>
              </a:extLst>
            </p:cNvPr>
            <p:cNvCxnSpPr>
              <a:cxnSpLocks/>
            </p:cNvCxnSpPr>
            <p:nvPr/>
          </p:nvCxnSpPr>
          <p:spPr>
            <a:xfrm flipV="1">
              <a:off x="778732" y="6567983"/>
              <a:ext cx="798500" cy="372923"/>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0D1AAFC-9DC0-4847-834E-52BAC26A7378}"/>
                </a:ext>
              </a:extLst>
            </p:cNvPr>
            <p:cNvCxnSpPr>
              <a:cxnSpLocks/>
            </p:cNvCxnSpPr>
            <p:nvPr/>
          </p:nvCxnSpPr>
          <p:spPr>
            <a:xfrm>
              <a:off x="776762" y="6961182"/>
              <a:ext cx="1970" cy="800120"/>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EA0062DF-95AF-4116-9871-C42377399DBD}"/>
                </a:ext>
              </a:extLst>
            </p:cNvPr>
            <p:cNvSpPr txBox="1"/>
            <p:nvPr/>
          </p:nvSpPr>
          <p:spPr>
            <a:xfrm>
              <a:off x="731130" y="7290917"/>
              <a:ext cx="451201" cy="400110"/>
            </a:xfrm>
            <a:prstGeom prst="rect">
              <a:avLst/>
            </a:prstGeom>
            <a:noFill/>
          </p:spPr>
          <p:txBody>
            <a:bodyPr wrap="square" rtlCol="0" anchor="ctr">
              <a:spAutoFit/>
            </a:bodyPr>
            <a:lstStyle/>
            <a:p>
              <a:pPr algn="ctr"/>
              <a:r>
                <a:rPr lang="en-GB" sz="2000" b="1" dirty="0">
                  <a:latin typeface="Century Gothic" panose="020B0502020202020204" pitchFamily="34" charset="0"/>
                </a:rPr>
                <a:t>A</a:t>
              </a:r>
            </a:p>
          </p:txBody>
        </p:sp>
      </p:grpSp>
      <p:grpSp>
        <p:nvGrpSpPr>
          <p:cNvPr id="37" name="Group 36">
            <a:extLst>
              <a:ext uri="{FF2B5EF4-FFF2-40B4-BE49-F238E27FC236}">
                <a16:creationId xmlns:a16="http://schemas.microsoft.com/office/drawing/2014/main" id="{AD570FAD-94AF-45A8-8D10-E55A4E46F9F5}"/>
              </a:ext>
            </a:extLst>
          </p:cNvPr>
          <p:cNvGrpSpPr/>
          <p:nvPr/>
        </p:nvGrpSpPr>
        <p:grpSpPr>
          <a:xfrm rot="16200000">
            <a:off x="5676424" y="2320408"/>
            <a:ext cx="559052" cy="2071144"/>
            <a:chOff x="1668004" y="6396074"/>
            <a:chExt cx="559052" cy="2071144"/>
          </a:xfrm>
        </p:grpSpPr>
        <p:cxnSp>
          <p:nvCxnSpPr>
            <p:cNvPr id="38" name="Straight Connector 37">
              <a:extLst>
                <a:ext uri="{FF2B5EF4-FFF2-40B4-BE49-F238E27FC236}">
                  <a16:creationId xmlns:a16="http://schemas.microsoft.com/office/drawing/2014/main" id="{FF8EED72-2F71-45B7-B428-1C9EE12DB7E1}"/>
                </a:ext>
              </a:extLst>
            </p:cNvPr>
            <p:cNvCxnSpPr>
              <a:cxnSpLocks/>
            </p:cNvCxnSpPr>
            <p:nvPr/>
          </p:nvCxnSpPr>
          <p:spPr>
            <a:xfrm flipV="1">
              <a:off x="1668004" y="6396074"/>
              <a:ext cx="442546" cy="1225558"/>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DD2588E6-0DA8-43BC-B9D0-7AC072BFA31E}"/>
                </a:ext>
              </a:extLst>
            </p:cNvPr>
            <p:cNvSpPr txBox="1"/>
            <p:nvPr/>
          </p:nvSpPr>
          <p:spPr>
            <a:xfrm rot="5400000">
              <a:off x="1801400" y="7696881"/>
              <a:ext cx="451201" cy="400110"/>
            </a:xfrm>
            <a:prstGeom prst="rect">
              <a:avLst/>
            </a:prstGeom>
            <a:noFill/>
          </p:spPr>
          <p:txBody>
            <a:bodyPr wrap="square" rtlCol="0" anchor="ctr">
              <a:spAutoFit/>
            </a:bodyPr>
            <a:lstStyle/>
            <a:p>
              <a:pPr algn="ctr"/>
              <a:r>
                <a:rPr lang="en-GB" sz="2000" b="1" dirty="0">
                  <a:latin typeface="Century Gothic" panose="020B0502020202020204" pitchFamily="34" charset="0"/>
                </a:rPr>
                <a:t>C</a:t>
              </a:r>
            </a:p>
          </p:txBody>
        </p:sp>
        <p:cxnSp>
          <p:nvCxnSpPr>
            <p:cNvPr id="41" name="Straight Connector 40">
              <a:extLst>
                <a:ext uri="{FF2B5EF4-FFF2-40B4-BE49-F238E27FC236}">
                  <a16:creationId xmlns:a16="http://schemas.microsoft.com/office/drawing/2014/main" id="{1BA6C81A-94EC-4785-BA31-63FB0A0187F5}"/>
                </a:ext>
              </a:extLst>
            </p:cNvPr>
            <p:cNvCxnSpPr>
              <a:cxnSpLocks/>
            </p:cNvCxnSpPr>
            <p:nvPr/>
          </p:nvCxnSpPr>
          <p:spPr>
            <a:xfrm>
              <a:off x="1668004" y="7613650"/>
              <a:ext cx="0" cy="853568"/>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a16="http://schemas.microsoft.com/office/drawing/2014/main" id="{96006E7C-6772-4D78-8EFB-069DE6E473C7}"/>
              </a:ext>
            </a:extLst>
          </p:cNvPr>
          <p:cNvGrpSpPr/>
          <p:nvPr/>
        </p:nvGrpSpPr>
        <p:grpSpPr>
          <a:xfrm>
            <a:off x="4104609" y="2387344"/>
            <a:ext cx="672945" cy="2071144"/>
            <a:chOff x="1668004" y="6396074"/>
            <a:chExt cx="672945" cy="2071144"/>
          </a:xfrm>
        </p:grpSpPr>
        <p:cxnSp>
          <p:nvCxnSpPr>
            <p:cNvPr id="45" name="Straight Connector 44">
              <a:extLst>
                <a:ext uri="{FF2B5EF4-FFF2-40B4-BE49-F238E27FC236}">
                  <a16:creationId xmlns:a16="http://schemas.microsoft.com/office/drawing/2014/main" id="{39D78FB1-8114-4246-AF4C-A3FB21E58B12}"/>
                </a:ext>
              </a:extLst>
            </p:cNvPr>
            <p:cNvCxnSpPr>
              <a:cxnSpLocks/>
            </p:cNvCxnSpPr>
            <p:nvPr/>
          </p:nvCxnSpPr>
          <p:spPr>
            <a:xfrm flipV="1">
              <a:off x="1668004" y="6396074"/>
              <a:ext cx="442546" cy="1225558"/>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13686DC2-1E7E-4F3A-BD69-AB164927411A}"/>
                </a:ext>
              </a:extLst>
            </p:cNvPr>
            <p:cNvSpPr txBox="1"/>
            <p:nvPr/>
          </p:nvSpPr>
          <p:spPr>
            <a:xfrm>
              <a:off x="1889748" y="7653968"/>
              <a:ext cx="451201" cy="400110"/>
            </a:xfrm>
            <a:prstGeom prst="rect">
              <a:avLst/>
            </a:prstGeom>
            <a:noFill/>
          </p:spPr>
          <p:txBody>
            <a:bodyPr wrap="square" rtlCol="0" anchor="ctr">
              <a:spAutoFit/>
            </a:bodyPr>
            <a:lstStyle/>
            <a:p>
              <a:pPr algn="ctr"/>
              <a:r>
                <a:rPr lang="en-GB" sz="2000" b="1" dirty="0">
                  <a:latin typeface="Century Gothic" panose="020B0502020202020204" pitchFamily="34" charset="0"/>
                </a:rPr>
                <a:t>B</a:t>
              </a:r>
            </a:p>
          </p:txBody>
        </p:sp>
        <p:cxnSp>
          <p:nvCxnSpPr>
            <p:cNvPr id="48" name="Straight Connector 47">
              <a:extLst>
                <a:ext uri="{FF2B5EF4-FFF2-40B4-BE49-F238E27FC236}">
                  <a16:creationId xmlns:a16="http://schemas.microsoft.com/office/drawing/2014/main" id="{FD4BECB2-A41D-4264-82EB-CA2DFC002434}"/>
                </a:ext>
              </a:extLst>
            </p:cNvPr>
            <p:cNvCxnSpPr>
              <a:cxnSpLocks/>
            </p:cNvCxnSpPr>
            <p:nvPr/>
          </p:nvCxnSpPr>
          <p:spPr>
            <a:xfrm>
              <a:off x="1668004" y="7613650"/>
              <a:ext cx="0" cy="853568"/>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49" name="Arc 48">
            <a:extLst>
              <a:ext uri="{FF2B5EF4-FFF2-40B4-BE49-F238E27FC236}">
                <a16:creationId xmlns:a16="http://schemas.microsoft.com/office/drawing/2014/main" id="{A35B6151-89D0-4C81-BC33-A3B0F25A574F}"/>
              </a:ext>
            </a:extLst>
          </p:cNvPr>
          <p:cNvSpPr/>
          <p:nvPr/>
        </p:nvSpPr>
        <p:spPr>
          <a:xfrm rot="13454560">
            <a:off x="5895470" y="3354726"/>
            <a:ext cx="525466" cy="545202"/>
          </a:xfrm>
          <a:prstGeom prst="arc">
            <a:avLst>
              <a:gd name="adj1" fmla="val 20016146"/>
              <a:gd name="adj2" fmla="val 8165946"/>
            </a:avLst>
          </a:prstGeom>
          <a:ln w="38100">
            <a:solidFill>
              <a:srgbClr val="FF0000"/>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solidFill>
                <a:srgbClr val="FF0000"/>
              </a:solidFill>
            </a:endParaRPr>
          </a:p>
        </p:txBody>
      </p:sp>
      <p:sp>
        <p:nvSpPr>
          <p:cNvPr id="50" name="Arc 49">
            <a:extLst>
              <a:ext uri="{FF2B5EF4-FFF2-40B4-BE49-F238E27FC236}">
                <a16:creationId xmlns:a16="http://schemas.microsoft.com/office/drawing/2014/main" id="{F710CF76-7229-48CA-B2AF-7F143AE3C138}"/>
              </a:ext>
            </a:extLst>
          </p:cNvPr>
          <p:cNvSpPr/>
          <p:nvPr/>
        </p:nvSpPr>
        <p:spPr>
          <a:xfrm rot="18993885">
            <a:off x="3856740" y="3327779"/>
            <a:ext cx="525466" cy="545202"/>
          </a:xfrm>
          <a:prstGeom prst="arc">
            <a:avLst>
              <a:gd name="adj1" fmla="val 20016146"/>
              <a:gd name="adj2" fmla="val 8165946"/>
            </a:avLst>
          </a:prstGeom>
          <a:ln w="38100">
            <a:solidFill>
              <a:srgbClr val="FF0000"/>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solidFill>
                <a:srgbClr val="FF0000"/>
              </a:solidFill>
            </a:endParaRPr>
          </a:p>
        </p:txBody>
      </p:sp>
      <p:sp>
        <p:nvSpPr>
          <p:cNvPr id="51" name="Arc 50">
            <a:extLst>
              <a:ext uri="{FF2B5EF4-FFF2-40B4-BE49-F238E27FC236}">
                <a16:creationId xmlns:a16="http://schemas.microsoft.com/office/drawing/2014/main" id="{D60FAFA4-602B-4020-873D-C0302A490170}"/>
              </a:ext>
            </a:extLst>
          </p:cNvPr>
          <p:cNvSpPr/>
          <p:nvPr/>
        </p:nvSpPr>
        <p:spPr>
          <a:xfrm rot="20132083">
            <a:off x="2763596" y="2641199"/>
            <a:ext cx="379947" cy="411338"/>
          </a:xfrm>
          <a:prstGeom prst="arc">
            <a:avLst>
              <a:gd name="adj1" fmla="val 20134070"/>
              <a:gd name="adj2" fmla="val 7780325"/>
            </a:avLst>
          </a:prstGeom>
          <a:ln w="38100">
            <a:solidFill>
              <a:srgbClr val="FF0000"/>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solidFill>
                <a:srgbClr val="FF0000"/>
              </a:solidFill>
            </a:endParaRPr>
          </a:p>
        </p:txBody>
      </p:sp>
      <p:sp>
        <p:nvSpPr>
          <p:cNvPr id="52" name="Rectangle 51">
            <a:extLst>
              <a:ext uri="{FF2B5EF4-FFF2-40B4-BE49-F238E27FC236}">
                <a16:creationId xmlns:a16="http://schemas.microsoft.com/office/drawing/2014/main" id="{8F87BE9E-B283-48A8-905C-43BA74FDE02B}"/>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 </a:t>
            </a:r>
          </a:p>
          <a:p>
            <a:pPr lvl="0" algn="ctr" defTabSz="685800">
              <a:defRPr/>
            </a:pPr>
            <a:r>
              <a:rPr lang="en-GB" sz="2000" b="1" dirty="0">
                <a:solidFill>
                  <a:schemeClr val="tx1"/>
                </a:solidFill>
                <a:latin typeface="Century Gothic" panose="020B0502020202020204" pitchFamily="34" charset="0"/>
              </a:rPr>
              <a:t>Angle A is smaller than angle B. Angles B and C are the same size.</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rgbClr val="FF0000"/>
                </a:solidFill>
                <a:latin typeface="Century Gothic" panose="020B0502020202020204" pitchFamily="34" charset="0"/>
              </a:rPr>
              <a:t>True </a:t>
            </a:r>
          </a:p>
          <a:p>
            <a:pPr algn="ctr"/>
            <a:endParaRPr lang="en-GB" sz="2000" b="1" u="sng" dirty="0">
              <a:solidFill>
                <a:schemeClr val="bg2">
                  <a:lumMod val="50000"/>
                </a:schemeClr>
              </a:solidFill>
              <a:latin typeface="Century Gothic" panose="020B0502020202020204" pitchFamily="34" charset="0"/>
            </a:endParaRPr>
          </a:p>
        </p:txBody>
      </p:sp>
    </p:spTree>
    <p:extLst>
      <p:ext uri="{BB962C8B-B14F-4D97-AF65-F5344CB8AC3E}">
        <p14:creationId xmlns:p14="http://schemas.microsoft.com/office/powerpoint/2010/main" val="3990640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of these shapes contains the smallest angle?</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p:txBody>
      </p:sp>
      <p:pic>
        <p:nvPicPr>
          <p:cNvPr id="20" name="Picture 19" descr="A close up of a sign&#10;&#10;Description generated with high confidence">
            <a:extLst>
              <a:ext uri="{FF2B5EF4-FFF2-40B4-BE49-F238E27FC236}">
                <a16:creationId xmlns:a16="http://schemas.microsoft.com/office/drawing/2014/main" id="{1D1751DA-365A-47A7-8ED5-53D2A84C14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20">
            <a:extLst>
              <a:ext uri="{FF2B5EF4-FFF2-40B4-BE49-F238E27FC236}">
                <a16:creationId xmlns:a16="http://schemas.microsoft.com/office/drawing/2014/main" id="{FFFBDDBB-5FA8-4244-94BC-4AC461429D8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pSp>
        <p:nvGrpSpPr>
          <p:cNvPr id="7" name="Group 6">
            <a:extLst>
              <a:ext uri="{FF2B5EF4-FFF2-40B4-BE49-F238E27FC236}">
                <a16:creationId xmlns:a16="http://schemas.microsoft.com/office/drawing/2014/main" id="{F7CAA530-72F2-410D-8610-B3F64A8C94EC}"/>
              </a:ext>
            </a:extLst>
          </p:cNvPr>
          <p:cNvGrpSpPr/>
          <p:nvPr/>
        </p:nvGrpSpPr>
        <p:grpSpPr>
          <a:xfrm>
            <a:off x="1055044" y="2107096"/>
            <a:ext cx="1908313" cy="1749287"/>
            <a:chOff x="1055044" y="2107096"/>
            <a:chExt cx="1908313" cy="1749287"/>
          </a:xfrm>
        </p:grpSpPr>
        <p:sp>
          <p:nvSpPr>
            <p:cNvPr id="2" name="Parallelogram 1">
              <a:extLst>
                <a:ext uri="{FF2B5EF4-FFF2-40B4-BE49-F238E27FC236}">
                  <a16:creationId xmlns:a16="http://schemas.microsoft.com/office/drawing/2014/main" id="{E3E0595A-9032-41C1-BA1D-74D4C737AF71}"/>
                </a:ext>
              </a:extLst>
            </p:cNvPr>
            <p:cNvSpPr/>
            <p:nvPr/>
          </p:nvSpPr>
          <p:spPr>
            <a:xfrm>
              <a:off x="1055044" y="2107096"/>
              <a:ext cx="1908313" cy="1749287"/>
            </a:xfrm>
            <a:prstGeom prst="parallelogram">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82B3DBE3-6138-4C26-BBFB-645B2EB3EA19}"/>
                </a:ext>
              </a:extLst>
            </p:cNvPr>
            <p:cNvSpPr txBox="1"/>
            <p:nvPr/>
          </p:nvSpPr>
          <p:spPr>
            <a:xfrm>
              <a:off x="1813173" y="2689351"/>
              <a:ext cx="392054" cy="584775"/>
            </a:xfrm>
            <a:prstGeom prst="rect">
              <a:avLst/>
            </a:prstGeom>
            <a:noFill/>
          </p:spPr>
          <p:txBody>
            <a:bodyPr wrap="square" rtlCol="0" anchor="ctr">
              <a:spAutoFit/>
            </a:bodyPr>
            <a:lstStyle/>
            <a:p>
              <a:pPr algn="ctr"/>
              <a:r>
                <a:rPr lang="en-GB" sz="3200" b="1" dirty="0">
                  <a:latin typeface="Century Gothic" panose="020B0502020202020204" pitchFamily="34" charset="0"/>
                </a:rPr>
                <a:t>A</a:t>
              </a:r>
            </a:p>
          </p:txBody>
        </p:sp>
      </p:grpSp>
      <p:grpSp>
        <p:nvGrpSpPr>
          <p:cNvPr id="6" name="Group 5">
            <a:extLst>
              <a:ext uri="{FF2B5EF4-FFF2-40B4-BE49-F238E27FC236}">
                <a16:creationId xmlns:a16="http://schemas.microsoft.com/office/drawing/2014/main" id="{CE1D18ED-E0D2-4606-97EA-01B3291EFDB1}"/>
              </a:ext>
            </a:extLst>
          </p:cNvPr>
          <p:cNvGrpSpPr/>
          <p:nvPr/>
        </p:nvGrpSpPr>
        <p:grpSpPr>
          <a:xfrm>
            <a:off x="3761587" y="2107096"/>
            <a:ext cx="1620825" cy="1749287"/>
            <a:chOff x="3761587" y="2107096"/>
            <a:chExt cx="1620825" cy="1749287"/>
          </a:xfrm>
        </p:grpSpPr>
        <p:sp>
          <p:nvSpPr>
            <p:cNvPr id="3" name="Right Triangle 2">
              <a:extLst>
                <a:ext uri="{FF2B5EF4-FFF2-40B4-BE49-F238E27FC236}">
                  <a16:creationId xmlns:a16="http://schemas.microsoft.com/office/drawing/2014/main" id="{5AAD8B02-6DE3-4BBF-AD7F-E5453AABB6F6}"/>
                </a:ext>
              </a:extLst>
            </p:cNvPr>
            <p:cNvSpPr/>
            <p:nvPr/>
          </p:nvSpPr>
          <p:spPr>
            <a:xfrm flipH="1">
              <a:off x="3761587" y="2107096"/>
              <a:ext cx="1620825" cy="1749287"/>
            </a:xfrm>
            <a:prstGeom prst="rtTriangl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E9AC9CFC-3892-4318-AD1C-E20608C939AD}"/>
                </a:ext>
              </a:extLst>
            </p:cNvPr>
            <p:cNvSpPr txBox="1"/>
            <p:nvPr/>
          </p:nvSpPr>
          <p:spPr>
            <a:xfrm>
              <a:off x="4601377" y="3054815"/>
              <a:ext cx="392054" cy="584775"/>
            </a:xfrm>
            <a:prstGeom prst="rect">
              <a:avLst/>
            </a:prstGeom>
            <a:noFill/>
          </p:spPr>
          <p:txBody>
            <a:bodyPr wrap="square" rtlCol="0" anchor="ctr">
              <a:spAutoFit/>
            </a:bodyPr>
            <a:lstStyle/>
            <a:p>
              <a:pPr algn="ctr"/>
              <a:r>
                <a:rPr lang="en-GB" sz="3200" b="1" dirty="0">
                  <a:latin typeface="Century Gothic" panose="020B0502020202020204" pitchFamily="34" charset="0"/>
                </a:rPr>
                <a:t>B</a:t>
              </a:r>
            </a:p>
          </p:txBody>
        </p:sp>
      </p:grpSp>
      <p:grpSp>
        <p:nvGrpSpPr>
          <p:cNvPr id="5" name="Group 4">
            <a:extLst>
              <a:ext uri="{FF2B5EF4-FFF2-40B4-BE49-F238E27FC236}">
                <a16:creationId xmlns:a16="http://schemas.microsoft.com/office/drawing/2014/main" id="{A748B504-4404-4134-928E-55550AD3A2BE}"/>
              </a:ext>
            </a:extLst>
          </p:cNvPr>
          <p:cNvGrpSpPr/>
          <p:nvPr/>
        </p:nvGrpSpPr>
        <p:grpSpPr>
          <a:xfrm>
            <a:off x="6709512" y="2107097"/>
            <a:ext cx="1379444" cy="1749286"/>
            <a:chOff x="6709512" y="2107097"/>
            <a:chExt cx="1379444" cy="1749286"/>
          </a:xfrm>
        </p:grpSpPr>
        <p:sp>
          <p:nvSpPr>
            <p:cNvPr id="4" name="Trapezoid 3">
              <a:extLst>
                <a:ext uri="{FF2B5EF4-FFF2-40B4-BE49-F238E27FC236}">
                  <a16:creationId xmlns:a16="http://schemas.microsoft.com/office/drawing/2014/main" id="{0C75A96E-1A4D-4934-B2A3-ADF4FD218CAF}"/>
                </a:ext>
              </a:extLst>
            </p:cNvPr>
            <p:cNvSpPr/>
            <p:nvPr/>
          </p:nvSpPr>
          <p:spPr>
            <a:xfrm rot="16200000">
              <a:off x="6524591" y="2292018"/>
              <a:ext cx="1749286" cy="1379444"/>
            </a:xfrm>
            <a:prstGeom prst="trapezoid">
              <a:avLst>
                <a:gd name="adj" fmla="val 38450"/>
              </a:avLst>
            </a:prstGeom>
            <a:solidFill>
              <a:schemeClr val="bg1"/>
            </a:solidFill>
            <a:ln w="28575">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4633E815-F104-4C35-8E8B-86DF7E106662}"/>
                </a:ext>
              </a:extLst>
            </p:cNvPr>
            <p:cNvSpPr txBox="1"/>
            <p:nvPr/>
          </p:nvSpPr>
          <p:spPr>
            <a:xfrm>
              <a:off x="7203207" y="2689350"/>
              <a:ext cx="392054" cy="584775"/>
            </a:xfrm>
            <a:prstGeom prst="rect">
              <a:avLst/>
            </a:prstGeom>
            <a:noFill/>
          </p:spPr>
          <p:txBody>
            <a:bodyPr wrap="square" rtlCol="0" anchor="ctr">
              <a:spAutoFit/>
            </a:bodyPr>
            <a:lstStyle/>
            <a:p>
              <a:pPr algn="ctr"/>
              <a:r>
                <a:rPr lang="en-GB" sz="3200" b="1" dirty="0">
                  <a:latin typeface="Century Gothic" panose="020B0502020202020204" pitchFamily="34" charset="0"/>
                </a:rPr>
                <a:t>C</a:t>
              </a:r>
            </a:p>
          </p:txBody>
        </p:sp>
      </p:grpSp>
    </p:spTree>
    <p:extLst>
      <p:ext uri="{BB962C8B-B14F-4D97-AF65-F5344CB8AC3E}">
        <p14:creationId xmlns:p14="http://schemas.microsoft.com/office/powerpoint/2010/main" val="2065233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of these shapes contains the smallest angle?</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p:txBody>
      </p:sp>
      <p:pic>
        <p:nvPicPr>
          <p:cNvPr id="20" name="Picture 19" descr="A close up of a sign&#10;&#10;Description generated with high confidence">
            <a:extLst>
              <a:ext uri="{FF2B5EF4-FFF2-40B4-BE49-F238E27FC236}">
                <a16:creationId xmlns:a16="http://schemas.microsoft.com/office/drawing/2014/main" id="{1D1751DA-365A-47A7-8ED5-53D2A84C14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20">
            <a:extLst>
              <a:ext uri="{FF2B5EF4-FFF2-40B4-BE49-F238E27FC236}">
                <a16:creationId xmlns:a16="http://schemas.microsoft.com/office/drawing/2014/main" id="{FFFBDDBB-5FA8-4244-94BC-4AC461429D8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pSp>
        <p:nvGrpSpPr>
          <p:cNvPr id="7" name="Group 6">
            <a:extLst>
              <a:ext uri="{FF2B5EF4-FFF2-40B4-BE49-F238E27FC236}">
                <a16:creationId xmlns:a16="http://schemas.microsoft.com/office/drawing/2014/main" id="{F7CAA530-72F2-410D-8610-B3F64A8C94EC}"/>
              </a:ext>
            </a:extLst>
          </p:cNvPr>
          <p:cNvGrpSpPr/>
          <p:nvPr/>
        </p:nvGrpSpPr>
        <p:grpSpPr>
          <a:xfrm>
            <a:off x="1055044" y="2107096"/>
            <a:ext cx="1908313" cy="1749287"/>
            <a:chOff x="1055044" y="2107096"/>
            <a:chExt cx="1908313" cy="1749287"/>
          </a:xfrm>
        </p:grpSpPr>
        <p:sp>
          <p:nvSpPr>
            <p:cNvPr id="2" name="Parallelogram 1">
              <a:extLst>
                <a:ext uri="{FF2B5EF4-FFF2-40B4-BE49-F238E27FC236}">
                  <a16:creationId xmlns:a16="http://schemas.microsoft.com/office/drawing/2014/main" id="{E3E0595A-9032-41C1-BA1D-74D4C737AF71}"/>
                </a:ext>
              </a:extLst>
            </p:cNvPr>
            <p:cNvSpPr/>
            <p:nvPr/>
          </p:nvSpPr>
          <p:spPr>
            <a:xfrm>
              <a:off x="1055044" y="2107096"/>
              <a:ext cx="1908313" cy="1749287"/>
            </a:xfrm>
            <a:prstGeom prst="parallelogram">
              <a:avLst/>
            </a:prstGeom>
            <a:solidFill>
              <a:schemeClr val="bg1"/>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82B3DBE3-6138-4C26-BBFB-645B2EB3EA19}"/>
                </a:ext>
              </a:extLst>
            </p:cNvPr>
            <p:cNvSpPr txBox="1"/>
            <p:nvPr/>
          </p:nvSpPr>
          <p:spPr>
            <a:xfrm>
              <a:off x="1813173" y="2689351"/>
              <a:ext cx="392054" cy="584775"/>
            </a:xfrm>
            <a:prstGeom prst="rect">
              <a:avLst/>
            </a:prstGeom>
            <a:noFill/>
            <a:ln>
              <a:noFill/>
            </a:ln>
          </p:spPr>
          <p:txBody>
            <a:bodyPr wrap="square" rtlCol="0" anchor="ctr">
              <a:spAutoFit/>
            </a:bodyPr>
            <a:lstStyle/>
            <a:p>
              <a:pPr algn="ctr"/>
              <a:r>
                <a:rPr lang="en-GB" sz="3200" b="1" dirty="0">
                  <a:solidFill>
                    <a:schemeClr val="bg1">
                      <a:lumMod val="50000"/>
                    </a:schemeClr>
                  </a:solidFill>
                  <a:latin typeface="Century Gothic" panose="020B0502020202020204" pitchFamily="34" charset="0"/>
                </a:rPr>
                <a:t>A</a:t>
              </a:r>
            </a:p>
          </p:txBody>
        </p:sp>
      </p:grpSp>
      <p:grpSp>
        <p:nvGrpSpPr>
          <p:cNvPr id="6" name="Group 5">
            <a:extLst>
              <a:ext uri="{FF2B5EF4-FFF2-40B4-BE49-F238E27FC236}">
                <a16:creationId xmlns:a16="http://schemas.microsoft.com/office/drawing/2014/main" id="{CE1D18ED-E0D2-4606-97EA-01B3291EFDB1}"/>
              </a:ext>
            </a:extLst>
          </p:cNvPr>
          <p:cNvGrpSpPr/>
          <p:nvPr/>
        </p:nvGrpSpPr>
        <p:grpSpPr>
          <a:xfrm>
            <a:off x="3761587" y="2107096"/>
            <a:ext cx="1620825" cy="1749287"/>
            <a:chOff x="3761587" y="2107096"/>
            <a:chExt cx="1620825" cy="1749287"/>
          </a:xfrm>
        </p:grpSpPr>
        <p:sp>
          <p:nvSpPr>
            <p:cNvPr id="3" name="Right Triangle 2">
              <a:extLst>
                <a:ext uri="{FF2B5EF4-FFF2-40B4-BE49-F238E27FC236}">
                  <a16:creationId xmlns:a16="http://schemas.microsoft.com/office/drawing/2014/main" id="{5AAD8B02-6DE3-4BBF-AD7F-E5453AABB6F6}"/>
                </a:ext>
              </a:extLst>
            </p:cNvPr>
            <p:cNvSpPr/>
            <p:nvPr/>
          </p:nvSpPr>
          <p:spPr>
            <a:xfrm flipH="1">
              <a:off x="3761587" y="2107096"/>
              <a:ext cx="1620825" cy="1749287"/>
            </a:xfrm>
            <a:prstGeom prst="rtTriangl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E9AC9CFC-3892-4318-AD1C-E20608C939AD}"/>
                </a:ext>
              </a:extLst>
            </p:cNvPr>
            <p:cNvSpPr txBox="1"/>
            <p:nvPr/>
          </p:nvSpPr>
          <p:spPr>
            <a:xfrm>
              <a:off x="4601377" y="3054815"/>
              <a:ext cx="392054" cy="584775"/>
            </a:xfrm>
            <a:prstGeom prst="rect">
              <a:avLst/>
            </a:prstGeom>
            <a:noFill/>
          </p:spPr>
          <p:txBody>
            <a:bodyPr wrap="square" rtlCol="0" anchor="ctr">
              <a:spAutoFit/>
            </a:bodyPr>
            <a:lstStyle/>
            <a:p>
              <a:pPr algn="ctr"/>
              <a:r>
                <a:rPr lang="en-GB" sz="3200" b="1" dirty="0">
                  <a:latin typeface="Century Gothic" panose="020B0502020202020204" pitchFamily="34" charset="0"/>
                </a:rPr>
                <a:t>B</a:t>
              </a:r>
            </a:p>
          </p:txBody>
        </p:sp>
      </p:grpSp>
      <p:grpSp>
        <p:nvGrpSpPr>
          <p:cNvPr id="5" name="Group 4">
            <a:extLst>
              <a:ext uri="{FF2B5EF4-FFF2-40B4-BE49-F238E27FC236}">
                <a16:creationId xmlns:a16="http://schemas.microsoft.com/office/drawing/2014/main" id="{A748B504-4404-4134-928E-55550AD3A2BE}"/>
              </a:ext>
            </a:extLst>
          </p:cNvPr>
          <p:cNvGrpSpPr/>
          <p:nvPr/>
        </p:nvGrpSpPr>
        <p:grpSpPr>
          <a:xfrm>
            <a:off x="6709512" y="2107097"/>
            <a:ext cx="1379444" cy="1749286"/>
            <a:chOff x="6709512" y="2107097"/>
            <a:chExt cx="1379444" cy="1749286"/>
          </a:xfrm>
        </p:grpSpPr>
        <p:sp>
          <p:nvSpPr>
            <p:cNvPr id="4" name="Trapezoid 3">
              <a:extLst>
                <a:ext uri="{FF2B5EF4-FFF2-40B4-BE49-F238E27FC236}">
                  <a16:creationId xmlns:a16="http://schemas.microsoft.com/office/drawing/2014/main" id="{0C75A96E-1A4D-4934-B2A3-ADF4FD218CAF}"/>
                </a:ext>
              </a:extLst>
            </p:cNvPr>
            <p:cNvSpPr/>
            <p:nvPr/>
          </p:nvSpPr>
          <p:spPr>
            <a:xfrm rot="16200000">
              <a:off x="6524591" y="2292018"/>
              <a:ext cx="1749286" cy="1379444"/>
            </a:xfrm>
            <a:prstGeom prst="trapezoid">
              <a:avLst>
                <a:gd name="adj" fmla="val 38450"/>
              </a:avLst>
            </a:prstGeom>
            <a:solidFill>
              <a:schemeClr val="bg1"/>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4633E815-F104-4C35-8E8B-86DF7E106662}"/>
                </a:ext>
              </a:extLst>
            </p:cNvPr>
            <p:cNvSpPr txBox="1"/>
            <p:nvPr/>
          </p:nvSpPr>
          <p:spPr>
            <a:xfrm>
              <a:off x="7203207" y="2689350"/>
              <a:ext cx="392054" cy="584775"/>
            </a:xfrm>
            <a:prstGeom prst="rect">
              <a:avLst/>
            </a:prstGeom>
            <a:noFill/>
            <a:ln>
              <a:noFill/>
            </a:ln>
          </p:spPr>
          <p:txBody>
            <a:bodyPr wrap="square" rtlCol="0" anchor="ctr">
              <a:spAutoFit/>
            </a:bodyPr>
            <a:lstStyle/>
            <a:p>
              <a:pPr algn="ctr"/>
              <a:r>
                <a:rPr lang="en-GB" sz="3200" b="1" dirty="0">
                  <a:solidFill>
                    <a:schemeClr val="bg1">
                      <a:lumMod val="50000"/>
                    </a:schemeClr>
                  </a:solidFill>
                  <a:latin typeface="Century Gothic" panose="020B0502020202020204" pitchFamily="34" charset="0"/>
                </a:rPr>
                <a:t>C</a:t>
              </a:r>
            </a:p>
          </p:txBody>
        </p:sp>
      </p:grpSp>
    </p:spTree>
    <p:extLst>
      <p:ext uri="{BB962C8B-B14F-4D97-AF65-F5344CB8AC3E}">
        <p14:creationId xmlns:p14="http://schemas.microsoft.com/office/powerpoint/2010/main" val="3604379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0" name="Picture 19" descr="A close up of a sign&#10;&#10;Description generated with high confidence">
            <a:extLst>
              <a:ext uri="{FF2B5EF4-FFF2-40B4-BE49-F238E27FC236}">
                <a16:creationId xmlns:a16="http://schemas.microsoft.com/office/drawing/2014/main" id="{1D1751DA-365A-47A7-8ED5-53D2A84C14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20">
            <a:extLst>
              <a:ext uri="{FF2B5EF4-FFF2-40B4-BE49-F238E27FC236}">
                <a16:creationId xmlns:a16="http://schemas.microsoft.com/office/drawing/2014/main" id="{FFFBDDBB-5FA8-4244-94BC-4AC461429D8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9" name="Picture 8">
            <a:extLst>
              <a:ext uri="{FF2B5EF4-FFF2-40B4-BE49-F238E27FC236}">
                <a16:creationId xmlns:a16="http://schemas.microsoft.com/office/drawing/2014/main" id="{F94C8AE3-0866-4579-924E-064BE566192E}"/>
              </a:ext>
            </a:extLst>
          </p:cNvPr>
          <p:cNvPicPr>
            <a:picLocks noChangeAspect="1"/>
          </p:cNvPicPr>
          <p:nvPr/>
        </p:nvPicPr>
        <p:blipFill>
          <a:blip r:embed="rId4"/>
          <a:stretch>
            <a:fillRect/>
          </a:stretch>
        </p:blipFill>
        <p:spPr>
          <a:xfrm>
            <a:off x="115438" y="141338"/>
            <a:ext cx="8913124" cy="6322100"/>
          </a:xfrm>
          <a:prstGeom prst="rect">
            <a:avLst/>
          </a:prstGeom>
        </p:spPr>
      </p:pic>
      <p:sp>
        <p:nvSpPr>
          <p:cNvPr id="10" name="Speech Bubble: Rectangle with Corners Rounded 9">
            <a:extLst>
              <a:ext uri="{FF2B5EF4-FFF2-40B4-BE49-F238E27FC236}">
                <a16:creationId xmlns:a16="http://schemas.microsoft.com/office/drawing/2014/main" id="{5040FFA8-ADA8-45B8-B63C-530D967DF4E4}"/>
              </a:ext>
            </a:extLst>
          </p:cNvPr>
          <p:cNvSpPr/>
          <p:nvPr/>
        </p:nvSpPr>
        <p:spPr>
          <a:xfrm>
            <a:off x="4571999" y="1802297"/>
            <a:ext cx="3313043" cy="2040835"/>
          </a:xfrm>
          <a:prstGeom prst="wedgeRoundRectCallout">
            <a:avLst>
              <a:gd name="adj1" fmla="val -63390"/>
              <a:gd name="adj2" fmla="val -144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cs typeface="Calibri" panose="020F0502020204030204" pitchFamily="34" charset="0"/>
              </a:rPr>
              <a:t>I have 3 angles. One angle is obtuse, one is 90° and the other is acute. I think that the 90° angle is the smallest angle.</a:t>
            </a:r>
            <a:endParaRPr lang="en-GB" sz="2000" b="1" dirty="0">
              <a:solidFill>
                <a:schemeClr val="tx1"/>
              </a:solidFill>
              <a:latin typeface="Century Gothic" panose="020B0502020202020204" pitchFamily="34" charset="0"/>
            </a:endParaRPr>
          </a:p>
        </p:txBody>
      </p:sp>
      <p:sp>
        <p:nvSpPr>
          <p:cNvPr id="11" name="Rectangle 10">
            <a:extLst>
              <a:ext uri="{FF2B5EF4-FFF2-40B4-BE49-F238E27FC236}">
                <a16:creationId xmlns:a16="http://schemas.microsoft.com/office/drawing/2014/main" id="{633EC450-AF99-46DB-AB5F-322EE5A7C1FF}"/>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sym typeface="Wingdings" panose="05000000000000000000" pitchFamily="2" charset="2"/>
              </a:rPr>
              <a:t>Kaito is discussing angles.</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r>
              <a:rPr lang="en-GB" sz="2000" b="1" dirty="0">
                <a:solidFill>
                  <a:schemeClr val="tx1"/>
                </a:solidFill>
                <a:latin typeface="Century Gothic" panose="020B0502020202020204" pitchFamily="34" charset="0"/>
                <a:sym typeface="Wingdings" panose="05000000000000000000" pitchFamily="2" charset="2"/>
              </a:rPr>
              <a:t>Is Kaito correct? Explain your answer.</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p:txBody>
      </p:sp>
    </p:spTree>
    <p:extLst>
      <p:ext uri="{BB962C8B-B14F-4D97-AF65-F5344CB8AC3E}">
        <p14:creationId xmlns:p14="http://schemas.microsoft.com/office/powerpoint/2010/main" val="739393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0" name="Picture 19" descr="A close up of a sign&#10;&#10;Description generated with high confidence">
            <a:extLst>
              <a:ext uri="{FF2B5EF4-FFF2-40B4-BE49-F238E27FC236}">
                <a16:creationId xmlns:a16="http://schemas.microsoft.com/office/drawing/2014/main" id="{1D1751DA-365A-47A7-8ED5-53D2A84C14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20">
            <a:extLst>
              <a:ext uri="{FF2B5EF4-FFF2-40B4-BE49-F238E27FC236}">
                <a16:creationId xmlns:a16="http://schemas.microsoft.com/office/drawing/2014/main" id="{FFFBDDBB-5FA8-4244-94BC-4AC461429D8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9" name="Picture 8">
            <a:extLst>
              <a:ext uri="{FF2B5EF4-FFF2-40B4-BE49-F238E27FC236}">
                <a16:creationId xmlns:a16="http://schemas.microsoft.com/office/drawing/2014/main" id="{F94C8AE3-0866-4579-924E-064BE566192E}"/>
              </a:ext>
            </a:extLst>
          </p:cNvPr>
          <p:cNvPicPr>
            <a:picLocks noChangeAspect="1"/>
          </p:cNvPicPr>
          <p:nvPr/>
        </p:nvPicPr>
        <p:blipFill>
          <a:blip r:embed="rId4"/>
          <a:stretch>
            <a:fillRect/>
          </a:stretch>
        </p:blipFill>
        <p:spPr>
          <a:xfrm>
            <a:off x="115438" y="141338"/>
            <a:ext cx="8913124" cy="6322100"/>
          </a:xfrm>
          <a:prstGeom prst="rect">
            <a:avLst/>
          </a:prstGeom>
        </p:spPr>
      </p:pic>
      <p:sp>
        <p:nvSpPr>
          <p:cNvPr id="10" name="Speech Bubble: Rectangle with Corners Rounded 9">
            <a:extLst>
              <a:ext uri="{FF2B5EF4-FFF2-40B4-BE49-F238E27FC236}">
                <a16:creationId xmlns:a16="http://schemas.microsoft.com/office/drawing/2014/main" id="{5040FFA8-ADA8-45B8-B63C-530D967DF4E4}"/>
              </a:ext>
            </a:extLst>
          </p:cNvPr>
          <p:cNvSpPr/>
          <p:nvPr/>
        </p:nvSpPr>
        <p:spPr>
          <a:xfrm>
            <a:off x="4571999" y="1802297"/>
            <a:ext cx="3313043" cy="2040835"/>
          </a:xfrm>
          <a:prstGeom prst="wedgeRoundRectCallout">
            <a:avLst>
              <a:gd name="adj1" fmla="val -63390"/>
              <a:gd name="adj2" fmla="val -144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cs typeface="Calibri" panose="020F0502020204030204" pitchFamily="34" charset="0"/>
              </a:rPr>
              <a:t>I have 3 angles. One angle is obtuse, one is 90° and the other is acute. I think that the 90° angle is the smallest angle.</a:t>
            </a:r>
            <a:endParaRPr lang="en-GB" sz="2000" b="1" dirty="0">
              <a:solidFill>
                <a:schemeClr val="tx1"/>
              </a:solidFill>
              <a:latin typeface="Century Gothic" panose="020B0502020202020204" pitchFamily="34" charset="0"/>
            </a:endParaRPr>
          </a:p>
        </p:txBody>
      </p:sp>
      <p:sp>
        <p:nvSpPr>
          <p:cNvPr id="11" name="Rectangle 10">
            <a:extLst>
              <a:ext uri="{FF2B5EF4-FFF2-40B4-BE49-F238E27FC236}">
                <a16:creationId xmlns:a16="http://schemas.microsoft.com/office/drawing/2014/main" id="{633EC450-AF99-46DB-AB5F-322EE5A7C1FF}"/>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sym typeface="Wingdings" panose="05000000000000000000" pitchFamily="2" charset="2"/>
              </a:rPr>
              <a:t>Kaito is discussing angles.</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r>
              <a:rPr lang="en-GB" sz="2000" b="1" dirty="0">
                <a:solidFill>
                  <a:schemeClr val="tx1"/>
                </a:solidFill>
                <a:latin typeface="Century Gothic" panose="020B0502020202020204" pitchFamily="34" charset="0"/>
                <a:sym typeface="Wingdings" panose="05000000000000000000" pitchFamily="2" charset="2"/>
              </a:rPr>
              <a:t>Is </a:t>
            </a:r>
            <a:r>
              <a:rPr lang="en-GB" sz="2000" b="1" dirty="0" err="1">
                <a:solidFill>
                  <a:schemeClr val="tx1"/>
                </a:solidFill>
                <a:latin typeface="Century Gothic" panose="020B0502020202020204" pitchFamily="34" charset="0"/>
                <a:sym typeface="Wingdings" panose="05000000000000000000" pitchFamily="2" charset="2"/>
              </a:rPr>
              <a:t>Kaito</a:t>
            </a:r>
            <a:r>
              <a:rPr lang="en-GB" sz="2000" b="1" dirty="0">
                <a:solidFill>
                  <a:schemeClr val="tx1"/>
                </a:solidFill>
                <a:latin typeface="Century Gothic" panose="020B0502020202020204" pitchFamily="34" charset="0"/>
                <a:sym typeface="Wingdings" panose="05000000000000000000" pitchFamily="2" charset="2"/>
              </a:rPr>
              <a:t> correct? Explain your answer.</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r>
              <a:rPr lang="en-GB" sz="2000" b="1" dirty="0" err="1">
                <a:solidFill>
                  <a:schemeClr val="tx1"/>
                </a:solidFill>
                <a:latin typeface="Century Gothic" panose="020B0502020202020204" pitchFamily="34" charset="0"/>
                <a:sym typeface="Wingdings" panose="05000000000000000000" pitchFamily="2" charset="2"/>
              </a:rPr>
              <a:t>Kaito</a:t>
            </a:r>
            <a:r>
              <a:rPr lang="en-GB" sz="2000" b="1" dirty="0">
                <a:solidFill>
                  <a:schemeClr val="tx1"/>
                </a:solidFill>
                <a:latin typeface="Century Gothic" panose="020B0502020202020204" pitchFamily="34" charset="0"/>
                <a:sym typeface="Wingdings" panose="05000000000000000000" pitchFamily="2" charset="2"/>
              </a:rPr>
              <a:t> is incorrect because...</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p:txBody>
      </p:sp>
    </p:spTree>
    <p:extLst>
      <p:ext uri="{BB962C8B-B14F-4D97-AF65-F5344CB8AC3E}">
        <p14:creationId xmlns:p14="http://schemas.microsoft.com/office/powerpoint/2010/main" val="1985588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0" name="Picture 19" descr="A close up of a sign&#10;&#10;Description generated with high confidence">
            <a:extLst>
              <a:ext uri="{FF2B5EF4-FFF2-40B4-BE49-F238E27FC236}">
                <a16:creationId xmlns:a16="http://schemas.microsoft.com/office/drawing/2014/main" id="{1D1751DA-365A-47A7-8ED5-53D2A84C14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20">
            <a:extLst>
              <a:ext uri="{FF2B5EF4-FFF2-40B4-BE49-F238E27FC236}">
                <a16:creationId xmlns:a16="http://schemas.microsoft.com/office/drawing/2014/main" id="{FFFBDDBB-5FA8-4244-94BC-4AC461429D8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9" name="Picture 8">
            <a:extLst>
              <a:ext uri="{FF2B5EF4-FFF2-40B4-BE49-F238E27FC236}">
                <a16:creationId xmlns:a16="http://schemas.microsoft.com/office/drawing/2014/main" id="{F94C8AE3-0866-4579-924E-064BE566192E}"/>
              </a:ext>
            </a:extLst>
          </p:cNvPr>
          <p:cNvPicPr>
            <a:picLocks noChangeAspect="1"/>
          </p:cNvPicPr>
          <p:nvPr/>
        </p:nvPicPr>
        <p:blipFill>
          <a:blip r:embed="rId4"/>
          <a:stretch>
            <a:fillRect/>
          </a:stretch>
        </p:blipFill>
        <p:spPr>
          <a:xfrm>
            <a:off x="115438" y="141338"/>
            <a:ext cx="8913124" cy="6322100"/>
          </a:xfrm>
          <a:prstGeom prst="rect">
            <a:avLst/>
          </a:prstGeom>
        </p:spPr>
      </p:pic>
      <p:sp>
        <p:nvSpPr>
          <p:cNvPr id="10" name="Speech Bubble: Rectangle with Corners Rounded 9">
            <a:extLst>
              <a:ext uri="{FF2B5EF4-FFF2-40B4-BE49-F238E27FC236}">
                <a16:creationId xmlns:a16="http://schemas.microsoft.com/office/drawing/2014/main" id="{5040FFA8-ADA8-45B8-B63C-530D967DF4E4}"/>
              </a:ext>
            </a:extLst>
          </p:cNvPr>
          <p:cNvSpPr/>
          <p:nvPr/>
        </p:nvSpPr>
        <p:spPr>
          <a:xfrm>
            <a:off x="4571999" y="1802297"/>
            <a:ext cx="3313043" cy="2040835"/>
          </a:xfrm>
          <a:prstGeom prst="wedgeRoundRectCallout">
            <a:avLst>
              <a:gd name="adj1" fmla="val -63390"/>
              <a:gd name="adj2" fmla="val -144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cs typeface="Calibri" panose="020F0502020204030204" pitchFamily="34" charset="0"/>
              </a:rPr>
              <a:t>I have 3 angles. One angle is obtuse, one is 90° and the other is acute. I think that the 90° angle is the smallest angle.</a:t>
            </a:r>
            <a:endParaRPr lang="en-GB" sz="2000" b="1" dirty="0">
              <a:solidFill>
                <a:schemeClr val="tx1"/>
              </a:solidFill>
              <a:latin typeface="Century Gothic" panose="020B0502020202020204" pitchFamily="34" charset="0"/>
            </a:endParaRPr>
          </a:p>
        </p:txBody>
      </p:sp>
      <p:sp>
        <p:nvSpPr>
          <p:cNvPr id="11" name="Rectangle 10">
            <a:extLst>
              <a:ext uri="{FF2B5EF4-FFF2-40B4-BE49-F238E27FC236}">
                <a16:creationId xmlns:a16="http://schemas.microsoft.com/office/drawing/2014/main" id="{633EC450-AF99-46DB-AB5F-322EE5A7C1FF}"/>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sym typeface="Wingdings" panose="05000000000000000000" pitchFamily="2" charset="2"/>
              </a:rPr>
              <a:t>Kaito is discussing angles.</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r>
              <a:rPr lang="en-GB" sz="2000" b="1" dirty="0">
                <a:solidFill>
                  <a:schemeClr val="tx1"/>
                </a:solidFill>
                <a:latin typeface="Century Gothic" panose="020B0502020202020204" pitchFamily="34" charset="0"/>
                <a:sym typeface="Wingdings" panose="05000000000000000000" pitchFamily="2" charset="2"/>
              </a:rPr>
              <a:t>Is </a:t>
            </a:r>
            <a:r>
              <a:rPr lang="en-GB" sz="2000" b="1" dirty="0" err="1">
                <a:solidFill>
                  <a:schemeClr val="tx1"/>
                </a:solidFill>
                <a:latin typeface="Century Gothic" panose="020B0502020202020204" pitchFamily="34" charset="0"/>
                <a:sym typeface="Wingdings" panose="05000000000000000000" pitchFamily="2" charset="2"/>
              </a:rPr>
              <a:t>Kaito</a:t>
            </a:r>
            <a:r>
              <a:rPr lang="en-GB" sz="2000" b="1" dirty="0">
                <a:solidFill>
                  <a:schemeClr val="tx1"/>
                </a:solidFill>
                <a:latin typeface="Century Gothic" panose="020B0502020202020204" pitchFamily="34" charset="0"/>
                <a:sym typeface="Wingdings" panose="05000000000000000000" pitchFamily="2" charset="2"/>
              </a:rPr>
              <a:t> correct? Explain your answer.</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r>
              <a:rPr lang="en-GB" sz="2000" b="1" dirty="0" err="1">
                <a:solidFill>
                  <a:srgbClr val="FF0000"/>
                </a:solidFill>
                <a:latin typeface="Century Gothic" panose="020B0502020202020204" pitchFamily="34" charset="0"/>
                <a:sym typeface="Wingdings" panose="05000000000000000000" pitchFamily="2" charset="2"/>
              </a:rPr>
              <a:t>Kaito</a:t>
            </a:r>
            <a:r>
              <a:rPr lang="en-GB" sz="2000" b="1" dirty="0">
                <a:solidFill>
                  <a:srgbClr val="FF0000"/>
                </a:solidFill>
                <a:latin typeface="Century Gothic" panose="020B0502020202020204" pitchFamily="34" charset="0"/>
                <a:sym typeface="Wingdings" panose="05000000000000000000" pitchFamily="2" charset="2"/>
              </a:rPr>
              <a:t> is incorrect because an acute angle is smaller than 90</a:t>
            </a:r>
            <a:r>
              <a:rPr lang="en-GB" sz="2000" b="1" dirty="0">
                <a:solidFill>
                  <a:srgbClr val="FF0000"/>
                </a:solidFill>
                <a:latin typeface="Century Gothic" panose="020B0502020202020204" pitchFamily="34" charset="0"/>
                <a:cs typeface="Calibri" panose="020F0502020204030204" pitchFamily="34" charset="0"/>
              </a:rPr>
              <a:t>°.</a:t>
            </a:r>
            <a:endParaRPr lang="en-GB" sz="2000" b="1" dirty="0">
              <a:solidFill>
                <a:srgbClr val="FF0000"/>
              </a:solidFill>
              <a:latin typeface="Century Gothic" panose="020B0502020202020204" pitchFamily="34" charset="0"/>
              <a:sym typeface="Wingdings" panose="05000000000000000000" pitchFamily="2" charset="2"/>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p:txBody>
      </p:sp>
    </p:spTree>
    <p:extLst>
      <p:ext uri="{BB962C8B-B14F-4D97-AF65-F5344CB8AC3E}">
        <p14:creationId xmlns:p14="http://schemas.microsoft.com/office/powerpoint/2010/main" val="1572318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If you join together the end points of the matching lines below, do they make 4 angles in order from smallest to largest? </a:t>
            </a:r>
          </a:p>
          <a:p>
            <a:r>
              <a:rPr lang="en-GB" sz="2000" b="1" dirty="0">
                <a:solidFill>
                  <a:schemeClr val="tx1"/>
                </a:solidFill>
                <a:latin typeface="Century Gothic" panose="020B0502020202020204" pitchFamily="34" charset="0"/>
              </a:rPr>
              <a:t>Be sure to compare the smallest side of each angle created.</a:t>
            </a:r>
          </a:p>
          <a:p>
            <a:endParaRPr lang="en-GB" sz="2000" b="1" dirty="0">
              <a:solidFill>
                <a:schemeClr val="tx1"/>
              </a:solidFill>
              <a:latin typeface="Century Gothic" panose="020B0502020202020204" pitchFamily="34" charset="0"/>
            </a:endParaRPr>
          </a:p>
        </p:txBody>
      </p:sp>
      <p:cxnSp>
        <p:nvCxnSpPr>
          <p:cNvPr id="14" name="Straight Connector 13">
            <a:extLst>
              <a:ext uri="{FF2B5EF4-FFF2-40B4-BE49-F238E27FC236}">
                <a16:creationId xmlns:a16="http://schemas.microsoft.com/office/drawing/2014/main" id="{901B8E64-CB90-461E-AB62-1C7617E9FDF4}"/>
              </a:ext>
            </a:extLst>
          </p:cNvPr>
          <p:cNvCxnSpPr>
            <a:cxnSpLocks/>
          </p:cNvCxnSpPr>
          <p:nvPr/>
        </p:nvCxnSpPr>
        <p:spPr>
          <a:xfrm flipH="1" flipV="1">
            <a:off x="1221561" y="2149592"/>
            <a:ext cx="795273" cy="844406"/>
          </a:xfrm>
          <a:prstGeom prst="line">
            <a:avLst/>
          </a:prstGeom>
          <a:ln w="76200" cap="rnd">
            <a:headEnd type="non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A97B1E8-7A8A-44C6-B341-9728A15861FA}"/>
              </a:ext>
            </a:extLst>
          </p:cNvPr>
          <p:cNvCxnSpPr>
            <a:cxnSpLocks/>
          </p:cNvCxnSpPr>
          <p:nvPr/>
        </p:nvCxnSpPr>
        <p:spPr>
          <a:xfrm flipH="1">
            <a:off x="4601224" y="2478893"/>
            <a:ext cx="1440000" cy="0"/>
          </a:xfrm>
          <a:prstGeom prst="line">
            <a:avLst/>
          </a:prstGeom>
          <a:ln w="76200" cap="rnd">
            <a:solidFill>
              <a:srgbClr val="FFC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FC8D153-1F13-4467-9113-4D08E4A1A511}"/>
              </a:ext>
            </a:extLst>
          </p:cNvPr>
          <p:cNvCxnSpPr>
            <a:cxnSpLocks/>
          </p:cNvCxnSpPr>
          <p:nvPr/>
        </p:nvCxnSpPr>
        <p:spPr>
          <a:xfrm flipH="1">
            <a:off x="6993442" y="2033806"/>
            <a:ext cx="698286" cy="955631"/>
          </a:xfrm>
          <a:prstGeom prst="line">
            <a:avLst/>
          </a:prstGeom>
          <a:ln w="76200" cap="rnd">
            <a:solidFill>
              <a:srgbClr val="4AD66B"/>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9C1106C-1F08-47F5-85C8-13DE638C8BC7}"/>
              </a:ext>
            </a:extLst>
          </p:cNvPr>
          <p:cNvCxnSpPr>
            <a:cxnSpLocks/>
          </p:cNvCxnSpPr>
          <p:nvPr/>
        </p:nvCxnSpPr>
        <p:spPr>
          <a:xfrm flipH="1" flipV="1">
            <a:off x="2788455" y="2191739"/>
            <a:ext cx="1144455" cy="639766"/>
          </a:xfrm>
          <a:prstGeom prst="line">
            <a:avLst/>
          </a:prstGeom>
          <a:ln w="76200" cap="rnd">
            <a:solidFill>
              <a:srgbClr val="FF3399"/>
            </a:solidFill>
            <a:headEnd type="none"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BA39E5E-7458-499A-ADD6-F043126EA9E1}"/>
              </a:ext>
            </a:extLst>
          </p:cNvPr>
          <p:cNvCxnSpPr>
            <a:cxnSpLocks/>
          </p:cNvCxnSpPr>
          <p:nvPr/>
        </p:nvCxnSpPr>
        <p:spPr>
          <a:xfrm flipV="1">
            <a:off x="1801415" y="3443800"/>
            <a:ext cx="0" cy="1620000"/>
          </a:xfrm>
          <a:prstGeom prst="line">
            <a:avLst/>
          </a:prstGeom>
          <a:ln w="76200" cap="rnd">
            <a:headEnd type="non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2DA330E-5DFC-4538-B0A2-E948B086C1B2}"/>
              </a:ext>
            </a:extLst>
          </p:cNvPr>
          <p:cNvCxnSpPr>
            <a:cxnSpLocks/>
          </p:cNvCxnSpPr>
          <p:nvPr/>
        </p:nvCxnSpPr>
        <p:spPr>
          <a:xfrm flipH="1" flipV="1">
            <a:off x="7342585" y="3487930"/>
            <a:ext cx="36821" cy="1620000"/>
          </a:xfrm>
          <a:prstGeom prst="line">
            <a:avLst/>
          </a:prstGeom>
          <a:ln w="76200" cap="rnd">
            <a:solidFill>
              <a:srgbClr val="4AD66B"/>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5086AAE-5C5F-46C6-BD34-9947F397E9D9}"/>
              </a:ext>
            </a:extLst>
          </p:cNvPr>
          <p:cNvCxnSpPr>
            <a:cxnSpLocks/>
          </p:cNvCxnSpPr>
          <p:nvPr/>
        </p:nvCxnSpPr>
        <p:spPr>
          <a:xfrm flipH="1" flipV="1">
            <a:off x="5426480" y="3447470"/>
            <a:ext cx="34717" cy="1620000"/>
          </a:xfrm>
          <a:prstGeom prst="line">
            <a:avLst/>
          </a:prstGeom>
          <a:ln w="76200" cap="rnd">
            <a:solidFill>
              <a:srgbClr val="FFC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4A9FD6C-3273-4981-8C7E-EE3A3F445210}"/>
              </a:ext>
            </a:extLst>
          </p:cNvPr>
          <p:cNvCxnSpPr>
            <a:cxnSpLocks/>
          </p:cNvCxnSpPr>
          <p:nvPr/>
        </p:nvCxnSpPr>
        <p:spPr>
          <a:xfrm flipH="1" flipV="1">
            <a:off x="3630918" y="3443800"/>
            <a:ext cx="2052" cy="1620000"/>
          </a:xfrm>
          <a:prstGeom prst="line">
            <a:avLst/>
          </a:prstGeom>
          <a:ln w="76200" cap="rnd">
            <a:solidFill>
              <a:srgbClr val="FF3399"/>
            </a:solidFill>
            <a:headEnd type="none" w="med" len="med"/>
            <a:tailEnd type="diamond" w="med" len="med"/>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37EFC09-C21C-4230-AD23-265A78C45C02}"/>
              </a:ext>
            </a:extLst>
          </p:cNvPr>
          <p:cNvSpPr/>
          <p:nvPr/>
        </p:nvSpPr>
        <p:spPr>
          <a:xfrm>
            <a:off x="1637748" y="5317227"/>
            <a:ext cx="327334" cy="400110"/>
          </a:xfrm>
          <a:prstGeom prst="rect">
            <a:avLst/>
          </a:prstGeom>
        </p:spPr>
        <p:txBody>
          <a:bodyPr wrap="none">
            <a:spAutoFit/>
          </a:bodyPr>
          <a:lstStyle/>
          <a:p>
            <a:r>
              <a:rPr lang="en-GB" sz="2000" b="1" dirty="0">
                <a:latin typeface="Century Gothic" panose="020B0502020202020204" pitchFamily="34" charset="0"/>
              </a:rPr>
              <a:t>1</a:t>
            </a:r>
          </a:p>
        </p:txBody>
      </p:sp>
      <p:sp>
        <p:nvSpPr>
          <p:cNvPr id="22" name="Rectangle 21">
            <a:extLst>
              <a:ext uri="{FF2B5EF4-FFF2-40B4-BE49-F238E27FC236}">
                <a16:creationId xmlns:a16="http://schemas.microsoft.com/office/drawing/2014/main" id="{691CF42A-A584-45F9-B553-8F15F4F82572}"/>
              </a:ext>
            </a:extLst>
          </p:cNvPr>
          <p:cNvSpPr/>
          <p:nvPr/>
        </p:nvSpPr>
        <p:spPr>
          <a:xfrm>
            <a:off x="3484805" y="5317227"/>
            <a:ext cx="327334" cy="400110"/>
          </a:xfrm>
          <a:prstGeom prst="rect">
            <a:avLst/>
          </a:prstGeom>
        </p:spPr>
        <p:txBody>
          <a:bodyPr wrap="none">
            <a:spAutoFit/>
          </a:bodyPr>
          <a:lstStyle/>
          <a:p>
            <a:r>
              <a:rPr lang="en-GB" sz="2000" b="1" dirty="0">
                <a:latin typeface="Century Gothic" panose="020B0502020202020204" pitchFamily="34" charset="0"/>
              </a:rPr>
              <a:t>2</a:t>
            </a:r>
          </a:p>
        </p:txBody>
      </p:sp>
      <p:sp>
        <p:nvSpPr>
          <p:cNvPr id="23" name="Rectangle 22">
            <a:extLst>
              <a:ext uri="{FF2B5EF4-FFF2-40B4-BE49-F238E27FC236}">
                <a16:creationId xmlns:a16="http://schemas.microsoft.com/office/drawing/2014/main" id="{8A0EEDF6-FD50-4577-BC7B-47D72D5A8D18}"/>
              </a:ext>
            </a:extLst>
          </p:cNvPr>
          <p:cNvSpPr/>
          <p:nvPr/>
        </p:nvSpPr>
        <p:spPr>
          <a:xfrm>
            <a:off x="5331862" y="5317227"/>
            <a:ext cx="327334" cy="400110"/>
          </a:xfrm>
          <a:prstGeom prst="rect">
            <a:avLst/>
          </a:prstGeom>
        </p:spPr>
        <p:txBody>
          <a:bodyPr wrap="none">
            <a:spAutoFit/>
          </a:bodyPr>
          <a:lstStyle/>
          <a:p>
            <a:r>
              <a:rPr lang="en-GB" sz="2000" b="1" dirty="0">
                <a:latin typeface="Century Gothic" panose="020B0502020202020204" pitchFamily="34" charset="0"/>
              </a:rPr>
              <a:t>3</a:t>
            </a:r>
          </a:p>
        </p:txBody>
      </p:sp>
      <p:sp>
        <p:nvSpPr>
          <p:cNvPr id="24" name="Rectangle 23">
            <a:extLst>
              <a:ext uri="{FF2B5EF4-FFF2-40B4-BE49-F238E27FC236}">
                <a16:creationId xmlns:a16="http://schemas.microsoft.com/office/drawing/2014/main" id="{F78FCCEB-1930-4527-8E4A-9109C22008C5}"/>
              </a:ext>
            </a:extLst>
          </p:cNvPr>
          <p:cNvSpPr/>
          <p:nvPr/>
        </p:nvSpPr>
        <p:spPr>
          <a:xfrm>
            <a:off x="7178918" y="5317227"/>
            <a:ext cx="327334" cy="400110"/>
          </a:xfrm>
          <a:prstGeom prst="rect">
            <a:avLst/>
          </a:prstGeom>
        </p:spPr>
        <p:txBody>
          <a:bodyPr wrap="none">
            <a:spAutoFit/>
          </a:bodyPr>
          <a:lstStyle/>
          <a:p>
            <a:r>
              <a:rPr lang="en-GB" sz="2000" b="1" dirty="0">
                <a:latin typeface="Century Gothic" panose="020B0502020202020204" pitchFamily="34" charset="0"/>
              </a:rPr>
              <a:t>4</a:t>
            </a:r>
          </a:p>
        </p:txBody>
      </p:sp>
      <p:pic>
        <p:nvPicPr>
          <p:cNvPr id="25" name="Picture 24" descr="A close up of a sign&#10;&#10;Description generated with high confidence">
            <a:extLst>
              <a:ext uri="{FF2B5EF4-FFF2-40B4-BE49-F238E27FC236}">
                <a16:creationId xmlns:a16="http://schemas.microsoft.com/office/drawing/2014/main" id="{528E3918-2FE4-4E19-838A-3B855CB79B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6" name="TextBox 25">
            <a:extLst>
              <a:ext uri="{FF2B5EF4-FFF2-40B4-BE49-F238E27FC236}">
                <a16:creationId xmlns:a16="http://schemas.microsoft.com/office/drawing/2014/main" id="{39374D67-0190-4700-A268-49C9FCA1C4AB}"/>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504519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If you join together the end points of the matching lines below, do they make 4 angles in order from smallest to largest? </a:t>
            </a:r>
          </a:p>
          <a:p>
            <a:r>
              <a:rPr lang="en-GB" sz="2000" b="1" dirty="0">
                <a:solidFill>
                  <a:schemeClr val="tx1"/>
                </a:solidFill>
                <a:latin typeface="Century Gothic" panose="020B0502020202020204" pitchFamily="34" charset="0"/>
              </a:rPr>
              <a:t>Be sure to compare the smallest side of each angle created.</a:t>
            </a:r>
          </a:p>
          <a:p>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Yes</a:t>
            </a:r>
          </a:p>
          <a:p>
            <a:endParaRPr lang="en-GB" sz="2000" b="1" dirty="0">
              <a:solidFill>
                <a:schemeClr val="tx1"/>
              </a:solidFill>
              <a:latin typeface="Century Gothic" panose="020B0502020202020204" pitchFamily="34" charset="0"/>
            </a:endParaRPr>
          </a:p>
        </p:txBody>
      </p:sp>
      <p:cxnSp>
        <p:nvCxnSpPr>
          <p:cNvPr id="14" name="Straight Connector 13">
            <a:extLst>
              <a:ext uri="{FF2B5EF4-FFF2-40B4-BE49-F238E27FC236}">
                <a16:creationId xmlns:a16="http://schemas.microsoft.com/office/drawing/2014/main" id="{901B8E64-CB90-461E-AB62-1C7617E9FDF4}"/>
              </a:ext>
            </a:extLst>
          </p:cNvPr>
          <p:cNvCxnSpPr>
            <a:cxnSpLocks/>
          </p:cNvCxnSpPr>
          <p:nvPr/>
        </p:nvCxnSpPr>
        <p:spPr>
          <a:xfrm flipH="1" flipV="1">
            <a:off x="991831" y="4204594"/>
            <a:ext cx="795273" cy="844406"/>
          </a:xfrm>
          <a:prstGeom prst="line">
            <a:avLst/>
          </a:prstGeom>
          <a:ln w="76200" cap="rnd">
            <a:headEnd type="non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A97B1E8-7A8A-44C6-B341-9728A15861FA}"/>
              </a:ext>
            </a:extLst>
          </p:cNvPr>
          <p:cNvCxnSpPr>
            <a:cxnSpLocks/>
          </p:cNvCxnSpPr>
          <p:nvPr/>
        </p:nvCxnSpPr>
        <p:spPr>
          <a:xfrm flipH="1">
            <a:off x="4021197" y="5065838"/>
            <a:ext cx="1440000" cy="0"/>
          </a:xfrm>
          <a:prstGeom prst="line">
            <a:avLst/>
          </a:prstGeom>
          <a:ln w="76200" cap="rnd">
            <a:solidFill>
              <a:srgbClr val="FFC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FC8D153-1F13-4467-9113-4D08E4A1A511}"/>
              </a:ext>
            </a:extLst>
          </p:cNvPr>
          <p:cNvCxnSpPr>
            <a:cxnSpLocks/>
          </p:cNvCxnSpPr>
          <p:nvPr/>
        </p:nvCxnSpPr>
        <p:spPr>
          <a:xfrm flipH="1">
            <a:off x="6681120" y="5063800"/>
            <a:ext cx="698286" cy="955631"/>
          </a:xfrm>
          <a:prstGeom prst="line">
            <a:avLst/>
          </a:prstGeom>
          <a:ln w="76200">
            <a:solidFill>
              <a:srgbClr val="4AD66B"/>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9C1106C-1F08-47F5-85C8-13DE638C8BC7}"/>
              </a:ext>
            </a:extLst>
          </p:cNvPr>
          <p:cNvCxnSpPr>
            <a:cxnSpLocks/>
          </p:cNvCxnSpPr>
          <p:nvPr/>
        </p:nvCxnSpPr>
        <p:spPr>
          <a:xfrm flipH="1" flipV="1">
            <a:off x="2486463" y="4424034"/>
            <a:ext cx="1144455" cy="639766"/>
          </a:xfrm>
          <a:prstGeom prst="line">
            <a:avLst/>
          </a:prstGeom>
          <a:ln w="76200" cap="rnd">
            <a:solidFill>
              <a:srgbClr val="FF3399"/>
            </a:solidFill>
            <a:round/>
            <a:headEnd type="none"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BA39E5E-7458-499A-ADD6-F043126EA9E1}"/>
              </a:ext>
            </a:extLst>
          </p:cNvPr>
          <p:cNvCxnSpPr>
            <a:cxnSpLocks/>
          </p:cNvCxnSpPr>
          <p:nvPr/>
        </p:nvCxnSpPr>
        <p:spPr>
          <a:xfrm flipV="1">
            <a:off x="1801415" y="3443800"/>
            <a:ext cx="0" cy="1620000"/>
          </a:xfrm>
          <a:prstGeom prst="line">
            <a:avLst/>
          </a:prstGeom>
          <a:ln w="76200" cap="rnd">
            <a:headEnd type="non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2DA330E-5DFC-4538-B0A2-E948B086C1B2}"/>
              </a:ext>
            </a:extLst>
          </p:cNvPr>
          <p:cNvCxnSpPr>
            <a:cxnSpLocks/>
          </p:cNvCxnSpPr>
          <p:nvPr/>
        </p:nvCxnSpPr>
        <p:spPr>
          <a:xfrm flipH="1" flipV="1">
            <a:off x="7342585" y="3487930"/>
            <a:ext cx="36821" cy="1620000"/>
          </a:xfrm>
          <a:prstGeom prst="line">
            <a:avLst/>
          </a:prstGeom>
          <a:ln w="76200">
            <a:solidFill>
              <a:srgbClr val="4AD66B"/>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5086AAE-5C5F-46C6-BD34-9947F397E9D9}"/>
              </a:ext>
            </a:extLst>
          </p:cNvPr>
          <p:cNvCxnSpPr>
            <a:cxnSpLocks/>
          </p:cNvCxnSpPr>
          <p:nvPr/>
        </p:nvCxnSpPr>
        <p:spPr>
          <a:xfrm flipH="1" flipV="1">
            <a:off x="5426480" y="3447470"/>
            <a:ext cx="34717" cy="1620000"/>
          </a:xfrm>
          <a:prstGeom prst="line">
            <a:avLst/>
          </a:prstGeom>
          <a:ln w="76200" cap="rnd">
            <a:solidFill>
              <a:srgbClr val="FFC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37EFC09-C21C-4230-AD23-265A78C45C02}"/>
              </a:ext>
            </a:extLst>
          </p:cNvPr>
          <p:cNvSpPr/>
          <p:nvPr/>
        </p:nvSpPr>
        <p:spPr>
          <a:xfrm>
            <a:off x="1637748" y="5317227"/>
            <a:ext cx="327334" cy="400110"/>
          </a:xfrm>
          <a:prstGeom prst="rect">
            <a:avLst/>
          </a:prstGeom>
        </p:spPr>
        <p:txBody>
          <a:bodyPr wrap="none">
            <a:spAutoFit/>
          </a:bodyPr>
          <a:lstStyle/>
          <a:p>
            <a:r>
              <a:rPr lang="en-GB" sz="2000" b="1" dirty="0">
                <a:latin typeface="Century Gothic" panose="020B0502020202020204" pitchFamily="34" charset="0"/>
              </a:rPr>
              <a:t>1</a:t>
            </a:r>
          </a:p>
        </p:txBody>
      </p:sp>
      <p:sp>
        <p:nvSpPr>
          <p:cNvPr id="22" name="Rectangle 21">
            <a:extLst>
              <a:ext uri="{FF2B5EF4-FFF2-40B4-BE49-F238E27FC236}">
                <a16:creationId xmlns:a16="http://schemas.microsoft.com/office/drawing/2014/main" id="{691CF42A-A584-45F9-B553-8F15F4F82572}"/>
              </a:ext>
            </a:extLst>
          </p:cNvPr>
          <p:cNvSpPr/>
          <p:nvPr/>
        </p:nvSpPr>
        <p:spPr>
          <a:xfrm>
            <a:off x="3484805" y="5317227"/>
            <a:ext cx="327334" cy="400110"/>
          </a:xfrm>
          <a:prstGeom prst="rect">
            <a:avLst/>
          </a:prstGeom>
        </p:spPr>
        <p:txBody>
          <a:bodyPr wrap="none">
            <a:spAutoFit/>
          </a:bodyPr>
          <a:lstStyle/>
          <a:p>
            <a:r>
              <a:rPr lang="en-GB" sz="2000" b="1" dirty="0">
                <a:latin typeface="Century Gothic" panose="020B0502020202020204" pitchFamily="34" charset="0"/>
              </a:rPr>
              <a:t>2</a:t>
            </a:r>
          </a:p>
        </p:txBody>
      </p:sp>
      <p:sp>
        <p:nvSpPr>
          <p:cNvPr id="23" name="Rectangle 22">
            <a:extLst>
              <a:ext uri="{FF2B5EF4-FFF2-40B4-BE49-F238E27FC236}">
                <a16:creationId xmlns:a16="http://schemas.microsoft.com/office/drawing/2014/main" id="{8A0EEDF6-FD50-4577-BC7B-47D72D5A8D18}"/>
              </a:ext>
            </a:extLst>
          </p:cNvPr>
          <p:cNvSpPr/>
          <p:nvPr/>
        </p:nvSpPr>
        <p:spPr>
          <a:xfrm>
            <a:off x="5331862" y="5317227"/>
            <a:ext cx="327334" cy="400110"/>
          </a:xfrm>
          <a:prstGeom prst="rect">
            <a:avLst/>
          </a:prstGeom>
        </p:spPr>
        <p:txBody>
          <a:bodyPr wrap="none">
            <a:spAutoFit/>
          </a:bodyPr>
          <a:lstStyle/>
          <a:p>
            <a:r>
              <a:rPr lang="en-GB" sz="2000" b="1" dirty="0">
                <a:latin typeface="Century Gothic" panose="020B0502020202020204" pitchFamily="34" charset="0"/>
              </a:rPr>
              <a:t>3</a:t>
            </a:r>
          </a:p>
        </p:txBody>
      </p:sp>
      <p:sp>
        <p:nvSpPr>
          <p:cNvPr id="24" name="Rectangle 23">
            <a:extLst>
              <a:ext uri="{FF2B5EF4-FFF2-40B4-BE49-F238E27FC236}">
                <a16:creationId xmlns:a16="http://schemas.microsoft.com/office/drawing/2014/main" id="{F78FCCEB-1930-4527-8E4A-9109C22008C5}"/>
              </a:ext>
            </a:extLst>
          </p:cNvPr>
          <p:cNvSpPr/>
          <p:nvPr/>
        </p:nvSpPr>
        <p:spPr>
          <a:xfrm>
            <a:off x="7178918" y="5317227"/>
            <a:ext cx="327334" cy="400110"/>
          </a:xfrm>
          <a:prstGeom prst="rect">
            <a:avLst/>
          </a:prstGeom>
        </p:spPr>
        <p:txBody>
          <a:bodyPr wrap="none">
            <a:spAutoFit/>
          </a:bodyPr>
          <a:lstStyle/>
          <a:p>
            <a:r>
              <a:rPr lang="en-GB" sz="2000" b="1" dirty="0">
                <a:latin typeface="Century Gothic" panose="020B0502020202020204" pitchFamily="34" charset="0"/>
              </a:rPr>
              <a:t>4</a:t>
            </a:r>
          </a:p>
        </p:txBody>
      </p:sp>
      <p:pic>
        <p:nvPicPr>
          <p:cNvPr id="25" name="Picture 24" descr="A close up of a sign&#10;&#10;Description generated with high confidence">
            <a:extLst>
              <a:ext uri="{FF2B5EF4-FFF2-40B4-BE49-F238E27FC236}">
                <a16:creationId xmlns:a16="http://schemas.microsoft.com/office/drawing/2014/main" id="{528E3918-2FE4-4E19-838A-3B855CB79B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6" name="TextBox 25">
            <a:extLst>
              <a:ext uri="{FF2B5EF4-FFF2-40B4-BE49-F238E27FC236}">
                <a16:creationId xmlns:a16="http://schemas.microsoft.com/office/drawing/2014/main" id="{39374D67-0190-4700-A268-49C9FCA1C4AB}"/>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cxnSp>
        <p:nvCxnSpPr>
          <p:cNvPr id="31" name="Straight Connector 30">
            <a:extLst>
              <a:ext uri="{FF2B5EF4-FFF2-40B4-BE49-F238E27FC236}">
                <a16:creationId xmlns:a16="http://schemas.microsoft.com/office/drawing/2014/main" id="{14BF4A2C-6926-4484-9ECA-7E70E1BB92CE}"/>
              </a:ext>
            </a:extLst>
          </p:cNvPr>
          <p:cNvCxnSpPr>
            <a:cxnSpLocks/>
          </p:cNvCxnSpPr>
          <p:nvPr/>
        </p:nvCxnSpPr>
        <p:spPr>
          <a:xfrm flipH="1" flipV="1">
            <a:off x="3630918" y="3443800"/>
            <a:ext cx="2052" cy="1620000"/>
          </a:xfrm>
          <a:prstGeom prst="line">
            <a:avLst/>
          </a:prstGeom>
          <a:ln w="76200" cap="rnd">
            <a:solidFill>
              <a:srgbClr val="FF3399"/>
            </a:solidFill>
            <a:headEnd type="none" w="med" len="med"/>
            <a:tailEnd type="diamond"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3569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5 – Properties of Shapes – Compare and Order Angles</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lnSpc>
                <a:spcPct val="100000"/>
              </a:lnSpc>
              <a:spcAft>
                <a:spcPts val="0"/>
              </a:spcAft>
              <a:buClrTx/>
              <a:buSzTx/>
              <a:tabLst/>
              <a:defRPr/>
            </a:pPr>
            <a:r>
              <a:rPr lang="en-GB" sz="1200" b="1" dirty="0">
                <a:solidFill>
                  <a:prstClr val="black"/>
                </a:solidFill>
                <a:latin typeface="Century Gothic" panose="020B0502020202020204" pitchFamily="34" charset="0"/>
              </a:rPr>
              <a:t>Mathematics Year 4: (4G4) </a:t>
            </a:r>
            <a:r>
              <a:rPr lang="en-GB" sz="1200" b="1" dirty="0">
                <a:latin typeface="Century Gothic" panose="020B0502020202020204" pitchFamily="34" charset="0"/>
                <a:hlinkClick r:id="rId3"/>
              </a:rPr>
              <a:t>Identify acute and obtuse angles and compare and order angles up to two right angles by size</a:t>
            </a:r>
            <a:endParaRPr lang="en-GB" sz="1200" b="1" dirty="0">
              <a:latin typeface="Century Gothic" panose="020B0502020202020204" pitchFamily="34" charset="0"/>
            </a:endParaRPr>
          </a:p>
          <a:p>
            <a:pPr fontAlgn="base">
              <a:lnSpc>
                <a:spcPct val="100000"/>
              </a:lnSpc>
              <a:spcAft>
                <a:spcPts val="0"/>
              </a:spcAft>
              <a:buClrTx/>
              <a:buSzTx/>
              <a:tabLst/>
              <a:defRPr/>
            </a:pPr>
            <a:r>
              <a:rPr lang="en-GB" sz="1200" b="1" dirty="0">
                <a:solidFill>
                  <a:schemeClr val="tx1"/>
                </a:solidFill>
                <a:latin typeface="Century Gothic" panose="020B0502020202020204" pitchFamily="34" charset="0"/>
              </a:rPr>
              <a:t>Mathematics Year 4: (4G2a) </a:t>
            </a:r>
            <a:r>
              <a:rPr lang="en-GB" sz="1200" b="1" dirty="0">
                <a:latin typeface="Century Gothic" panose="020B0502020202020204" pitchFamily="34" charset="0"/>
                <a:hlinkClick r:id="rId4"/>
              </a:rPr>
              <a:t>Compare and classify geometric shapes, including quadrilaterals and triangles, based on their properties and sizes</a:t>
            </a:r>
            <a:endParaRPr lang="en-GB" sz="1200" b="1" dirty="0">
              <a:solidFill>
                <a:schemeClr val="tx1"/>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5"/>
              </a:rPr>
              <a:t>Year 4 Properties </a:t>
            </a:r>
            <a:r>
              <a:rPr lang="en-GB" sz="1600" b="1">
                <a:solidFill>
                  <a:prstClr val="black"/>
                </a:solidFill>
                <a:latin typeface="Century Gothic" panose="020B0502020202020204" pitchFamily="34" charset="0"/>
                <a:hlinkClick r:id="rId5"/>
              </a:rPr>
              <a:t>of Shape</a:t>
            </a:r>
            <a:r>
              <a:rPr lang="en-GB" sz="1600" b="1">
                <a:solidFill>
                  <a:prstClr val="black"/>
                </a:solidFill>
                <a:latin typeface="Century Gothic" panose="020B0502020202020204" pitchFamily="34" charset="0"/>
              </a:rPr>
              <a:t> </a:t>
            </a:r>
            <a:r>
              <a:rPr lang="en-GB" sz="1600" b="1" dirty="0">
                <a:solidFill>
                  <a:prstClr val="black"/>
                </a:solidFill>
                <a:latin typeface="Century Gothic" panose="020B0502020202020204" pitchFamily="34" charset="0"/>
              </a:rPr>
              <a:t>resources.</a:t>
            </a: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p:txBody>
      </p:sp>
      <p:pic>
        <p:nvPicPr>
          <p:cNvPr id="11" name="Picture 10" descr="A close up of a sign&#10;&#10;Description generated with high confidence">
            <a:extLst>
              <a:ext uri="{FF2B5EF4-FFF2-40B4-BE49-F238E27FC236}">
                <a16:creationId xmlns:a16="http://schemas.microsoft.com/office/drawing/2014/main" id="{77C0EAC5-C166-4343-96F8-67C2FAF84A4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11">
            <a:extLst>
              <a:ext uri="{FF2B5EF4-FFF2-40B4-BE49-F238E27FC236}">
                <a16:creationId xmlns:a16="http://schemas.microsoft.com/office/drawing/2014/main" id="{6330B164-923D-4AE4-8399-2CF7D30C87DE}"/>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63748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5 – Properties of Shapes</a:t>
            </a:r>
            <a:br>
              <a:rPr lang="en-GB" sz="2000" b="1" dirty="0">
                <a:solidFill>
                  <a:schemeClr val="bg2">
                    <a:lumMod val="50000"/>
                  </a:schemeClr>
                </a:solidFill>
                <a:latin typeface="Century Gothic" panose="020B0502020202020204" pitchFamily="34" charset="0"/>
              </a:rPr>
            </a:br>
            <a:endParaRPr lang="en-GB" sz="2000" b="1" dirty="0">
              <a:solidFill>
                <a:schemeClr val="bg2">
                  <a:lumMod val="50000"/>
                </a:schemeClr>
              </a:solidFill>
              <a:latin typeface="Century Gothic" panose="020B0502020202020204" pitchFamily="34" charset="0"/>
            </a:endParaRPr>
          </a:p>
          <a:p>
            <a:pPr lvl="0" algn="ctr"/>
            <a:endParaRPr lang="en-GB" sz="2000" b="1" dirty="0">
              <a:solidFill>
                <a:schemeClr val="bg2">
                  <a:lumMod val="50000"/>
                </a:schemeClr>
              </a:solidFill>
              <a:latin typeface="Century Gothic" panose="020B0502020202020204" pitchFamily="34" charset="0"/>
            </a:endParaRPr>
          </a:p>
          <a:p>
            <a:pPr lvl="0" algn="ctr"/>
            <a:endParaRPr lang="en-GB" sz="2000" b="1" dirty="0">
              <a:solidFill>
                <a:schemeClr val="bg2">
                  <a:lumMod val="50000"/>
                </a:schemeClr>
              </a:solidFill>
              <a:latin typeface="Century Gothic" panose="020B0502020202020204" pitchFamily="34" charset="0"/>
            </a:endParaRPr>
          </a:p>
          <a:p>
            <a:pPr lvl="0" algn="ctr"/>
            <a:endParaRPr lang="en-GB" sz="2000" b="1" dirty="0">
              <a:solidFill>
                <a:schemeClr val="bg2">
                  <a:lumMod val="50000"/>
                </a:schemeClr>
              </a:solidFill>
              <a:latin typeface="Century Gothic" panose="020B0502020202020204" pitchFamily="34" charset="0"/>
            </a:endParaRPr>
          </a:p>
          <a:p>
            <a:pPr lvl="0" algn="ctr"/>
            <a:endParaRPr lang="en-GB" sz="2000" b="1" dirty="0">
              <a:solidFill>
                <a:schemeClr val="bg2">
                  <a:lumMod val="50000"/>
                </a:schemeClr>
              </a:solidFill>
              <a:latin typeface="Century Gothic" panose="020B0502020202020204" pitchFamily="34" charset="0"/>
            </a:endParaRPr>
          </a:p>
          <a:p>
            <a:pPr lvl="0" algn="ctr"/>
            <a:endParaRPr lang="en-GB" sz="2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2: Compare and Order Angles</a:t>
            </a:r>
          </a:p>
        </p:txBody>
      </p:sp>
      <p:pic>
        <p:nvPicPr>
          <p:cNvPr id="7" name="Picture 6" descr="A close up of a sign&#10;&#10;Description generated with high confidence">
            <a:extLst>
              <a:ext uri="{FF2B5EF4-FFF2-40B4-BE49-F238E27FC236}">
                <a16:creationId xmlns:a16="http://schemas.microsoft.com/office/drawing/2014/main" id="{C4DDB06A-3313-4956-960E-3ACC1F652C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89291BC8-DA80-4A53-B636-5FF85423534D}"/>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855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Label these angles as acute, right angle or obtuse.</a:t>
            </a: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u="sng" dirty="0">
              <a:solidFill>
                <a:srgbClr val="FF0000"/>
              </a:solidFill>
              <a:latin typeface="Century Gothic" panose="020B0502020202020204" pitchFamily="34" charset="0"/>
            </a:endParaRPr>
          </a:p>
          <a:p>
            <a:pPr algn="ctr"/>
            <a:endParaRPr lang="en-GB" sz="2000" b="1" u="sng"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p:txBody>
      </p:sp>
      <p:grpSp>
        <p:nvGrpSpPr>
          <p:cNvPr id="85" name="Group 84">
            <a:extLst>
              <a:ext uri="{FF2B5EF4-FFF2-40B4-BE49-F238E27FC236}">
                <a16:creationId xmlns:a16="http://schemas.microsoft.com/office/drawing/2014/main" id="{8D7B104A-1038-44E9-969A-35FA3D42724A}"/>
              </a:ext>
            </a:extLst>
          </p:cNvPr>
          <p:cNvGrpSpPr/>
          <p:nvPr/>
        </p:nvGrpSpPr>
        <p:grpSpPr>
          <a:xfrm>
            <a:off x="836758" y="1794927"/>
            <a:ext cx="2260149" cy="969231"/>
            <a:chOff x="2661179" y="4256732"/>
            <a:chExt cx="1546492" cy="664332"/>
          </a:xfrm>
        </p:grpSpPr>
        <p:cxnSp>
          <p:nvCxnSpPr>
            <p:cNvPr id="86" name="Straight Connector 85">
              <a:extLst>
                <a:ext uri="{FF2B5EF4-FFF2-40B4-BE49-F238E27FC236}">
                  <a16:creationId xmlns:a16="http://schemas.microsoft.com/office/drawing/2014/main" id="{2988815F-CC26-4B14-823B-3F189FFE4BF1}"/>
                </a:ext>
              </a:extLst>
            </p:cNvPr>
            <p:cNvCxnSpPr>
              <a:cxnSpLocks/>
            </p:cNvCxnSpPr>
            <p:nvPr/>
          </p:nvCxnSpPr>
          <p:spPr>
            <a:xfrm flipH="1" flipV="1">
              <a:off x="2661179" y="4256732"/>
              <a:ext cx="552360" cy="664332"/>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57D68725-C29A-46C7-90A8-F9215AB4D55F}"/>
                </a:ext>
              </a:extLst>
            </p:cNvPr>
            <p:cNvCxnSpPr>
              <a:cxnSpLocks/>
            </p:cNvCxnSpPr>
            <p:nvPr/>
          </p:nvCxnSpPr>
          <p:spPr>
            <a:xfrm>
              <a:off x="3201831" y="4914564"/>
              <a:ext cx="1005840"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grpSp>
      <p:grpSp>
        <p:nvGrpSpPr>
          <p:cNvPr id="89" name="Group 88">
            <a:extLst>
              <a:ext uri="{FF2B5EF4-FFF2-40B4-BE49-F238E27FC236}">
                <a16:creationId xmlns:a16="http://schemas.microsoft.com/office/drawing/2014/main" id="{E619F7AD-FBAE-4EB1-891A-4E471C9F9741}"/>
              </a:ext>
            </a:extLst>
          </p:cNvPr>
          <p:cNvGrpSpPr/>
          <p:nvPr/>
        </p:nvGrpSpPr>
        <p:grpSpPr>
          <a:xfrm>
            <a:off x="765638" y="4045418"/>
            <a:ext cx="1862126" cy="1199239"/>
            <a:chOff x="3176336" y="4305972"/>
            <a:chExt cx="1005840" cy="611052"/>
          </a:xfrm>
        </p:grpSpPr>
        <p:cxnSp>
          <p:nvCxnSpPr>
            <p:cNvPr id="90" name="Straight Connector 89">
              <a:extLst>
                <a:ext uri="{FF2B5EF4-FFF2-40B4-BE49-F238E27FC236}">
                  <a16:creationId xmlns:a16="http://schemas.microsoft.com/office/drawing/2014/main" id="{87050155-C003-4ACA-BFE6-066D12BC182F}"/>
                </a:ext>
              </a:extLst>
            </p:cNvPr>
            <p:cNvCxnSpPr/>
            <p:nvPr/>
          </p:nvCxnSpPr>
          <p:spPr>
            <a:xfrm flipV="1">
              <a:off x="3176336" y="4305972"/>
              <a:ext cx="1005840" cy="611052"/>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340C049-BDEA-4A7C-88D0-1E06E493C614}"/>
                </a:ext>
              </a:extLst>
            </p:cNvPr>
            <p:cNvCxnSpPr>
              <a:cxnSpLocks/>
            </p:cNvCxnSpPr>
            <p:nvPr/>
          </p:nvCxnSpPr>
          <p:spPr>
            <a:xfrm>
              <a:off x="3176336" y="4914564"/>
              <a:ext cx="1005840"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0D2C8257-34F9-4D56-BD6A-441A36334D6E}"/>
              </a:ext>
            </a:extLst>
          </p:cNvPr>
          <p:cNvGrpSpPr/>
          <p:nvPr/>
        </p:nvGrpSpPr>
        <p:grpSpPr>
          <a:xfrm rot="5400000">
            <a:off x="6009061" y="2014296"/>
            <a:ext cx="1757343" cy="1452440"/>
            <a:chOff x="3200400" y="2613203"/>
            <a:chExt cx="1371600" cy="1375611"/>
          </a:xfrm>
        </p:grpSpPr>
        <p:grpSp>
          <p:nvGrpSpPr>
            <p:cNvPr id="81" name="Group 80">
              <a:extLst>
                <a:ext uri="{FF2B5EF4-FFF2-40B4-BE49-F238E27FC236}">
                  <a16:creationId xmlns:a16="http://schemas.microsoft.com/office/drawing/2014/main" id="{418F7D5A-B4A6-4752-B5D8-2F11D707C0D5}"/>
                </a:ext>
              </a:extLst>
            </p:cNvPr>
            <p:cNvGrpSpPr/>
            <p:nvPr/>
          </p:nvGrpSpPr>
          <p:grpSpPr>
            <a:xfrm>
              <a:off x="3200400" y="2613203"/>
              <a:ext cx="1371600" cy="1375611"/>
              <a:chOff x="3037367" y="2053389"/>
              <a:chExt cx="1371600" cy="1375611"/>
            </a:xfrm>
          </p:grpSpPr>
          <p:cxnSp>
            <p:nvCxnSpPr>
              <p:cNvPr id="83" name="Straight Connector 82">
                <a:extLst>
                  <a:ext uri="{FF2B5EF4-FFF2-40B4-BE49-F238E27FC236}">
                    <a16:creationId xmlns:a16="http://schemas.microsoft.com/office/drawing/2014/main" id="{0A76049E-2D80-4FCE-8F5F-BBACFD2880E8}"/>
                  </a:ext>
                </a:extLst>
              </p:cNvPr>
              <p:cNvCxnSpPr/>
              <p:nvPr/>
            </p:nvCxnSpPr>
            <p:spPr>
              <a:xfrm flipV="1">
                <a:off x="3048000" y="2053389"/>
                <a:ext cx="0" cy="1375611"/>
              </a:xfrm>
              <a:prstGeom prst="line">
                <a:avLst/>
              </a:prstGeom>
              <a:ln w="38100">
                <a:solidFill>
                  <a:srgbClr val="CC66FF"/>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9654EEEB-508F-4951-B482-D601959C7CB0}"/>
                  </a:ext>
                </a:extLst>
              </p:cNvPr>
              <p:cNvCxnSpPr>
                <a:cxnSpLocks/>
              </p:cNvCxnSpPr>
              <p:nvPr/>
            </p:nvCxnSpPr>
            <p:spPr>
              <a:xfrm flipV="1">
                <a:off x="3037367" y="3418367"/>
                <a:ext cx="1371600" cy="1"/>
              </a:xfrm>
              <a:prstGeom prst="line">
                <a:avLst/>
              </a:prstGeom>
              <a:ln w="38100">
                <a:solidFill>
                  <a:srgbClr val="CC66FF"/>
                </a:solidFill>
              </a:ln>
            </p:spPr>
            <p:style>
              <a:lnRef idx="1">
                <a:schemeClr val="accent1"/>
              </a:lnRef>
              <a:fillRef idx="0">
                <a:schemeClr val="accent1"/>
              </a:fillRef>
              <a:effectRef idx="0">
                <a:schemeClr val="accent1"/>
              </a:effectRef>
              <a:fontRef idx="minor">
                <a:schemeClr val="tx1"/>
              </a:fontRef>
            </p:style>
          </p:cxnSp>
        </p:grpSp>
        <p:sp>
          <p:nvSpPr>
            <p:cNvPr id="82" name="Rectangle 81">
              <a:extLst>
                <a:ext uri="{FF2B5EF4-FFF2-40B4-BE49-F238E27FC236}">
                  <a16:creationId xmlns:a16="http://schemas.microsoft.com/office/drawing/2014/main" id="{CF5AC70E-2B1B-4563-A33F-05DA2F4D22D8}"/>
                </a:ext>
              </a:extLst>
            </p:cNvPr>
            <p:cNvSpPr/>
            <p:nvPr/>
          </p:nvSpPr>
          <p:spPr>
            <a:xfrm>
              <a:off x="3221666" y="3797897"/>
              <a:ext cx="148919" cy="180285"/>
            </a:xfrm>
            <a:prstGeom prst="rect">
              <a:avLst/>
            </a:prstGeom>
            <a:noFill/>
            <a:ln w="28575">
              <a:solidFill>
                <a:srgbClr val="CC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3" name="Group 92">
            <a:extLst>
              <a:ext uri="{FF2B5EF4-FFF2-40B4-BE49-F238E27FC236}">
                <a16:creationId xmlns:a16="http://schemas.microsoft.com/office/drawing/2014/main" id="{153F42C4-98D9-4E57-A343-DCB4126A2BEB}"/>
              </a:ext>
            </a:extLst>
          </p:cNvPr>
          <p:cNvGrpSpPr/>
          <p:nvPr/>
        </p:nvGrpSpPr>
        <p:grpSpPr>
          <a:xfrm rot="20493883">
            <a:off x="5308572" y="4920611"/>
            <a:ext cx="2711571" cy="603675"/>
            <a:chOff x="2279074" y="4534885"/>
            <a:chExt cx="1894393" cy="376611"/>
          </a:xfrm>
        </p:grpSpPr>
        <p:cxnSp>
          <p:nvCxnSpPr>
            <p:cNvPr id="94" name="Straight Connector 93">
              <a:extLst>
                <a:ext uri="{FF2B5EF4-FFF2-40B4-BE49-F238E27FC236}">
                  <a16:creationId xmlns:a16="http://schemas.microsoft.com/office/drawing/2014/main" id="{0C76DA88-6E4A-4AAA-A42C-A94A513A1596}"/>
                </a:ext>
              </a:extLst>
            </p:cNvPr>
            <p:cNvCxnSpPr>
              <a:cxnSpLocks/>
            </p:cNvCxnSpPr>
            <p:nvPr/>
          </p:nvCxnSpPr>
          <p:spPr>
            <a:xfrm flipH="1" flipV="1">
              <a:off x="2279074" y="4534885"/>
              <a:ext cx="894788" cy="376611"/>
            </a:xfrm>
            <a:prstGeom prst="line">
              <a:avLst/>
            </a:prstGeom>
            <a:ln w="38100">
              <a:solidFill>
                <a:srgbClr val="FF3399"/>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3C421500-C118-4123-BD13-6ACB74CBCE34}"/>
                </a:ext>
              </a:extLst>
            </p:cNvPr>
            <p:cNvCxnSpPr>
              <a:cxnSpLocks/>
            </p:cNvCxnSpPr>
            <p:nvPr/>
          </p:nvCxnSpPr>
          <p:spPr>
            <a:xfrm>
              <a:off x="3167627" y="4909525"/>
              <a:ext cx="1005840" cy="0"/>
            </a:xfrm>
            <a:prstGeom prst="line">
              <a:avLst/>
            </a:prstGeom>
            <a:ln w="38100">
              <a:solidFill>
                <a:srgbClr val="FF3399"/>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443A4026-78E8-41C8-A2DB-336C42CD81A1}"/>
              </a:ext>
            </a:extLst>
          </p:cNvPr>
          <p:cNvGrpSpPr/>
          <p:nvPr/>
        </p:nvGrpSpPr>
        <p:grpSpPr>
          <a:xfrm>
            <a:off x="3633411" y="2634392"/>
            <a:ext cx="1824593" cy="1589216"/>
            <a:chOff x="3371172" y="2883694"/>
            <a:chExt cx="1824593" cy="1589216"/>
          </a:xfrm>
        </p:grpSpPr>
        <p:grpSp>
          <p:nvGrpSpPr>
            <p:cNvPr id="97" name="Group 96">
              <a:extLst>
                <a:ext uri="{FF2B5EF4-FFF2-40B4-BE49-F238E27FC236}">
                  <a16:creationId xmlns:a16="http://schemas.microsoft.com/office/drawing/2014/main" id="{3D57CF1B-DA99-4882-AEF8-57357E6D2F16}"/>
                </a:ext>
              </a:extLst>
            </p:cNvPr>
            <p:cNvGrpSpPr/>
            <p:nvPr/>
          </p:nvGrpSpPr>
          <p:grpSpPr>
            <a:xfrm>
              <a:off x="3519646" y="2883694"/>
              <a:ext cx="1676119" cy="1368365"/>
              <a:chOff x="3204256" y="4275626"/>
              <a:chExt cx="1005840" cy="740643"/>
            </a:xfrm>
          </p:grpSpPr>
          <p:cxnSp>
            <p:nvCxnSpPr>
              <p:cNvPr id="98" name="Straight Connector 97">
                <a:extLst>
                  <a:ext uri="{FF2B5EF4-FFF2-40B4-BE49-F238E27FC236}">
                    <a16:creationId xmlns:a16="http://schemas.microsoft.com/office/drawing/2014/main" id="{F3F68164-39E0-4A7E-ACF3-023CFAAA3D32}"/>
                  </a:ext>
                </a:extLst>
              </p:cNvPr>
              <p:cNvCxnSpPr>
                <a:cxnSpLocks/>
              </p:cNvCxnSpPr>
              <p:nvPr/>
            </p:nvCxnSpPr>
            <p:spPr>
              <a:xfrm flipV="1">
                <a:off x="3216135" y="4275626"/>
                <a:ext cx="482851" cy="735605"/>
              </a:xfrm>
              <a:prstGeom prst="line">
                <a:avLst/>
              </a:prstGeom>
              <a:ln w="381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6CB53099-41C5-4327-8CE0-98464A11D921}"/>
                  </a:ext>
                </a:extLst>
              </p:cNvPr>
              <p:cNvCxnSpPr>
                <a:cxnSpLocks/>
              </p:cNvCxnSpPr>
              <p:nvPr/>
            </p:nvCxnSpPr>
            <p:spPr>
              <a:xfrm>
                <a:off x="3204256" y="5016269"/>
                <a:ext cx="1005840" cy="0"/>
              </a:xfrm>
              <a:prstGeom prst="line">
                <a:avLst/>
              </a:prstGeom>
              <a:ln w="38100">
                <a:solidFill>
                  <a:srgbClr val="FF9933"/>
                </a:solidFill>
              </a:ln>
            </p:spPr>
            <p:style>
              <a:lnRef idx="1">
                <a:schemeClr val="accent1"/>
              </a:lnRef>
              <a:fillRef idx="0">
                <a:schemeClr val="accent1"/>
              </a:fillRef>
              <a:effectRef idx="0">
                <a:schemeClr val="accent1"/>
              </a:effectRef>
              <a:fontRef idx="minor">
                <a:schemeClr val="tx1"/>
              </a:fontRef>
            </p:style>
          </p:cxnSp>
        </p:grpSp>
        <p:sp>
          <p:nvSpPr>
            <p:cNvPr id="4" name="Arc 3">
              <a:extLst>
                <a:ext uri="{FF2B5EF4-FFF2-40B4-BE49-F238E27FC236}">
                  <a16:creationId xmlns:a16="http://schemas.microsoft.com/office/drawing/2014/main" id="{77A1D826-A553-426E-B26C-DA9A18D3F0ED}"/>
                </a:ext>
              </a:extLst>
            </p:cNvPr>
            <p:cNvSpPr/>
            <p:nvPr/>
          </p:nvSpPr>
          <p:spPr>
            <a:xfrm rot="1024525">
              <a:off x="3371172" y="3784906"/>
              <a:ext cx="708794" cy="688004"/>
            </a:xfrm>
            <a:prstGeom prst="arc">
              <a:avLst>
                <a:gd name="adj1" fmla="val 15988510"/>
                <a:gd name="adj2" fmla="val 218470"/>
              </a:avLst>
            </a:prstGeom>
            <a:ln w="28575">
              <a:solidFill>
                <a:srgbClr val="FF993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41" name="Arc 40">
            <a:extLst>
              <a:ext uri="{FF2B5EF4-FFF2-40B4-BE49-F238E27FC236}">
                <a16:creationId xmlns:a16="http://schemas.microsoft.com/office/drawing/2014/main" id="{02512772-3F8E-423C-AC47-2A26655BCC77}"/>
              </a:ext>
            </a:extLst>
          </p:cNvPr>
          <p:cNvSpPr/>
          <p:nvPr/>
        </p:nvSpPr>
        <p:spPr>
          <a:xfrm rot="20121111">
            <a:off x="1058313" y="2382433"/>
            <a:ext cx="1154802" cy="1156032"/>
          </a:xfrm>
          <a:prstGeom prst="arc">
            <a:avLst>
              <a:gd name="adj1" fmla="val 16101905"/>
              <a:gd name="adj2" fmla="val 159452"/>
            </a:avLst>
          </a:prstGeom>
          <a:ln w="28575">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2" name="Arc 41">
            <a:extLst>
              <a:ext uri="{FF2B5EF4-FFF2-40B4-BE49-F238E27FC236}">
                <a16:creationId xmlns:a16="http://schemas.microsoft.com/office/drawing/2014/main" id="{2F2FEDCC-9A6F-4ECC-A54D-3831D6903D00}"/>
              </a:ext>
            </a:extLst>
          </p:cNvPr>
          <p:cNvSpPr/>
          <p:nvPr/>
        </p:nvSpPr>
        <p:spPr>
          <a:xfrm rot="1024525">
            <a:off x="853724" y="4894658"/>
            <a:ext cx="563198" cy="522582"/>
          </a:xfrm>
          <a:prstGeom prst="arc">
            <a:avLst>
              <a:gd name="adj1" fmla="val 16971712"/>
              <a:gd name="adj2" fmla="val 0"/>
            </a:avLst>
          </a:prstGeom>
          <a:ln w="28575">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3" name="Arc 42">
            <a:extLst>
              <a:ext uri="{FF2B5EF4-FFF2-40B4-BE49-F238E27FC236}">
                <a16:creationId xmlns:a16="http://schemas.microsoft.com/office/drawing/2014/main" id="{F1247E5B-6422-4F2B-B84F-27F3641CC36B}"/>
              </a:ext>
            </a:extLst>
          </p:cNvPr>
          <p:cNvSpPr/>
          <p:nvPr/>
        </p:nvSpPr>
        <p:spPr>
          <a:xfrm rot="18931088">
            <a:off x="6361754" y="5182203"/>
            <a:ext cx="563198" cy="561600"/>
          </a:xfrm>
          <a:prstGeom prst="arc">
            <a:avLst>
              <a:gd name="adj1" fmla="val 12982996"/>
              <a:gd name="adj2" fmla="val 2344262"/>
            </a:avLst>
          </a:prstGeom>
          <a:ln w="28575">
            <a:solidFill>
              <a:srgbClr val="FF33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pic>
        <p:nvPicPr>
          <p:cNvPr id="38" name="Picture 37" descr="A close up of a sign&#10;&#10;Description generated with high confidence">
            <a:extLst>
              <a:ext uri="{FF2B5EF4-FFF2-40B4-BE49-F238E27FC236}">
                <a16:creationId xmlns:a16="http://schemas.microsoft.com/office/drawing/2014/main" id="{E248D9C4-1741-4578-9B52-5EE88003F9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39" name="TextBox 38">
            <a:extLst>
              <a:ext uri="{FF2B5EF4-FFF2-40B4-BE49-F238E27FC236}">
                <a16:creationId xmlns:a16="http://schemas.microsoft.com/office/drawing/2014/main" id="{5583E6B3-376E-4EBE-969C-DBBC27B33758}"/>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3" name="Table 2">
            <a:extLst>
              <a:ext uri="{FF2B5EF4-FFF2-40B4-BE49-F238E27FC236}">
                <a16:creationId xmlns:a16="http://schemas.microsoft.com/office/drawing/2014/main" id="{0A7E753A-3213-4F67-865D-AB7B9630A85B}"/>
              </a:ext>
            </a:extLst>
          </p:cNvPr>
          <p:cNvGraphicFramePr>
            <a:graphicFrameLocks noGrp="1"/>
          </p:cNvGraphicFramePr>
          <p:nvPr>
            <p:extLst>
              <p:ext uri="{D42A27DB-BD31-4B8C-83A1-F6EECF244321}">
                <p14:modId xmlns:p14="http://schemas.microsoft.com/office/powerpoint/2010/main" val="874561134"/>
              </p:ext>
            </p:extLst>
          </p:nvPr>
        </p:nvGraphicFramePr>
        <p:xfrm>
          <a:off x="1559491" y="2904769"/>
          <a:ext cx="1601950" cy="396240"/>
        </p:xfrm>
        <a:graphic>
          <a:graphicData uri="http://schemas.openxmlformats.org/drawingml/2006/table">
            <a:tbl>
              <a:tblPr firstRow="1" bandRow="1">
                <a:tableStyleId>{5940675A-B579-460E-94D1-54222C63F5DA}</a:tableStyleId>
              </a:tblPr>
              <a:tblGrid>
                <a:gridCol w="1601950">
                  <a:extLst>
                    <a:ext uri="{9D8B030D-6E8A-4147-A177-3AD203B41FA5}">
                      <a16:colId xmlns:a16="http://schemas.microsoft.com/office/drawing/2014/main" val="3224364880"/>
                    </a:ext>
                  </a:extLst>
                </a:gridCol>
              </a:tblGrid>
              <a:tr h="370840">
                <a:tc>
                  <a:txBody>
                    <a:bodyPr/>
                    <a:lstStyle/>
                    <a:p>
                      <a:pPr algn="ctr"/>
                      <a:endParaRPr lang="en-GB" sz="2000" b="1" dirty="0">
                        <a:solidFill>
                          <a:srgbClr val="FF0000"/>
                        </a:solidFill>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2110798176"/>
                  </a:ext>
                </a:extLst>
              </a:tr>
            </a:tbl>
          </a:graphicData>
        </a:graphic>
      </p:graphicFrame>
      <p:graphicFrame>
        <p:nvGraphicFramePr>
          <p:cNvPr id="44" name="Table 43">
            <a:extLst>
              <a:ext uri="{FF2B5EF4-FFF2-40B4-BE49-F238E27FC236}">
                <a16:creationId xmlns:a16="http://schemas.microsoft.com/office/drawing/2014/main" id="{AC870D53-63F2-46AB-9052-B489F65A1EE0}"/>
              </a:ext>
            </a:extLst>
          </p:cNvPr>
          <p:cNvGraphicFramePr>
            <a:graphicFrameLocks noGrp="1"/>
          </p:cNvGraphicFramePr>
          <p:nvPr>
            <p:extLst>
              <p:ext uri="{D42A27DB-BD31-4B8C-83A1-F6EECF244321}">
                <p14:modId xmlns:p14="http://schemas.microsoft.com/office/powerpoint/2010/main" val="2783955328"/>
              </p:ext>
            </p:extLst>
          </p:nvPr>
        </p:nvGraphicFramePr>
        <p:xfrm>
          <a:off x="6057071" y="1375093"/>
          <a:ext cx="1601950" cy="396240"/>
        </p:xfrm>
        <a:graphic>
          <a:graphicData uri="http://schemas.openxmlformats.org/drawingml/2006/table">
            <a:tbl>
              <a:tblPr firstRow="1" bandRow="1">
                <a:tableStyleId>{5940675A-B579-460E-94D1-54222C63F5DA}</a:tableStyleId>
              </a:tblPr>
              <a:tblGrid>
                <a:gridCol w="1601950">
                  <a:extLst>
                    <a:ext uri="{9D8B030D-6E8A-4147-A177-3AD203B41FA5}">
                      <a16:colId xmlns:a16="http://schemas.microsoft.com/office/drawing/2014/main" val="3224364880"/>
                    </a:ext>
                  </a:extLst>
                </a:gridCol>
              </a:tblGrid>
              <a:tr h="370840">
                <a:tc>
                  <a:txBody>
                    <a:bodyPr/>
                    <a:lstStyle/>
                    <a:p>
                      <a:pPr algn="ctr"/>
                      <a:endParaRPr lang="en-GB" sz="2000" b="1" dirty="0">
                        <a:solidFill>
                          <a:srgbClr val="FF0000"/>
                        </a:solidFill>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2110798176"/>
                  </a:ext>
                </a:extLst>
              </a:tr>
            </a:tbl>
          </a:graphicData>
        </a:graphic>
      </p:graphicFrame>
      <p:graphicFrame>
        <p:nvGraphicFramePr>
          <p:cNvPr id="45" name="Table 44">
            <a:extLst>
              <a:ext uri="{FF2B5EF4-FFF2-40B4-BE49-F238E27FC236}">
                <a16:creationId xmlns:a16="http://schemas.microsoft.com/office/drawing/2014/main" id="{84C933B7-B73B-442A-ADEC-E030FCE937E3}"/>
              </a:ext>
            </a:extLst>
          </p:cNvPr>
          <p:cNvGraphicFramePr>
            <a:graphicFrameLocks noGrp="1"/>
          </p:cNvGraphicFramePr>
          <p:nvPr>
            <p:extLst>
              <p:ext uri="{D42A27DB-BD31-4B8C-83A1-F6EECF244321}">
                <p14:modId xmlns:p14="http://schemas.microsoft.com/office/powerpoint/2010/main" val="2444909219"/>
              </p:ext>
            </p:extLst>
          </p:nvPr>
        </p:nvGraphicFramePr>
        <p:xfrm>
          <a:off x="3818969" y="4147758"/>
          <a:ext cx="1601950" cy="396240"/>
        </p:xfrm>
        <a:graphic>
          <a:graphicData uri="http://schemas.openxmlformats.org/drawingml/2006/table">
            <a:tbl>
              <a:tblPr firstRow="1" bandRow="1">
                <a:tableStyleId>{5940675A-B579-460E-94D1-54222C63F5DA}</a:tableStyleId>
              </a:tblPr>
              <a:tblGrid>
                <a:gridCol w="1601950">
                  <a:extLst>
                    <a:ext uri="{9D8B030D-6E8A-4147-A177-3AD203B41FA5}">
                      <a16:colId xmlns:a16="http://schemas.microsoft.com/office/drawing/2014/main" val="3224364880"/>
                    </a:ext>
                  </a:extLst>
                </a:gridCol>
              </a:tblGrid>
              <a:tr h="370840">
                <a:tc>
                  <a:txBody>
                    <a:bodyPr/>
                    <a:lstStyle/>
                    <a:p>
                      <a:pPr algn="ctr"/>
                      <a:endParaRPr lang="en-GB" sz="2000" b="1" dirty="0">
                        <a:solidFill>
                          <a:srgbClr val="FF0000"/>
                        </a:solidFill>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2110798176"/>
                  </a:ext>
                </a:extLst>
              </a:tr>
            </a:tbl>
          </a:graphicData>
        </a:graphic>
      </p:graphicFrame>
      <p:graphicFrame>
        <p:nvGraphicFramePr>
          <p:cNvPr id="46" name="Table 45">
            <a:extLst>
              <a:ext uri="{FF2B5EF4-FFF2-40B4-BE49-F238E27FC236}">
                <a16:creationId xmlns:a16="http://schemas.microsoft.com/office/drawing/2014/main" id="{803D7C8F-A74A-4505-A81A-873F41D53EDC}"/>
              </a:ext>
            </a:extLst>
          </p:cNvPr>
          <p:cNvGraphicFramePr>
            <a:graphicFrameLocks noGrp="1"/>
          </p:cNvGraphicFramePr>
          <p:nvPr>
            <p:extLst>
              <p:ext uri="{D42A27DB-BD31-4B8C-83A1-F6EECF244321}">
                <p14:modId xmlns:p14="http://schemas.microsoft.com/office/powerpoint/2010/main" val="2838550141"/>
              </p:ext>
            </p:extLst>
          </p:nvPr>
        </p:nvGraphicFramePr>
        <p:xfrm>
          <a:off x="895726" y="5390904"/>
          <a:ext cx="1601950" cy="396240"/>
        </p:xfrm>
        <a:graphic>
          <a:graphicData uri="http://schemas.openxmlformats.org/drawingml/2006/table">
            <a:tbl>
              <a:tblPr firstRow="1" bandRow="1">
                <a:tableStyleId>{5940675A-B579-460E-94D1-54222C63F5DA}</a:tableStyleId>
              </a:tblPr>
              <a:tblGrid>
                <a:gridCol w="1601950">
                  <a:extLst>
                    <a:ext uri="{9D8B030D-6E8A-4147-A177-3AD203B41FA5}">
                      <a16:colId xmlns:a16="http://schemas.microsoft.com/office/drawing/2014/main" val="3224364880"/>
                    </a:ext>
                  </a:extLst>
                </a:gridCol>
              </a:tblGrid>
              <a:tr h="370840">
                <a:tc>
                  <a:txBody>
                    <a:bodyPr/>
                    <a:lstStyle/>
                    <a:p>
                      <a:pPr algn="ctr"/>
                      <a:endParaRPr lang="en-GB" sz="2000" b="1" dirty="0">
                        <a:solidFill>
                          <a:srgbClr val="FF0000"/>
                        </a:solidFill>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2110798176"/>
                  </a:ext>
                </a:extLst>
              </a:tr>
            </a:tbl>
          </a:graphicData>
        </a:graphic>
      </p:graphicFrame>
      <p:graphicFrame>
        <p:nvGraphicFramePr>
          <p:cNvPr id="47" name="Table 46">
            <a:extLst>
              <a:ext uri="{FF2B5EF4-FFF2-40B4-BE49-F238E27FC236}">
                <a16:creationId xmlns:a16="http://schemas.microsoft.com/office/drawing/2014/main" id="{F152ED18-8E69-4970-B8C3-4E5D5905885C}"/>
              </a:ext>
            </a:extLst>
          </p:cNvPr>
          <p:cNvGraphicFramePr>
            <a:graphicFrameLocks noGrp="1"/>
          </p:cNvGraphicFramePr>
          <p:nvPr>
            <p:extLst>
              <p:ext uri="{D42A27DB-BD31-4B8C-83A1-F6EECF244321}">
                <p14:modId xmlns:p14="http://schemas.microsoft.com/office/powerpoint/2010/main" val="499400972"/>
              </p:ext>
            </p:extLst>
          </p:nvPr>
        </p:nvGraphicFramePr>
        <p:xfrm>
          <a:off x="5878202" y="5670381"/>
          <a:ext cx="1601950" cy="396240"/>
        </p:xfrm>
        <a:graphic>
          <a:graphicData uri="http://schemas.openxmlformats.org/drawingml/2006/table">
            <a:tbl>
              <a:tblPr firstRow="1" bandRow="1">
                <a:tableStyleId>{5940675A-B579-460E-94D1-54222C63F5DA}</a:tableStyleId>
              </a:tblPr>
              <a:tblGrid>
                <a:gridCol w="1601950">
                  <a:extLst>
                    <a:ext uri="{9D8B030D-6E8A-4147-A177-3AD203B41FA5}">
                      <a16:colId xmlns:a16="http://schemas.microsoft.com/office/drawing/2014/main" val="3224364880"/>
                    </a:ext>
                  </a:extLst>
                </a:gridCol>
              </a:tblGrid>
              <a:tr h="370840">
                <a:tc>
                  <a:txBody>
                    <a:bodyPr/>
                    <a:lstStyle/>
                    <a:p>
                      <a:pPr algn="ctr"/>
                      <a:endParaRPr lang="en-GB" sz="2000" b="1" dirty="0">
                        <a:solidFill>
                          <a:srgbClr val="FF0000"/>
                        </a:solidFill>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2110798176"/>
                  </a:ext>
                </a:extLst>
              </a:tr>
            </a:tbl>
          </a:graphicData>
        </a:graphic>
      </p:graphicFrame>
    </p:spTree>
    <p:extLst>
      <p:ext uri="{BB962C8B-B14F-4D97-AF65-F5344CB8AC3E}">
        <p14:creationId xmlns:p14="http://schemas.microsoft.com/office/powerpoint/2010/main" val="2053065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Label these angles as acute, right angle or obtuse.</a:t>
            </a: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u="sng" dirty="0">
              <a:solidFill>
                <a:srgbClr val="FF0000"/>
              </a:solidFill>
              <a:latin typeface="Century Gothic" panose="020B0502020202020204" pitchFamily="34" charset="0"/>
            </a:endParaRPr>
          </a:p>
          <a:p>
            <a:pPr algn="ctr"/>
            <a:endParaRPr lang="en-GB" sz="2000" b="1" u="sng"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p:txBody>
      </p:sp>
      <p:grpSp>
        <p:nvGrpSpPr>
          <p:cNvPr id="85" name="Group 84">
            <a:extLst>
              <a:ext uri="{FF2B5EF4-FFF2-40B4-BE49-F238E27FC236}">
                <a16:creationId xmlns:a16="http://schemas.microsoft.com/office/drawing/2014/main" id="{8D7B104A-1038-44E9-969A-35FA3D42724A}"/>
              </a:ext>
            </a:extLst>
          </p:cNvPr>
          <p:cNvGrpSpPr/>
          <p:nvPr/>
        </p:nvGrpSpPr>
        <p:grpSpPr>
          <a:xfrm>
            <a:off x="836758" y="1794927"/>
            <a:ext cx="2260149" cy="969231"/>
            <a:chOff x="2661179" y="4256732"/>
            <a:chExt cx="1546492" cy="664332"/>
          </a:xfrm>
        </p:grpSpPr>
        <p:cxnSp>
          <p:nvCxnSpPr>
            <p:cNvPr id="86" name="Straight Connector 85">
              <a:extLst>
                <a:ext uri="{FF2B5EF4-FFF2-40B4-BE49-F238E27FC236}">
                  <a16:creationId xmlns:a16="http://schemas.microsoft.com/office/drawing/2014/main" id="{2988815F-CC26-4B14-823B-3F189FFE4BF1}"/>
                </a:ext>
              </a:extLst>
            </p:cNvPr>
            <p:cNvCxnSpPr>
              <a:cxnSpLocks/>
            </p:cNvCxnSpPr>
            <p:nvPr/>
          </p:nvCxnSpPr>
          <p:spPr>
            <a:xfrm flipH="1" flipV="1">
              <a:off x="2661179" y="4256732"/>
              <a:ext cx="552360" cy="664332"/>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57D68725-C29A-46C7-90A8-F9215AB4D55F}"/>
                </a:ext>
              </a:extLst>
            </p:cNvPr>
            <p:cNvCxnSpPr>
              <a:cxnSpLocks/>
            </p:cNvCxnSpPr>
            <p:nvPr/>
          </p:nvCxnSpPr>
          <p:spPr>
            <a:xfrm>
              <a:off x="3201831" y="4914564"/>
              <a:ext cx="1005840"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grpSp>
      <p:grpSp>
        <p:nvGrpSpPr>
          <p:cNvPr id="89" name="Group 88">
            <a:extLst>
              <a:ext uri="{FF2B5EF4-FFF2-40B4-BE49-F238E27FC236}">
                <a16:creationId xmlns:a16="http://schemas.microsoft.com/office/drawing/2014/main" id="{E619F7AD-FBAE-4EB1-891A-4E471C9F9741}"/>
              </a:ext>
            </a:extLst>
          </p:cNvPr>
          <p:cNvGrpSpPr/>
          <p:nvPr/>
        </p:nvGrpSpPr>
        <p:grpSpPr>
          <a:xfrm>
            <a:off x="765638" y="4045418"/>
            <a:ext cx="1862126" cy="1199239"/>
            <a:chOff x="3176336" y="4305972"/>
            <a:chExt cx="1005840" cy="611052"/>
          </a:xfrm>
        </p:grpSpPr>
        <p:cxnSp>
          <p:nvCxnSpPr>
            <p:cNvPr id="90" name="Straight Connector 89">
              <a:extLst>
                <a:ext uri="{FF2B5EF4-FFF2-40B4-BE49-F238E27FC236}">
                  <a16:creationId xmlns:a16="http://schemas.microsoft.com/office/drawing/2014/main" id="{87050155-C003-4ACA-BFE6-066D12BC182F}"/>
                </a:ext>
              </a:extLst>
            </p:cNvPr>
            <p:cNvCxnSpPr/>
            <p:nvPr/>
          </p:nvCxnSpPr>
          <p:spPr>
            <a:xfrm flipV="1">
              <a:off x="3176336" y="4305972"/>
              <a:ext cx="1005840" cy="611052"/>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340C049-BDEA-4A7C-88D0-1E06E493C614}"/>
                </a:ext>
              </a:extLst>
            </p:cNvPr>
            <p:cNvCxnSpPr>
              <a:cxnSpLocks/>
            </p:cNvCxnSpPr>
            <p:nvPr/>
          </p:nvCxnSpPr>
          <p:spPr>
            <a:xfrm>
              <a:off x="3176336" y="4914564"/>
              <a:ext cx="1005840"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0D2C8257-34F9-4D56-BD6A-441A36334D6E}"/>
              </a:ext>
            </a:extLst>
          </p:cNvPr>
          <p:cNvGrpSpPr/>
          <p:nvPr/>
        </p:nvGrpSpPr>
        <p:grpSpPr>
          <a:xfrm rot="5400000">
            <a:off x="6009061" y="2014296"/>
            <a:ext cx="1757343" cy="1452440"/>
            <a:chOff x="3200400" y="2613203"/>
            <a:chExt cx="1371600" cy="1375611"/>
          </a:xfrm>
        </p:grpSpPr>
        <p:grpSp>
          <p:nvGrpSpPr>
            <p:cNvPr id="81" name="Group 80">
              <a:extLst>
                <a:ext uri="{FF2B5EF4-FFF2-40B4-BE49-F238E27FC236}">
                  <a16:creationId xmlns:a16="http://schemas.microsoft.com/office/drawing/2014/main" id="{418F7D5A-B4A6-4752-B5D8-2F11D707C0D5}"/>
                </a:ext>
              </a:extLst>
            </p:cNvPr>
            <p:cNvGrpSpPr/>
            <p:nvPr/>
          </p:nvGrpSpPr>
          <p:grpSpPr>
            <a:xfrm>
              <a:off x="3200400" y="2613203"/>
              <a:ext cx="1371600" cy="1375611"/>
              <a:chOff x="3037367" y="2053389"/>
              <a:chExt cx="1371600" cy="1375611"/>
            </a:xfrm>
          </p:grpSpPr>
          <p:cxnSp>
            <p:nvCxnSpPr>
              <p:cNvPr id="83" name="Straight Connector 82">
                <a:extLst>
                  <a:ext uri="{FF2B5EF4-FFF2-40B4-BE49-F238E27FC236}">
                    <a16:creationId xmlns:a16="http://schemas.microsoft.com/office/drawing/2014/main" id="{0A76049E-2D80-4FCE-8F5F-BBACFD2880E8}"/>
                  </a:ext>
                </a:extLst>
              </p:cNvPr>
              <p:cNvCxnSpPr/>
              <p:nvPr/>
            </p:nvCxnSpPr>
            <p:spPr>
              <a:xfrm flipV="1">
                <a:off x="3048000" y="2053389"/>
                <a:ext cx="0" cy="1375611"/>
              </a:xfrm>
              <a:prstGeom prst="line">
                <a:avLst/>
              </a:prstGeom>
              <a:ln w="38100">
                <a:solidFill>
                  <a:srgbClr val="CC66FF"/>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9654EEEB-508F-4951-B482-D601959C7CB0}"/>
                  </a:ext>
                </a:extLst>
              </p:cNvPr>
              <p:cNvCxnSpPr>
                <a:cxnSpLocks/>
              </p:cNvCxnSpPr>
              <p:nvPr/>
            </p:nvCxnSpPr>
            <p:spPr>
              <a:xfrm flipV="1">
                <a:off x="3037367" y="3418367"/>
                <a:ext cx="1371600" cy="1"/>
              </a:xfrm>
              <a:prstGeom prst="line">
                <a:avLst/>
              </a:prstGeom>
              <a:ln w="38100">
                <a:solidFill>
                  <a:srgbClr val="CC66FF"/>
                </a:solidFill>
              </a:ln>
            </p:spPr>
            <p:style>
              <a:lnRef idx="1">
                <a:schemeClr val="accent1"/>
              </a:lnRef>
              <a:fillRef idx="0">
                <a:schemeClr val="accent1"/>
              </a:fillRef>
              <a:effectRef idx="0">
                <a:schemeClr val="accent1"/>
              </a:effectRef>
              <a:fontRef idx="minor">
                <a:schemeClr val="tx1"/>
              </a:fontRef>
            </p:style>
          </p:cxnSp>
        </p:grpSp>
        <p:sp>
          <p:nvSpPr>
            <p:cNvPr id="82" name="Rectangle 81">
              <a:extLst>
                <a:ext uri="{FF2B5EF4-FFF2-40B4-BE49-F238E27FC236}">
                  <a16:creationId xmlns:a16="http://schemas.microsoft.com/office/drawing/2014/main" id="{CF5AC70E-2B1B-4563-A33F-05DA2F4D22D8}"/>
                </a:ext>
              </a:extLst>
            </p:cNvPr>
            <p:cNvSpPr/>
            <p:nvPr/>
          </p:nvSpPr>
          <p:spPr>
            <a:xfrm>
              <a:off x="3221666" y="3797897"/>
              <a:ext cx="148919" cy="180285"/>
            </a:xfrm>
            <a:prstGeom prst="rect">
              <a:avLst/>
            </a:prstGeom>
            <a:noFill/>
            <a:ln w="28575">
              <a:solidFill>
                <a:srgbClr val="CC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3" name="Group 92">
            <a:extLst>
              <a:ext uri="{FF2B5EF4-FFF2-40B4-BE49-F238E27FC236}">
                <a16:creationId xmlns:a16="http://schemas.microsoft.com/office/drawing/2014/main" id="{153F42C4-98D9-4E57-A343-DCB4126A2BEB}"/>
              </a:ext>
            </a:extLst>
          </p:cNvPr>
          <p:cNvGrpSpPr/>
          <p:nvPr/>
        </p:nvGrpSpPr>
        <p:grpSpPr>
          <a:xfrm rot="20493883">
            <a:off x="5308572" y="4920611"/>
            <a:ext cx="2711571" cy="603675"/>
            <a:chOff x="2279074" y="4534885"/>
            <a:chExt cx="1894393" cy="376611"/>
          </a:xfrm>
        </p:grpSpPr>
        <p:cxnSp>
          <p:nvCxnSpPr>
            <p:cNvPr id="94" name="Straight Connector 93">
              <a:extLst>
                <a:ext uri="{FF2B5EF4-FFF2-40B4-BE49-F238E27FC236}">
                  <a16:creationId xmlns:a16="http://schemas.microsoft.com/office/drawing/2014/main" id="{0C76DA88-6E4A-4AAA-A42C-A94A513A1596}"/>
                </a:ext>
              </a:extLst>
            </p:cNvPr>
            <p:cNvCxnSpPr>
              <a:cxnSpLocks/>
            </p:cNvCxnSpPr>
            <p:nvPr/>
          </p:nvCxnSpPr>
          <p:spPr>
            <a:xfrm flipH="1" flipV="1">
              <a:off x="2279074" y="4534885"/>
              <a:ext cx="894788" cy="376611"/>
            </a:xfrm>
            <a:prstGeom prst="line">
              <a:avLst/>
            </a:prstGeom>
            <a:ln w="38100">
              <a:solidFill>
                <a:srgbClr val="FF3399"/>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3C421500-C118-4123-BD13-6ACB74CBCE34}"/>
                </a:ext>
              </a:extLst>
            </p:cNvPr>
            <p:cNvCxnSpPr>
              <a:cxnSpLocks/>
            </p:cNvCxnSpPr>
            <p:nvPr/>
          </p:nvCxnSpPr>
          <p:spPr>
            <a:xfrm>
              <a:off x="3167627" y="4909525"/>
              <a:ext cx="1005840" cy="0"/>
            </a:xfrm>
            <a:prstGeom prst="line">
              <a:avLst/>
            </a:prstGeom>
            <a:ln w="38100">
              <a:solidFill>
                <a:srgbClr val="FF3399"/>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443A4026-78E8-41C8-A2DB-336C42CD81A1}"/>
              </a:ext>
            </a:extLst>
          </p:cNvPr>
          <p:cNvGrpSpPr/>
          <p:nvPr/>
        </p:nvGrpSpPr>
        <p:grpSpPr>
          <a:xfrm>
            <a:off x="3633411" y="2634392"/>
            <a:ext cx="1824593" cy="1589216"/>
            <a:chOff x="3371172" y="2883694"/>
            <a:chExt cx="1824593" cy="1589216"/>
          </a:xfrm>
        </p:grpSpPr>
        <p:grpSp>
          <p:nvGrpSpPr>
            <p:cNvPr id="97" name="Group 96">
              <a:extLst>
                <a:ext uri="{FF2B5EF4-FFF2-40B4-BE49-F238E27FC236}">
                  <a16:creationId xmlns:a16="http://schemas.microsoft.com/office/drawing/2014/main" id="{3D57CF1B-DA99-4882-AEF8-57357E6D2F16}"/>
                </a:ext>
              </a:extLst>
            </p:cNvPr>
            <p:cNvGrpSpPr/>
            <p:nvPr/>
          </p:nvGrpSpPr>
          <p:grpSpPr>
            <a:xfrm>
              <a:off x="3519646" y="2883694"/>
              <a:ext cx="1676119" cy="1368365"/>
              <a:chOff x="3204256" y="4275626"/>
              <a:chExt cx="1005840" cy="740643"/>
            </a:xfrm>
          </p:grpSpPr>
          <p:cxnSp>
            <p:nvCxnSpPr>
              <p:cNvPr id="98" name="Straight Connector 97">
                <a:extLst>
                  <a:ext uri="{FF2B5EF4-FFF2-40B4-BE49-F238E27FC236}">
                    <a16:creationId xmlns:a16="http://schemas.microsoft.com/office/drawing/2014/main" id="{F3F68164-39E0-4A7E-ACF3-023CFAAA3D32}"/>
                  </a:ext>
                </a:extLst>
              </p:cNvPr>
              <p:cNvCxnSpPr>
                <a:cxnSpLocks/>
              </p:cNvCxnSpPr>
              <p:nvPr/>
            </p:nvCxnSpPr>
            <p:spPr>
              <a:xfrm flipV="1">
                <a:off x="3216135" y="4275626"/>
                <a:ext cx="482851" cy="735605"/>
              </a:xfrm>
              <a:prstGeom prst="line">
                <a:avLst/>
              </a:prstGeom>
              <a:ln w="381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6CB53099-41C5-4327-8CE0-98464A11D921}"/>
                  </a:ext>
                </a:extLst>
              </p:cNvPr>
              <p:cNvCxnSpPr>
                <a:cxnSpLocks/>
              </p:cNvCxnSpPr>
              <p:nvPr/>
            </p:nvCxnSpPr>
            <p:spPr>
              <a:xfrm>
                <a:off x="3204256" y="5016269"/>
                <a:ext cx="1005840" cy="0"/>
              </a:xfrm>
              <a:prstGeom prst="line">
                <a:avLst/>
              </a:prstGeom>
              <a:ln w="38100">
                <a:solidFill>
                  <a:srgbClr val="FF9933"/>
                </a:solidFill>
              </a:ln>
            </p:spPr>
            <p:style>
              <a:lnRef idx="1">
                <a:schemeClr val="accent1"/>
              </a:lnRef>
              <a:fillRef idx="0">
                <a:schemeClr val="accent1"/>
              </a:fillRef>
              <a:effectRef idx="0">
                <a:schemeClr val="accent1"/>
              </a:effectRef>
              <a:fontRef idx="minor">
                <a:schemeClr val="tx1"/>
              </a:fontRef>
            </p:style>
          </p:cxnSp>
        </p:grpSp>
        <p:sp>
          <p:nvSpPr>
            <p:cNvPr id="4" name="Arc 3">
              <a:extLst>
                <a:ext uri="{FF2B5EF4-FFF2-40B4-BE49-F238E27FC236}">
                  <a16:creationId xmlns:a16="http://schemas.microsoft.com/office/drawing/2014/main" id="{77A1D826-A553-426E-B26C-DA9A18D3F0ED}"/>
                </a:ext>
              </a:extLst>
            </p:cNvPr>
            <p:cNvSpPr/>
            <p:nvPr/>
          </p:nvSpPr>
          <p:spPr>
            <a:xfrm rot="1024525">
              <a:off x="3371172" y="3784906"/>
              <a:ext cx="708794" cy="688004"/>
            </a:xfrm>
            <a:prstGeom prst="arc">
              <a:avLst>
                <a:gd name="adj1" fmla="val 15988510"/>
                <a:gd name="adj2" fmla="val 260152"/>
              </a:avLst>
            </a:prstGeom>
            <a:ln w="28575">
              <a:solidFill>
                <a:srgbClr val="FF993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41" name="Arc 40">
            <a:extLst>
              <a:ext uri="{FF2B5EF4-FFF2-40B4-BE49-F238E27FC236}">
                <a16:creationId xmlns:a16="http://schemas.microsoft.com/office/drawing/2014/main" id="{02512772-3F8E-423C-AC47-2A26655BCC77}"/>
              </a:ext>
            </a:extLst>
          </p:cNvPr>
          <p:cNvSpPr/>
          <p:nvPr/>
        </p:nvSpPr>
        <p:spPr>
          <a:xfrm rot="20121111">
            <a:off x="1058313" y="2382433"/>
            <a:ext cx="1154802" cy="1156032"/>
          </a:xfrm>
          <a:prstGeom prst="arc">
            <a:avLst>
              <a:gd name="adj1" fmla="val 16101905"/>
              <a:gd name="adj2" fmla="val 159452"/>
            </a:avLst>
          </a:prstGeom>
          <a:ln w="28575">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2" name="Arc 41">
            <a:extLst>
              <a:ext uri="{FF2B5EF4-FFF2-40B4-BE49-F238E27FC236}">
                <a16:creationId xmlns:a16="http://schemas.microsoft.com/office/drawing/2014/main" id="{2F2FEDCC-9A6F-4ECC-A54D-3831D6903D00}"/>
              </a:ext>
            </a:extLst>
          </p:cNvPr>
          <p:cNvSpPr/>
          <p:nvPr/>
        </p:nvSpPr>
        <p:spPr>
          <a:xfrm rot="1024525">
            <a:off x="853724" y="4894658"/>
            <a:ext cx="563198" cy="522582"/>
          </a:xfrm>
          <a:prstGeom prst="arc">
            <a:avLst>
              <a:gd name="adj1" fmla="val 16971712"/>
              <a:gd name="adj2" fmla="val 0"/>
            </a:avLst>
          </a:prstGeom>
          <a:ln w="28575">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3" name="Arc 42">
            <a:extLst>
              <a:ext uri="{FF2B5EF4-FFF2-40B4-BE49-F238E27FC236}">
                <a16:creationId xmlns:a16="http://schemas.microsoft.com/office/drawing/2014/main" id="{F1247E5B-6422-4F2B-B84F-27F3641CC36B}"/>
              </a:ext>
            </a:extLst>
          </p:cNvPr>
          <p:cNvSpPr/>
          <p:nvPr/>
        </p:nvSpPr>
        <p:spPr>
          <a:xfrm rot="18931088">
            <a:off x="6361754" y="5182203"/>
            <a:ext cx="563198" cy="561600"/>
          </a:xfrm>
          <a:prstGeom prst="arc">
            <a:avLst>
              <a:gd name="adj1" fmla="val 12982996"/>
              <a:gd name="adj2" fmla="val 2344262"/>
            </a:avLst>
          </a:prstGeom>
          <a:ln w="28575">
            <a:solidFill>
              <a:srgbClr val="FF33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pic>
        <p:nvPicPr>
          <p:cNvPr id="38" name="Picture 37" descr="A close up of a sign&#10;&#10;Description generated with high confidence">
            <a:extLst>
              <a:ext uri="{FF2B5EF4-FFF2-40B4-BE49-F238E27FC236}">
                <a16:creationId xmlns:a16="http://schemas.microsoft.com/office/drawing/2014/main" id="{E248D9C4-1741-4578-9B52-5EE88003F9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39" name="TextBox 38">
            <a:extLst>
              <a:ext uri="{FF2B5EF4-FFF2-40B4-BE49-F238E27FC236}">
                <a16:creationId xmlns:a16="http://schemas.microsoft.com/office/drawing/2014/main" id="{5583E6B3-376E-4EBE-969C-DBBC27B33758}"/>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3" name="Table 2">
            <a:extLst>
              <a:ext uri="{FF2B5EF4-FFF2-40B4-BE49-F238E27FC236}">
                <a16:creationId xmlns:a16="http://schemas.microsoft.com/office/drawing/2014/main" id="{0A7E753A-3213-4F67-865D-AB7B9630A85B}"/>
              </a:ext>
            </a:extLst>
          </p:cNvPr>
          <p:cNvGraphicFramePr>
            <a:graphicFrameLocks noGrp="1"/>
          </p:cNvGraphicFramePr>
          <p:nvPr>
            <p:extLst>
              <p:ext uri="{D42A27DB-BD31-4B8C-83A1-F6EECF244321}">
                <p14:modId xmlns:p14="http://schemas.microsoft.com/office/powerpoint/2010/main" val="983199754"/>
              </p:ext>
            </p:extLst>
          </p:nvPr>
        </p:nvGraphicFramePr>
        <p:xfrm>
          <a:off x="1559491" y="2904769"/>
          <a:ext cx="1601950" cy="396240"/>
        </p:xfrm>
        <a:graphic>
          <a:graphicData uri="http://schemas.openxmlformats.org/drawingml/2006/table">
            <a:tbl>
              <a:tblPr firstRow="1" bandRow="1">
                <a:tableStyleId>{5940675A-B579-460E-94D1-54222C63F5DA}</a:tableStyleId>
              </a:tblPr>
              <a:tblGrid>
                <a:gridCol w="1601950">
                  <a:extLst>
                    <a:ext uri="{9D8B030D-6E8A-4147-A177-3AD203B41FA5}">
                      <a16:colId xmlns:a16="http://schemas.microsoft.com/office/drawing/2014/main" val="3224364880"/>
                    </a:ext>
                  </a:extLst>
                </a:gridCol>
              </a:tblGrid>
              <a:tr h="370840">
                <a:tc>
                  <a:txBody>
                    <a:bodyPr/>
                    <a:lstStyle/>
                    <a:p>
                      <a:pPr algn="ctr"/>
                      <a:r>
                        <a:rPr lang="en-GB" sz="2000" b="1" dirty="0">
                          <a:solidFill>
                            <a:srgbClr val="FF0000"/>
                          </a:solidFill>
                          <a:latin typeface="Century Gothic" panose="020B0502020202020204" pitchFamily="34" charset="0"/>
                        </a:rPr>
                        <a:t>Obtuse</a:t>
                      </a:r>
                    </a:p>
                  </a:txBody>
                  <a:tcPr anchor="ctr">
                    <a:solidFill>
                      <a:schemeClr val="bg1"/>
                    </a:solidFill>
                  </a:tcPr>
                </a:tc>
                <a:extLst>
                  <a:ext uri="{0D108BD9-81ED-4DB2-BD59-A6C34878D82A}">
                    <a16:rowId xmlns:a16="http://schemas.microsoft.com/office/drawing/2014/main" val="2110798176"/>
                  </a:ext>
                </a:extLst>
              </a:tr>
            </a:tbl>
          </a:graphicData>
        </a:graphic>
      </p:graphicFrame>
      <p:graphicFrame>
        <p:nvGraphicFramePr>
          <p:cNvPr id="44" name="Table 43">
            <a:extLst>
              <a:ext uri="{FF2B5EF4-FFF2-40B4-BE49-F238E27FC236}">
                <a16:creationId xmlns:a16="http://schemas.microsoft.com/office/drawing/2014/main" id="{AC870D53-63F2-46AB-9052-B489F65A1EE0}"/>
              </a:ext>
            </a:extLst>
          </p:cNvPr>
          <p:cNvGraphicFramePr>
            <a:graphicFrameLocks noGrp="1"/>
          </p:cNvGraphicFramePr>
          <p:nvPr>
            <p:extLst>
              <p:ext uri="{D42A27DB-BD31-4B8C-83A1-F6EECF244321}">
                <p14:modId xmlns:p14="http://schemas.microsoft.com/office/powerpoint/2010/main" val="3868828714"/>
              </p:ext>
            </p:extLst>
          </p:nvPr>
        </p:nvGraphicFramePr>
        <p:xfrm>
          <a:off x="6057071" y="1375093"/>
          <a:ext cx="1601950" cy="396240"/>
        </p:xfrm>
        <a:graphic>
          <a:graphicData uri="http://schemas.openxmlformats.org/drawingml/2006/table">
            <a:tbl>
              <a:tblPr firstRow="1" bandRow="1">
                <a:tableStyleId>{5940675A-B579-460E-94D1-54222C63F5DA}</a:tableStyleId>
              </a:tblPr>
              <a:tblGrid>
                <a:gridCol w="1601950">
                  <a:extLst>
                    <a:ext uri="{9D8B030D-6E8A-4147-A177-3AD203B41FA5}">
                      <a16:colId xmlns:a16="http://schemas.microsoft.com/office/drawing/2014/main" val="3224364880"/>
                    </a:ext>
                  </a:extLst>
                </a:gridCol>
              </a:tblGrid>
              <a:tr h="370840">
                <a:tc>
                  <a:txBody>
                    <a:bodyPr/>
                    <a:lstStyle/>
                    <a:p>
                      <a:pPr algn="ctr"/>
                      <a:r>
                        <a:rPr lang="en-GB" sz="2000" b="1" dirty="0">
                          <a:solidFill>
                            <a:srgbClr val="FF0000"/>
                          </a:solidFill>
                          <a:latin typeface="Century Gothic" panose="020B0502020202020204" pitchFamily="34" charset="0"/>
                        </a:rPr>
                        <a:t>Right Angle</a:t>
                      </a:r>
                    </a:p>
                  </a:txBody>
                  <a:tcPr anchor="ctr">
                    <a:solidFill>
                      <a:schemeClr val="bg1"/>
                    </a:solidFill>
                  </a:tcPr>
                </a:tc>
                <a:extLst>
                  <a:ext uri="{0D108BD9-81ED-4DB2-BD59-A6C34878D82A}">
                    <a16:rowId xmlns:a16="http://schemas.microsoft.com/office/drawing/2014/main" val="2110798176"/>
                  </a:ext>
                </a:extLst>
              </a:tr>
            </a:tbl>
          </a:graphicData>
        </a:graphic>
      </p:graphicFrame>
      <p:graphicFrame>
        <p:nvGraphicFramePr>
          <p:cNvPr id="45" name="Table 44">
            <a:extLst>
              <a:ext uri="{FF2B5EF4-FFF2-40B4-BE49-F238E27FC236}">
                <a16:creationId xmlns:a16="http://schemas.microsoft.com/office/drawing/2014/main" id="{84C933B7-B73B-442A-ADEC-E030FCE937E3}"/>
              </a:ext>
            </a:extLst>
          </p:cNvPr>
          <p:cNvGraphicFramePr>
            <a:graphicFrameLocks noGrp="1"/>
          </p:cNvGraphicFramePr>
          <p:nvPr>
            <p:extLst>
              <p:ext uri="{D42A27DB-BD31-4B8C-83A1-F6EECF244321}">
                <p14:modId xmlns:p14="http://schemas.microsoft.com/office/powerpoint/2010/main" val="1361913571"/>
              </p:ext>
            </p:extLst>
          </p:nvPr>
        </p:nvGraphicFramePr>
        <p:xfrm>
          <a:off x="3818969" y="4147758"/>
          <a:ext cx="1601950" cy="396240"/>
        </p:xfrm>
        <a:graphic>
          <a:graphicData uri="http://schemas.openxmlformats.org/drawingml/2006/table">
            <a:tbl>
              <a:tblPr firstRow="1" bandRow="1">
                <a:tableStyleId>{5940675A-B579-460E-94D1-54222C63F5DA}</a:tableStyleId>
              </a:tblPr>
              <a:tblGrid>
                <a:gridCol w="1601950">
                  <a:extLst>
                    <a:ext uri="{9D8B030D-6E8A-4147-A177-3AD203B41FA5}">
                      <a16:colId xmlns:a16="http://schemas.microsoft.com/office/drawing/2014/main" val="3224364880"/>
                    </a:ext>
                  </a:extLst>
                </a:gridCol>
              </a:tblGrid>
              <a:tr h="370840">
                <a:tc>
                  <a:txBody>
                    <a:bodyPr/>
                    <a:lstStyle/>
                    <a:p>
                      <a:pPr algn="ctr"/>
                      <a:r>
                        <a:rPr lang="en-GB" sz="2000" b="1" dirty="0">
                          <a:solidFill>
                            <a:srgbClr val="FF0000"/>
                          </a:solidFill>
                          <a:latin typeface="Century Gothic" panose="020B0502020202020204" pitchFamily="34" charset="0"/>
                        </a:rPr>
                        <a:t>Acute</a:t>
                      </a:r>
                    </a:p>
                  </a:txBody>
                  <a:tcPr anchor="ctr">
                    <a:solidFill>
                      <a:schemeClr val="bg1"/>
                    </a:solidFill>
                  </a:tcPr>
                </a:tc>
                <a:extLst>
                  <a:ext uri="{0D108BD9-81ED-4DB2-BD59-A6C34878D82A}">
                    <a16:rowId xmlns:a16="http://schemas.microsoft.com/office/drawing/2014/main" val="2110798176"/>
                  </a:ext>
                </a:extLst>
              </a:tr>
            </a:tbl>
          </a:graphicData>
        </a:graphic>
      </p:graphicFrame>
      <p:graphicFrame>
        <p:nvGraphicFramePr>
          <p:cNvPr id="46" name="Table 45">
            <a:extLst>
              <a:ext uri="{FF2B5EF4-FFF2-40B4-BE49-F238E27FC236}">
                <a16:creationId xmlns:a16="http://schemas.microsoft.com/office/drawing/2014/main" id="{803D7C8F-A74A-4505-A81A-873F41D53EDC}"/>
              </a:ext>
            </a:extLst>
          </p:cNvPr>
          <p:cNvGraphicFramePr>
            <a:graphicFrameLocks noGrp="1"/>
          </p:cNvGraphicFramePr>
          <p:nvPr>
            <p:extLst>
              <p:ext uri="{D42A27DB-BD31-4B8C-83A1-F6EECF244321}">
                <p14:modId xmlns:p14="http://schemas.microsoft.com/office/powerpoint/2010/main" val="582565937"/>
              </p:ext>
            </p:extLst>
          </p:nvPr>
        </p:nvGraphicFramePr>
        <p:xfrm>
          <a:off x="895726" y="5390904"/>
          <a:ext cx="1601950" cy="396240"/>
        </p:xfrm>
        <a:graphic>
          <a:graphicData uri="http://schemas.openxmlformats.org/drawingml/2006/table">
            <a:tbl>
              <a:tblPr firstRow="1" bandRow="1">
                <a:tableStyleId>{5940675A-B579-460E-94D1-54222C63F5DA}</a:tableStyleId>
              </a:tblPr>
              <a:tblGrid>
                <a:gridCol w="1601950">
                  <a:extLst>
                    <a:ext uri="{9D8B030D-6E8A-4147-A177-3AD203B41FA5}">
                      <a16:colId xmlns:a16="http://schemas.microsoft.com/office/drawing/2014/main" val="3224364880"/>
                    </a:ext>
                  </a:extLst>
                </a:gridCol>
              </a:tblGrid>
              <a:tr h="370840">
                <a:tc>
                  <a:txBody>
                    <a:bodyPr/>
                    <a:lstStyle/>
                    <a:p>
                      <a:pPr algn="ctr"/>
                      <a:r>
                        <a:rPr lang="en-GB" sz="2000" b="1" dirty="0">
                          <a:solidFill>
                            <a:srgbClr val="FF0000"/>
                          </a:solidFill>
                          <a:latin typeface="Century Gothic" panose="020B0502020202020204" pitchFamily="34" charset="0"/>
                        </a:rPr>
                        <a:t>Acute</a:t>
                      </a:r>
                    </a:p>
                  </a:txBody>
                  <a:tcPr anchor="ctr">
                    <a:solidFill>
                      <a:schemeClr val="bg1"/>
                    </a:solidFill>
                  </a:tcPr>
                </a:tc>
                <a:extLst>
                  <a:ext uri="{0D108BD9-81ED-4DB2-BD59-A6C34878D82A}">
                    <a16:rowId xmlns:a16="http://schemas.microsoft.com/office/drawing/2014/main" val="2110798176"/>
                  </a:ext>
                </a:extLst>
              </a:tr>
            </a:tbl>
          </a:graphicData>
        </a:graphic>
      </p:graphicFrame>
      <p:graphicFrame>
        <p:nvGraphicFramePr>
          <p:cNvPr id="47" name="Table 46">
            <a:extLst>
              <a:ext uri="{FF2B5EF4-FFF2-40B4-BE49-F238E27FC236}">
                <a16:creationId xmlns:a16="http://schemas.microsoft.com/office/drawing/2014/main" id="{F152ED18-8E69-4970-B8C3-4E5D5905885C}"/>
              </a:ext>
            </a:extLst>
          </p:cNvPr>
          <p:cNvGraphicFramePr>
            <a:graphicFrameLocks noGrp="1"/>
          </p:cNvGraphicFramePr>
          <p:nvPr>
            <p:extLst>
              <p:ext uri="{D42A27DB-BD31-4B8C-83A1-F6EECF244321}">
                <p14:modId xmlns:p14="http://schemas.microsoft.com/office/powerpoint/2010/main" val="460105743"/>
              </p:ext>
            </p:extLst>
          </p:nvPr>
        </p:nvGraphicFramePr>
        <p:xfrm>
          <a:off x="5878202" y="5670381"/>
          <a:ext cx="1601950" cy="396240"/>
        </p:xfrm>
        <a:graphic>
          <a:graphicData uri="http://schemas.openxmlformats.org/drawingml/2006/table">
            <a:tbl>
              <a:tblPr firstRow="1" bandRow="1">
                <a:tableStyleId>{5940675A-B579-460E-94D1-54222C63F5DA}</a:tableStyleId>
              </a:tblPr>
              <a:tblGrid>
                <a:gridCol w="1601950">
                  <a:extLst>
                    <a:ext uri="{9D8B030D-6E8A-4147-A177-3AD203B41FA5}">
                      <a16:colId xmlns:a16="http://schemas.microsoft.com/office/drawing/2014/main" val="3224364880"/>
                    </a:ext>
                  </a:extLst>
                </a:gridCol>
              </a:tblGrid>
              <a:tr h="370840">
                <a:tc>
                  <a:txBody>
                    <a:bodyPr/>
                    <a:lstStyle/>
                    <a:p>
                      <a:pPr algn="ctr"/>
                      <a:r>
                        <a:rPr lang="en-GB" sz="2000" b="1" dirty="0">
                          <a:solidFill>
                            <a:srgbClr val="FF0000"/>
                          </a:solidFill>
                          <a:latin typeface="Century Gothic" panose="020B0502020202020204" pitchFamily="34" charset="0"/>
                        </a:rPr>
                        <a:t>Obtuse</a:t>
                      </a:r>
                    </a:p>
                  </a:txBody>
                  <a:tcPr anchor="ctr">
                    <a:solidFill>
                      <a:schemeClr val="bg1"/>
                    </a:solidFill>
                  </a:tcPr>
                </a:tc>
                <a:extLst>
                  <a:ext uri="{0D108BD9-81ED-4DB2-BD59-A6C34878D82A}">
                    <a16:rowId xmlns:a16="http://schemas.microsoft.com/office/drawing/2014/main" val="2110798176"/>
                  </a:ext>
                </a:extLst>
              </a:tr>
            </a:tbl>
          </a:graphicData>
        </a:graphic>
      </p:graphicFrame>
    </p:spTree>
    <p:extLst>
      <p:ext uri="{BB962C8B-B14F-4D97-AF65-F5344CB8AC3E}">
        <p14:creationId xmlns:p14="http://schemas.microsoft.com/office/powerpoint/2010/main" val="3183323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angle is the largest?</a:t>
            </a:r>
          </a:p>
          <a:p>
            <a:pPr algn="ctr"/>
            <a:endParaRPr lang="en-GB" sz="2000" b="1" u="sng" dirty="0">
              <a:solidFill>
                <a:schemeClr val="bg2">
                  <a:lumMod val="50000"/>
                </a:schemeClr>
              </a:solidFill>
              <a:latin typeface="Century Gothic" panose="020B0502020202020204" pitchFamily="34" charset="0"/>
            </a:endParaRPr>
          </a:p>
        </p:txBody>
      </p:sp>
      <p:grpSp>
        <p:nvGrpSpPr>
          <p:cNvPr id="9" name="Group 8">
            <a:extLst>
              <a:ext uri="{FF2B5EF4-FFF2-40B4-BE49-F238E27FC236}">
                <a16:creationId xmlns:a16="http://schemas.microsoft.com/office/drawing/2014/main" id="{43DEABEB-E5B9-49F6-BB0B-29F22CC8A6D2}"/>
              </a:ext>
            </a:extLst>
          </p:cNvPr>
          <p:cNvGrpSpPr/>
          <p:nvPr/>
        </p:nvGrpSpPr>
        <p:grpSpPr>
          <a:xfrm>
            <a:off x="1580575" y="1721959"/>
            <a:ext cx="2113714" cy="2001958"/>
            <a:chOff x="544326" y="955008"/>
            <a:chExt cx="2113714" cy="2001958"/>
          </a:xfrm>
        </p:grpSpPr>
        <p:grpSp>
          <p:nvGrpSpPr>
            <p:cNvPr id="10" name="Group 9">
              <a:extLst>
                <a:ext uri="{FF2B5EF4-FFF2-40B4-BE49-F238E27FC236}">
                  <a16:creationId xmlns:a16="http://schemas.microsoft.com/office/drawing/2014/main" id="{70BCDD52-2EDF-4EAC-9ACC-80FB07D623D3}"/>
                </a:ext>
              </a:extLst>
            </p:cNvPr>
            <p:cNvGrpSpPr/>
            <p:nvPr/>
          </p:nvGrpSpPr>
          <p:grpSpPr>
            <a:xfrm>
              <a:off x="544326" y="955008"/>
              <a:ext cx="2113714" cy="2001958"/>
              <a:chOff x="8090885" y="1246822"/>
              <a:chExt cx="2113714" cy="2001958"/>
            </a:xfrm>
          </p:grpSpPr>
          <p:sp>
            <p:nvSpPr>
              <p:cNvPr id="12" name="Arc 11">
                <a:extLst>
                  <a:ext uri="{FF2B5EF4-FFF2-40B4-BE49-F238E27FC236}">
                    <a16:creationId xmlns:a16="http://schemas.microsoft.com/office/drawing/2014/main" id="{EDA74C51-89FE-4E85-8A3C-970AF6BCE8B4}"/>
                  </a:ext>
                </a:extLst>
              </p:cNvPr>
              <p:cNvSpPr/>
              <p:nvPr/>
            </p:nvSpPr>
            <p:spPr>
              <a:xfrm>
                <a:off x="8090885" y="1246822"/>
                <a:ext cx="525466" cy="545202"/>
              </a:xfrm>
              <a:prstGeom prst="arc">
                <a:avLst>
                  <a:gd name="adj1" fmla="val 19688924"/>
                  <a:gd name="adj2" fmla="val 8165946"/>
                </a:avLst>
              </a:prstGeom>
              <a:ln w="38100">
                <a:solidFill>
                  <a:srgbClr val="4472C4"/>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p>
            </p:txBody>
          </p:sp>
          <p:grpSp>
            <p:nvGrpSpPr>
              <p:cNvPr id="13" name="Group 12">
                <a:extLst>
                  <a:ext uri="{FF2B5EF4-FFF2-40B4-BE49-F238E27FC236}">
                    <a16:creationId xmlns:a16="http://schemas.microsoft.com/office/drawing/2014/main" id="{3B7E0A06-9A46-431A-AC5C-4DB83F1E6205}"/>
                  </a:ext>
                </a:extLst>
              </p:cNvPr>
              <p:cNvGrpSpPr/>
              <p:nvPr/>
            </p:nvGrpSpPr>
            <p:grpSpPr>
              <a:xfrm>
                <a:off x="8143391" y="1279207"/>
                <a:ext cx="2061208" cy="1969573"/>
                <a:chOff x="946710" y="1236850"/>
                <a:chExt cx="1625638" cy="1630604"/>
              </a:xfrm>
            </p:grpSpPr>
            <p:cxnSp>
              <p:nvCxnSpPr>
                <p:cNvPr id="14" name="Straight Connector 13">
                  <a:extLst>
                    <a:ext uri="{FF2B5EF4-FFF2-40B4-BE49-F238E27FC236}">
                      <a16:creationId xmlns:a16="http://schemas.microsoft.com/office/drawing/2014/main" id="{DABB28E2-E730-42B5-8EE2-9F67BB8D8282}"/>
                    </a:ext>
                  </a:extLst>
                </p:cNvPr>
                <p:cNvCxnSpPr>
                  <a:cxnSpLocks/>
                </p:cNvCxnSpPr>
                <p:nvPr/>
              </p:nvCxnSpPr>
              <p:spPr>
                <a:xfrm flipV="1">
                  <a:off x="955949" y="1244600"/>
                  <a:ext cx="2902" cy="162285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72659A6-E02C-4447-BE71-30EF1BD7201F}"/>
                    </a:ext>
                  </a:extLst>
                </p:cNvPr>
                <p:cNvCxnSpPr>
                  <a:cxnSpLocks/>
                </p:cNvCxnSpPr>
                <p:nvPr/>
              </p:nvCxnSpPr>
              <p:spPr>
                <a:xfrm>
                  <a:off x="946710" y="1236850"/>
                  <a:ext cx="1625638" cy="375360"/>
                </a:xfrm>
                <a:prstGeom prst="line">
                  <a:avLst/>
                </a:prstGeom>
                <a:ln w="38100"/>
              </p:spPr>
              <p:style>
                <a:lnRef idx="1">
                  <a:schemeClr val="accent1"/>
                </a:lnRef>
                <a:fillRef idx="0">
                  <a:schemeClr val="accent1"/>
                </a:fillRef>
                <a:effectRef idx="0">
                  <a:schemeClr val="accent1"/>
                </a:effectRef>
                <a:fontRef idx="minor">
                  <a:schemeClr val="tx1"/>
                </a:fontRef>
              </p:style>
            </p:cxnSp>
          </p:grpSp>
        </p:grpSp>
        <p:sp>
          <p:nvSpPr>
            <p:cNvPr id="11" name="TextBox 10">
              <a:extLst>
                <a:ext uri="{FF2B5EF4-FFF2-40B4-BE49-F238E27FC236}">
                  <a16:creationId xmlns:a16="http://schemas.microsoft.com/office/drawing/2014/main" id="{4E6FAA88-D441-42C0-A53E-CFAFBAC2C86F}"/>
                </a:ext>
              </a:extLst>
            </p:cNvPr>
            <p:cNvSpPr txBox="1"/>
            <p:nvPr/>
          </p:nvSpPr>
          <p:spPr>
            <a:xfrm>
              <a:off x="855905" y="1384056"/>
              <a:ext cx="451201" cy="523220"/>
            </a:xfrm>
            <a:prstGeom prst="rect">
              <a:avLst/>
            </a:prstGeom>
            <a:noFill/>
          </p:spPr>
          <p:txBody>
            <a:bodyPr wrap="square" rtlCol="0" anchor="ctr">
              <a:spAutoFit/>
            </a:bodyPr>
            <a:lstStyle/>
            <a:p>
              <a:pPr algn="ctr"/>
              <a:r>
                <a:rPr lang="en-GB" sz="2800" b="1" dirty="0">
                  <a:latin typeface="Century Gothic" panose="020B0502020202020204" pitchFamily="34" charset="0"/>
                </a:rPr>
                <a:t>A</a:t>
              </a:r>
            </a:p>
          </p:txBody>
        </p:sp>
      </p:grpSp>
      <p:grpSp>
        <p:nvGrpSpPr>
          <p:cNvPr id="43" name="Group 42">
            <a:extLst>
              <a:ext uri="{FF2B5EF4-FFF2-40B4-BE49-F238E27FC236}">
                <a16:creationId xmlns:a16="http://schemas.microsoft.com/office/drawing/2014/main" id="{7F958B1F-E694-4BAE-8D4D-73342342D5F8}"/>
              </a:ext>
            </a:extLst>
          </p:cNvPr>
          <p:cNvGrpSpPr/>
          <p:nvPr/>
        </p:nvGrpSpPr>
        <p:grpSpPr>
          <a:xfrm rot="11668105">
            <a:off x="5464745" y="1213170"/>
            <a:ext cx="1948893" cy="2504448"/>
            <a:chOff x="6299180" y="1474267"/>
            <a:chExt cx="1948893" cy="2504448"/>
          </a:xfrm>
        </p:grpSpPr>
        <p:grpSp>
          <p:nvGrpSpPr>
            <p:cNvPr id="20" name="Group 19">
              <a:extLst>
                <a:ext uri="{FF2B5EF4-FFF2-40B4-BE49-F238E27FC236}">
                  <a16:creationId xmlns:a16="http://schemas.microsoft.com/office/drawing/2014/main" id="{A0F524A1-F233-44B3-8CB3-88EDD2B648DD}"/>
                </a:ext>
              </a:extLst>
            </p:cNvPr>
            <p:cNvGrpSpPr/>
            <p:nvPr/>
          </p:nvGrpSpPr>
          <p:grpSpPr>
            <a:xfrm>
              <a:off x="6435090" y="1474267"/>
              <a:ext cx="1812983" cy="2504448"/>
              <a:chOff x="2413529" y="726099"/>
              <a:chExt cx="1812983" cy="2504448"/>
            </a:xfrm>
          </p:grpSpPr>
          <p:grpSp>
            <p:nvGrpSpPr>
              <p:cNvPr id="24" name="Group 23">
                <a:extLst>
                  <a:ext uri="{FF2B5EF4-FFF2-40B4-BE49-F238E27FC236}">
                    <a16:creationId xmlns:a16="http://schemas.microsoft.com/office/drawing/2014/main" id="{3FC716EF-C2A2-4ED8-8DF5-54C1B7509D73}"/>
                  </a:ext>
                </a:extLst>
              </p:cNvPr>
              <p:cNvGrpSpPr/>
              <p:nvPr/>
            </p:nvGrpSpPr>
            <p:grpSpPr>
              <a:xfrm>
                <a:off x="2413529" y="726099"/>
                <a:ext cx="1812983" cy="2504448"/>
                <a:chOff x="3883320" y="705453"/>
                <a:chExt cx="1812983" cy="2504448"/>
              </a:xfrm>
            </p:grpSpPr>
            <p:cxnSp>
              <p:nvCxnSpPr>
                <p:cNvPr id="25" name="Straight Connector 24">
                  <a:extLst>
                    <a:ext uri="{FF2B5EF4-FFF2-40B4-BE49-F238E27FC236}">
                      <a16:creationId xmlns:a16="http://schemas.microsoft.com/office/drawing/2014/main" id="{1A1922B2-8F11-4AC5-B2D4-2646DD74DCC4}"/>
                    </a:ext>
                  </a:extLst>
                </p:cNvPr>
                <p:cNvCxnSpPr>
                  <a:cxnSpLocks/>
                </p:cNvCxnSpPr>
                <p:nvPr/>
              </p:nvCxnSpPr>
              <p:spPr>
                <a:xfrm flipV="1">
                  <a:off x="3895089" y="1174751"/>
                  <a:ext cx="1" cy="203515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A7BFBCE-43A3-40A2-A079-EF8FC3283793}"/>
                    </a:ext>
                  </a:extLst>
                </p:cNvPr>
                <p:cNvCxnSpPr>
                  <a:cxnSpLocks/>
                </p:cNvCxnSpPr>
                <p:nvPr/>
              </p:nvCxnSpPr>
              <p:spPr>
                <a:xfrm flipV="1">
                  <a:off x="3883320" y="705453"/>
                  <a:ext cx="1812983" cy="485978"/>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22" name="TextBox 21">
                <a:extLst>
                  <a:ext uri="{FF2B5EF4-FFF2-40B4-BE49-F238E27FC236}">
                    <a16:creationId xmlns:a16="http://schemas.microsoft.com/office/drawing/2014/main" id="{DC9D5D71-2BA6-481C-B07A-0692B6EEED09}"/>
                  </a:ext>
                </a:extLst>
              </p:cNvPr>
              <p:cNvSpPr txBox="1"/>
              <p:nvPr/>
            </p:nvSpPr>
            <p:spPr>
              <a:xfrm rot="9931895">
                <a:off x="2801741" y="1345074"/>
                <a:ext cx="451201" cy="523220"/>
              </a:xfrm>
              <a:prstGeom prst="rect">
                <a:avLst/>
              </a:prstGeom>
              <a:noFill/>
            </p:spPr>
            <p:txBody>
              <a:bodyPr wrap="square" rtlCol="0" anchor="ctr">
                <a:spAutoFit/>
              </a:bodyPr>
              <a:lstStyle/>
              <a:p>
                <a:pPr algn="ctr"/>
                <a:r>
                  <a:rPr lang="en-GB" sz="2800" b="1" dirty="0">
                    <a:latin typeface="Century Gothic" panose="020B0502020202020204" pitchFamily="34" charset="0"/>
                  </a:rPr>
                  <a:t>B</a:t>
                </a:r>
              </a:p>
            </p:txBody>
          </p:sp>
        </p:grpSp>
        <p:sp>
          <p:nvSpPr>
            <p:cNvPr id="35" name="Arc 34">
              <a:extLst>
                <a:ext uri="{FF2B5EF4-FFF2-40B4-BE49-F238E27FC236}">
                  <a16:creationId xmlns:a16="http://schemas.microsoft.com/office/drawing/2014/main" id="{503C591E-E065-42D1-AAB7-7E8F926DCBC5}"/>
                </a:ext>
              </a:extLst>
            </p:cNvPr>
            <p:cNvSpPr/>
            <p:nvPr/>
          </p:nvSpPr>
          <p:spPr>
            <a:xfrm rot="20291868">
              <a:off x="6299180" y="1830868"/>
              <a:ext cx="525466" cy="545202"/>
            </a:xfrm>
            <a:prstGeom prst="arc">
              <a:avLst>
                <a:gd name="adj1" fmla="val 19688924"/>
                <a:gd name="adj2" fmla="val 8165946"/>
              </a:avLst>
            </a:prstGeom>
            <a:ln w="38100">
              <a:solidFill>
                <a:srgbClr val="4472C4"/>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p>
          </p:txBody>
        </p:sp>
      </p:grpSp>
      <p:grpSp>
        <p:nvGrpSpPr>
          <p:cNvPr id="44" name="Group 43">
            <a:extLst>
              <a:ext uri="{FF2B5EF4-FFF2-40B4-BE49-F238E27FC236}">
                <a16:creationId xmlns:a16="http://schemas.microsoft.com/office/drawing/2014/main" id="{529624D6-B907-4899-978D-315961A15A44}"/>
              </a:ext>
            </a:extLst>
          </p:cNvPr>
          <p:cNvGrpSpPr/>
          <p:nvPr/>
        </p:nvGrpSpPr>
        <p:grpSpPr>
          <a:xfrm rot="7751897">
            <a:off x="3545551" y="4171141"/>
            <a:ext cx="1713149" cy="2165512"/>
            <a:chOff x="3911796" y="3182343"/>
            <a:chExt cx="1713149" cy="2165512"/>
          </a:xfrm>
        </p:grpSpPr>
        <p:grpSp>
          <p:nvGrpSpPr>
            <p:cNvPr id="27" name="Group 26">
              <a:extLst>
                <a:ext uri="{FF2B5EF4-FFF2-40B4-BE49-F238E27FC236}">
                  <a16:creationId xmlns:a16="http://schemas.microsoft.com/office/drawing/2014/main" id="{9B841B61-B210-4B0D-B24A-21762E6BB3C0}"/>
                </a:ext>
              </a:extLst>
            </p:cNvPr>
            <p:cNvGrpSpPr/>
            <p:nvPr/>
          </p:nvGrpSpPr>
          <p:grpSpPr>
            <a:xfrm>
              <a:off x="4076476" y="3188970"/>
              <a:ext cx="1548469" cy="2158885"/>
              <a:chOff x="1624382" y="1776177"/>
              <a:chExt cx="1548469" cy="2158885"/>
            </a:xfrm>
          </p:grpSpPr>
          <p:grpSp>
            <p:nvGrpSpPr>
              <p:cNvPr id="31" name="Group 30">
                <a:extLst>
                  <a:ext uri="{FF2B5EF4-FFF2-40B4-BE49-F238E27FC236}">
                    <a16:creationId xmlns:a16="http://schemas.microsoft.com/office/drawing/2014/main" id="{98CFA75C-F5C9-4C53-AE01-5B3D0A46811D}"/>
                  </a:ext>
                </a:extLst>
              </p:cNvPr>
              <p:cNvGrpSpPr/>
              <p:nvPr/>
            </p:nvGrpSpPr>
            <p:grpSpPr>
              <a:xfrm>
                <a:off x="1624382" y="1776177"/>
                <a:ext cx="1548469" cy="2158885"/>
                <a:chOff x="2211460" y="1232514"/>
                <a:chExt cx="1952579" cy="2532685"/>
              </a:xfrm>
            </p:grpSpPr>
            <p:cxnSp>
              <p:nvCxnSpPr>
                <p:cNvPr id="32" name="Straight Connector 31">
                  <a:extLst>
                    <a:ext uri="{FF2B5EF4-FFF2-40B4-BE49-F238E27FC236}">
                      <a16:creationId xmlns:a16="http://schemas.microsoft.com/office/drawing/2014/main" id="{DA0A7F45-0DF8-49AF-A542-26A30DC16C35}"/>
                    </a:ext>
                  </a:extLst>
                </p:cNvPr>
                <p:cNvCxnSpPr>
                  <a:cxnSpLocks/>
                </p:cNvCxnSpPr>
                <p:nvPr/>
              </p:nvCxnSpPr>
              <p:spPr>
                <a:xfrm flipV="1">
                  <a:off x="2211460" y="1244602"/>
                  <a:ext cx="26280" cy="252059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8D064C5-0805-4D91-9695-87946599E98B}"/>
                    </a:ext>
                  </a:extLst>
                </p:cNvPr>
                <p:cNvCxnSpPr>
                  <a:cxnSpLocks/>
                </p:cNvCxnSpPr>
                <p:nvPr/>
              </p:nvCxnSpPr>
              <p:spPr>
                <a:xfrm>
                  <a:off x="2230960" y="1232514"/>
                  <a:ext cx="1933079" cy="2148622"/>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29" name="TextBox 28">
                <a:extLst>
                  <a:ext uri="{FF2B5EF4-FFF2-40B4-BE49-F238E27FC236}">
                    <a16:creationId xmlns:a16="http://schemas.microsoft.com/office/drawing/2014/main" id="{37F2B387-077B-4D62-B1A7-B3AAF7A86020}"/>
                  </a:ext>
                </a:extLst>
              </p:cNvPr>
              <p:cNvSpPr txBox="1"/>
              <p:nvPr/>
            </p:nvSpPr>
            <p:spPr>
              <a:xfrm rot="13945387">
                <a:off x="1729899" y="2314960"/>
                <a:ext cx="451201" cy="523220"/>
              </a:xfrm>
              <a:prstGeom prst="rect">
                <a:avLst/>
              </a:prstGeom>
              <a:noFill/>
            </p:spPr>
            <p:txBody>
              <a:bodyPr wrap="square" rtlCol="0" anchor="ctr">
                <a:spAutoFit/>
              </a:bodyPr>
              <a:lstStyle/>
              <a:p>
                <a:pPr algn="ctr"/>
                <a:r>
                  <a:rPr lang="en-GB" sz="2800" b="1" dirty="0">
                    <a:latin typeface="Century Gothic" panose="020B0502020202020204" pitchFamily="34" charset="0"/>
                  </a:rPr>
                  <a:t>C</a:t>
                </a:r>
              </a:p>
            </p:txBody>
          </p:sp>
        </p:grpSp>
        <p:sp>
          <p:nvSpPr>
            <p:cNvPr id="40" name="Arc 39">
              <a:extLst>
                <a:ext uri="{FF2B5EF4-FFF2-40B4-BE49-F238E27FC236}">
                  <a16:creationId xmlns:a16="http://schemas.microsoft.com/office/drawing/2014/main" id="{63472E46-0268-48E4-859E-669362EB72A4}"/>
                </a:ext>
              </a:extLst>
            </p:cNvPr>
            <p:cNvSpPr/>
            <p:nvPr/>
          </p:nvSpPr>
          <p:spPr>
            <a:xfrm>
              <a:off x="3911796" y="3182343"/>
              <a:ext cx="525466" cy="545202"/>
            </a:xfrm>
            <a:prstGeom prst="arc">
              <a:avLst>
                <a:gd name="adj1" fmla="val 1678786"/>
                <a:gd name="adj2" fmla="val 6457232"/>
              </a:avLst>
            </a:prstGeom>
            <a:ln w="38100">
              <a:solidFill>
                <a:srgbClr val="4472C4"/>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p>
          </p:txBody>
        </p:sp>
      </p:grpSp>
      <p:pic>
        <p:nvPicPr>
          <p:cNvPr id="28" name="Picture 27" descr="A close up of a sign&#10;&#10;Description generated with high confidence">
            <a:extLst>
              <a:ext uri="{FF2B5EF4-FFF2-40B4-BE49-F238E27FC236}">
                <a16:creationId xmlns:a16="http://schemas.microsoft.com/office/drawing/2014/main" id="{D18ED2BE-7238-4C7C-807D-EE8945BD31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30" name="TextBox 29">
            <a:extLst>
              <a:ext uri="{FF2B5EF4-FFF2-40B4-BE49-F238E27FC236}">
                <a16:creationId xmlns:a16="http://schemas.microsoft.com/office/drawing/2014/main" id="{50F635A0-FD4E-4C03-9150-01FC181EACAB}"/>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1318084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angle is the largest?</a:t>
            </a:r>
          </a:p>
          <a:p>
            <a:pPr algn="ctr"/>
            <a:endParaRPr lang="en-GB" sz="2000" b="1" u="sng" dirty="0">
              <a:solidFill>
                <a:schemeClr val="bg2">
                  <a:lumMod val="50000"/>
                </a:schemeClr>
              </a:solidFill>
              <a:latin typeface="Century Gothic" panose="020B0502020202020204" pitchFamily="34" charset="0"/>
            </a:endParaRPr>
          </a:p>
        </p:txBody>
      </p:sp>
      <p:grpSp>
        <p:nvGrpSpPr>
          <p:cNvPr id="9" name="Group 8">
            <a:extLst>
              <a:ext uri="{FF2B5EF4-FFF2-40B4-BE49-F238E27FC236}">
                <a16:creationId xmlns:a16="http://schemas.microsoft.com/office/drawing/2014/main" id="{43DEABEB-E5B9-49F6-BB0B-29F22CC8A6D2}"/>
              </a:ext>
            </a:extLst>
          </p:cNvPr>
          <p:cNvGrpSpPr/>
          <p:nvPr/>
        </p:nvGrpSpPr>
        <p:grpSpPr>
          <a:xfrm>
            <a:off x="1580575" y="1721959"/>
            <a:ext cx="2113714" cy="2001958"/>
            <a:chOff x="544326" y="955008"/>
            <a:chExt cx="2113714" cy="2001958"/>
          </a:xfrm>
        </p:grpSpPr>
        <p:grpSp>
          <p:nvGrpSpPr>
            <p:cNvPr id="10" name="Group 9">
              <a:extLst>
                <a:ext uri="{FF2B5EF4-FFF2-40B4-BE49-F238E27FC236}">
                  <a16:creationId xmlns:a16="http://schemas.microsoft.com/office/drawing/2014/main" id="{70BCDD52-2EDF-4EAC-9ACC-80FB07D623D3}"/>
                </a:ext>
              </a:extLst>
            </p:cNvPr>
            <p:cNvGrpSpPr/>
            <p:nvPr/>
          </p:nvGrpSpPr>
          <p:grpSpPr>
            <a:xfrm>
              <a:off x="544326" y="955008"/>
              <a:ext cx="2113714" cy="2001958"/>
              <a:chOff x="8090885" y="1246822"/>
              <a:chExt cx="2113714" cy="2001958"/>
            </a:xfrm>
          </p:grpSpPr>
          <p:sp>
            <p:nvSpPr>
              <p:cNvPr id="12" name="Arc 11">
                <a:extLst>
                  <a:ext uri="{FF2B5EF4-FFF2-40B4-BE49-F238E27FC236}">
                    <a16:creationId xmlns:a16="http://schemas.microsoft.com/office/drawing/2014/main" id="{EDA74C51-89FE-4E85-8A3C-970AF6BCE8B4}"/>
                  </a:ext>
                </a:extLst>
              </p:cNvPr>
              <p:cNvSpPr/>
              <p:nvPr/>
            </p:nvSpPr>
            <p:spPr>
              <a:xfrm>
                <a:off x="8090885" y="1246822"/>
                <a:ext cx="525466" cy="545202"/>
              </a:xfrm>
              <a:prstGeom prst="arc">
                <a:avLst>
                  <a:gd name="adj1" fmla="val 19688924"/>
                  <a:gd name="adj2" fmla="val 8165946"/>
                </a:avLst>
              </a:prstGeom>
              <a:ln w="38100">
                <a:solidFill>
                  <a:schemeClr val="bg1">
                    <a:lumMod val="50000"/>
                  </a:schemeClr>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solidFill>
                    <a:schemeClr val="bg1">
                      <a:lumMod val="50000"/>
                    </a:schemeClr>
                  </a:solidFill>
                </a:endParaRPr>
              </a:p>
            </p:txBody>
          </p:sp>
          <p:grpSp>
            <p:nvGrpSpPr>
              <p:cNvPr id="13" name="Group 12">
                <a:extLst>
                  <a:ext uri="{FF2B5EF4-FFF2-40B4-BE49-F238E27FC236}">
                    <a16:creationId xmlns:a16="http://schemas.microsoft.com/office/drawing/2014/main" id="{3B7E0A06-9A46-431A-AC5C-4DB83F1E6205}"/>
                  </a:ext>
                </a:extLst>
              </p:cNvPr>
              <p:cNvGrpSpPr/>
              <p:nvPr/>
            </p:nvGrpSpPr>
            <p:grpSpPr>
              <a:xfrm>
                <a:off x="8143391" y="1279207"/>
                <a:ext cx="2061208" cy="1969573"/>
                <a:chOff x="946710" y="1236850"/>
                <a:chExt cx="1625638" cy="1630604"/>
              </a:xfrm>
            </p:grpSpPr>
            <p:cxnSp>
              <p:nvCxnSpPr>
                <p:cNvPr id="14" name="Straight Connector 13">
                  <a:extLst>
                    <a:ext uri="{FF2B5EF4-FFF2-40B4-BE49-F238E27FC236}">
                      <a16:creationId xmlns:a16="http://schemas.microsoft.com/office/drawing/2014/main" id="{DABB28E2-E730-42B5-8EE2-9F67BB8D8282}"/>
                    </a:ext>
                  </a:extLst>
                </p:cNvPr>
                <p:cNvCxnSpPr>
                  <a:cxnSpLocks/>
                </p:cNvCxnSpPr>
                <p:nvPr/>
              </p:nvCxnSpPr>
              <p:spPr>
                <a:xfrm flipV="1">
                  <a:off x="955949" y="1244600"/>
                  <a:ext cx="2902" cy="1622854"/>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72659A6-E02C-4447-BE71-30EF1BD7201F}"/>
                    </a:ext>
                  </a:extLst>
                </p:cNvPr>
                <p:cNvCxnSpPr>
                  <a:cxnSpLocks/>
                </p:cNvCxnSpPr>
                <p:nvPr/>
              </p:nvCxnSpPr>
              <p:spPr>
                <a:xfrm>
                  <a:off x="946710" y="1236850"/>
                  <a:ext cx="1625638" cy="37536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sp>
          <p:nvSpPr>
            <p:cNvPr id="11" name="TextBox 10">
              <a:extLst>
                <a:ext uri="{FF2B5EF4-FFF2-40B4-BE49-F238E27FC236}">
                  <a16:creationId xmlns:a16="http://schemas.microsoft.com/office/drawing/2014/main" id="{4E6FAA88-D441-42C0-A53E-CFAFBAC2C86F}"/>
                </a:ext>
              </a:extLst>
            </p:cNvPr>
            <p:cNvSpPr txBox="1"/>
            <p:nvPr/>
          </p:nvSpPr>
          <p:spPr>
            <a:xfrm>
              <a:off x="855905" y="1384056"/>
              <a:ext cx="451201" cy="523220"/>
            </a:xfrm>
            <a:prstGeom prst="rect">
              <a:avLst/>
            </a:prstGeom>
            <a:noFill/>
            <a:ln>
              <a:noFill/>
            </a:ln>
          </p:spPr>
          <p:txBody>
            <a:bodyPr wrap="square" rtlCol="0" anchor="ctr">
              <a:spAutoFit/>
            </a:bodyPr>
            <a:lstStyle/>
            <a:p>
              <a:pPr algn="ctr"/>
              <a:r>
                <a:rPr lang="en-GB" sz="2800" b="1" dirty="0">
                  <a:solidFill>
                    <a:schemeClr val="bg1">
                      <a:lumMod val="50000"/>
                    </a:schemeClr>
                  </a:solidFill>
                  <a:latin typeface="Century Gothic" panose="020B0502020202020204" pitchFamily="34" charset="0"/>
                </a:rPr>
                <a:t>A</a:t>
              </a:r>
            </a:p>
          </p:txBody>
        </p:sp>
      </p:grpSp>
      <p:grpSp>
        <p:nvGrpSpPr>
          <p:cNvPr id="43" name="Group 42">
            <a:extLst>
              <a:ext uri="{FF2B5EF4-FFF2-40B4-BE49-F238E27FC236}">
                <a16:creationId xmlns:a16="http://schemas.microsoft.com/office/drawing/2014/main" id="{7F958B1F-E694-4BAE-8D4D-73342342D5F8}"/>
              </a:ext>
            </a:extLst>
          </p:cNvPr>
          <p:cNvGrpSpPr/>
          <p:nvPr/>
        </p:nvGrpSpPr>
        <p:grpSpPr>
          <a:xfrm rot="11668105">
            <a:off x="5464745" y="1213170"/>
            <a:ext cx="1948893" cy="2504448"/>
            <a:chOff x="6299180" y="1474267"/>
            <a:chExt cx="1948893" cy="2504448"/>
          </a:xfrm>
        </p:grpSpPr>
        <p:grpSp>
          <p:nvGrpSpPr>
            <p:cNvPr id="20" name="Group 19">
              <a:extLst>
                <a:ext uri="{FF2B5EF4-FFF2-40B4-BE49-F238E27FC236}">
                  <a16:creationId xmlns:a16="http://schemas.microsoft.com/office/drawing/2014/main" id="{A0F524A1-F233-44B3-8CB3-88EDD2B648DD}"/>
                </a:ext>
              </a:extLst>
            </p:cNvPr>
            <p:cNvGrpSpPr/>
            <p:nvPr/>
          </p:nvGrpSpPr>
          <p:grpSpPr>
            <a:xfrm>
              <a:off x="6435090" y="1474267"/>
              <a:ext cx="1812983" cy="2504448"/>
              <a:chOff x="2413529" y="726099"/>
              <a:chExt cx="1812983" cy="2504448"/>
            </a:xfrm>
          </p:grpSpPr>
          <p:grpSp>
            <p:nvGrpSpPr>
              <p:cNvPr id="24" name="Group 23">
                <a:extLst>
                  <a:ext uri="{FF2B5EF4-FFF2-40B4-BE49-F238E27FC236}">
                    <a16:creationId xmlns:a16="http://schemas.microsoft.com/office/drawing/2014/main" id="{3FC716EF-C2A2-4ED8-8DF5-54C1B7509D73}"/>
                  </a:ext>
                </a:extLst>
              </p:cNvPr>
              <p:cNvGrpSpPr/>
              <p:nvPr/>
            </p:nvGrpSpPr>
            <p:grpSpPr>
              <a:xfrm>
                <a:off x="2413529" y="726099"/>
                <a:ext cx="1812983" cy="2504448"/>
                <a:chOff x="3883320" y="705453"/>
                <a:chExt cx="1812983" cy="2504448"/>
              </a:xfrm>
            </p:grpSpPr>
            <p:cxnSp>
              <p:nvCxnSpPr>
                <p:cNvPr id="25" name="Straight Connector 24">
                  <a:extLst>
                    <a:ext uri="{FF2B5EF4-FFF2-40B4-BE49-F238E27FC236}">
                      <a16:creationId xmlns:a16="http://schemas.microsoft.com/office/drawing/2014/main" id="{1A1922B2-8F11-4AC5-B2D4-2646DD74DCC4}"/>
                    </a:ext>
                  </a:extLst>
                </p:cNvPr>
                <p:cNvCxnSpPr>
                  <a:cxnSpLocks/>
                </p:cNvCxnSpPr>
                <p:nvPr/>
              </p:nvCxnSpPr>
              <p:spPr>
                <a:xfrm flipV="1">
                  <a:off x="3895089" y="1174751"/>
                  <a:ext cx="1" cy="20351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A7BFBCE-43A3-40A2-A079-EF8FC3283793}"/>
                    </a:ext>
                  </a:extLst>
                </p:cNvPr>
                <p:cNvCxnSpPr>
                  <a:cxnSpLocks/>
                </p:cNvCxnSpPr>
                <p:nvPr/>
              </p:nvCxnSpPr>
              <p:spPr>
                <a:xfrm flipV="1">
                  <a:off x="3883320" y="705453"/>
                  <a:ext cx="1812983" cy="48597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2" name="TextBox 21">
                <a:extLst>
                  <a:ext uri="{FF2B5EF4-FFF2-40B4-BE49-F238E27FC236}">
                    <a16:creationId xmlns:a16="http://schemas.microsoft.com/office/drawing/2014/main" id="{DC9D5D71-2BA6-481C-B07A-0692B6EEED09}"/>
                  </a:ext>
                </a:extLst>
              </p:cNvPr>
              <p:cNvSpPr txBox="1"/>
              <p:nvPr/>
            </p:nvSpPr>
            <p:spPr>
              <a:xfrm rot="9931895">
                <a:off x="2801741" y="1345074"/>
                <a:ext cx="451201" cy="523220"/>
              </a:xfrm>
              <a:prstGeom prst="rect">
                <a:avLst/>
              </a:prstGeom>
              <a:noFill/>
            </p:spPr>
            <p:txBody>
              <a:bodyPr wrap="square" rtlCol="0" anchor="ctr">
                <a:spAutoFit/>
              </a:bodyPr>
              <a:lstStyle/>
              <a:p>
                <a:pPr algn="ctr"/>
                <a:r>
                  <a:rPr lang="en-GB" sz="2800" b="1" dirty="0">
                    <a:solidFill>
                      <a:srgbClr val="FF0000"/>
                    </a:solidFill>
                    <a:latin typeface="Century Gothic" panose="020B0502020202020204" pitchFamily="34" charset="0"/>
                  </a:rPr>
                  <a:t>B</a:t>
                </a:r>
              </a:p>
            </p:txBody>
          </p:sp>
        </p:grpSp>
        <p:sp>
          <p:nvSpPr>
            <p:cNvPr id="35" name="Arc 34">
              <a:extLst>
                <a:ext uri="{FF2B5EF4-FFF2-40B4-BE49-F238E27FC236}">
                  <a16:creationId xmlns:a16="http://schemas.microsoft.com/office/drawing/2014/main" id="{503C591E-E065-42D1-AAB7-7E8F926DCBC5}"/>
                </a:ext>
              </a:extLst>
            </p:cNvPr>
            <p:cNvSpPr/>
            <p:nvPr/>
          </p:nvSpPr>
          <p:spPr>
            <a:xfrm rot="20291868">
              <a:off x="6299180" y="1830868"/>
              <a:ext cx="525466" cy="545202"/>
            </a:xfrm>
            <a:prstGeom prst="arc">
              <a:avLst>
                <a:gd name="adj1" fmla="val 19688924"/>
                <a:gd name="adj2" fmla="val 8165946"/>
              </a:avLst>
            </a:prstGeom>
            <a:ln w="38100">
              <a:solidFill>
                <a:srgbClr val="FF0000"/>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solidFill>
                  <a:srgbClr val="FF0000"/>
                </a:solidFill>
              </a:endParaRPr>
            </a:p>
          </p:txBody>
        </p:sp>
      </p:grpSp>
      <p:grpSp>
        <p:nvGrpSpPr>
          <p:cNvPr id="44" name="Group 43">
            <a:extLst>
              <a:ext uri="{FF2B5EF4-FFF2-40B4-BE49-F238E27FC236}">
                <a16:creationId xmlns:a16="http://schemas.microsoft.com/office/drawing/2014/main" id="{529624D6-B907-4899-978D-315961A15A44}"/>
              </a:ext>
            </a:extLst>
          </p:cNvPr>
          <p:cNvGrpSpPr/>
          <p:nvPr/>
        </p:nvGrpSpPr>
        <p:grpSpPr>
          <a:xfrm rot="7751897">
            <a:off x="3545551" y="4171141"/>
            <a:ext cx="1713149" cy="2165512"/>
            <a:chOff x="3911796" y="3182343"/>
            <a:chExt cx="1713149" cy="2165512"/>
          </a:xfrm>
        </p:grpSpPr>
        <p:grpSp>
          <p:nvGrpSpPr>
            <p:cNvPr id="27" name="Group 26">
              <a:extLst>
                <a:ext uri="{FF2B5EF4-FFF2-40B4-BE49-F238E27FC236}">
                  <a16:creationId xmlns:a16="http://schemas.microsoft.com/office/drawing/2014/main" id="{9B841B61-B210-4B0D-B24A-21762E6BB3C0}"/>
                </a:ext>
              </a:extLst>
            </p:cNvPr>
            <p:cNvGrpSpPr/>
            <p:nvPr/>
          </p:nvGrpSpPr>
          <p:grpSpPr>
            <a:xfrm>
              <a:off x="4076476" y="3188970"/>
              <a:ext cx="1548469" cy="2158885"/>
              <a:chOff x="1624382" y="1776177"/>
              <a:chExt cx="1548469" cy="2158885"/>
            </a:xfrm>
          </p:grpSpPr>
          <p:grpSp>
            <p:nvGrpSpPr>
              <p:cNvPr id="31" name="Group 30">
                <a:extLst>
                  <a:ext uri="{FF2B5EF4-FFF2-40B4-BE49-F238E27FC236}">
                    <a16:creationId xmlns:a16="http://schemas.microsoft.com/office/drawing/2014/main" id="{98CFA75C-F5C9-4C53-AE01-5B3D0A46811D}"/>
                  </a:ext>
                </a:extLst>
              </p:cNvPr>
              <p:cNvGrpSpPr/>
              <p:nvPr/>
            </p:nvGrpSpPr>
            <p:grpSpPr>
              <a:xfrm>
                <a:off x="1624382" y="1776177"/>
                <a:ext cx="1548469" cy="2158885"/>
                <a:chOff x="2211460" y="1232514"/>
                <a:chExt cx="1952579" cy="2532685"/>
              </a:xfrm>
            </p:grpSpPr>
            <p:cxnSp>
              <p:nvCxnSpPr>
                <p:cNvPr id="32" name="Straight Connector 31">
                  <a:extLst>
                    <a:ext uri="{FF2B5EF4-FFF2-40B4-BE49-F238E27FC236}">
                      <a16:creationId xmlns:a16="http://schemas.microsoft.com/office/drawing/2014/main" id="{DA0A7F45-0DF8-49AF-A542-26A30DC16C35}"/>
                    </a:ext>
                  </a:extLst>
                </p:cNvPr>
                <p:cNvCxnSpPr>
                  <a:cxnSpLocks/>
                </p:cNvCxnSpPr>
                <p:nvPr/>
              </p:nvCxnSpPr>
              <p:spPr>
                <a:xfrm flipV="1">
                  <a:off x="2211460" y="1244602"/>
                  <a:ext cx="26280" cy="2520597"/>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8D064C5-0805-4D91-9695-87946599E98B}"/>
                    </a:ext>
                  </a:extLst>
                </p:cNvPr>
                <p:cNvCxnSpPr>
                  <a:cxnSpLocks/>
                </p:cNvCxnSpPr>
                <p:nvPr/>
              </p:nvCxnSpPr>
              <p:spPr>
                <a:xfrm>
                  <a:off x="2230960" y="1232514"/>
                  <a:ext cx="1933079" cy="2148622"/>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9" name="TextBox 28">
                <a:extLst>
                  <a:ext uri="{FF2B5EF4-FFF2-40B4-BE49-F238E27FC236}">
                    <a16:creationId xmlns:a16="http://schemas.microsoft.com/office/drawing/2014/main" id="{37F2B387-077B-4D62-B1A7-B3AAF7A86020}"/>
                  </a:ext>
                </a:extLst>
              </p:cNvPr>
              <p:cNvSpPr txBox="1"/>
              <p:nvPr/>
            </p:nvSpPr>
            <p:spPr>
              <a:xfrm rot="13945387">
                <a:off x="1729899" y="2314960"/>
                <a:ext cx="451201" cy="523220"/>
              </a:xfrm>
              <a:prstGeom prst="rect">
                <a:avLst/>
              </a:prstGeom>
              <a:noFill/>
              <a:ln>
                <a:noFill/>
              </a:ln>
            </p:spPr>
            <p:txBody>
              <a:bodyPr wrap="square" rtlCol="0" anchor="ctr">
                <a:spAutoFit/>
              </a:bodyPr>
              <a:lstStyle/>
              <a:p>
                <a:pPr algn="ctr"/>
                <a:r>
                  <a:rPr lang="en-GB" sz="2800" b="1" dirty="0">
                    <a:solidFill>
                      <a:schemeClr val="bg1">
                        <a:lumMod val="50000"/>
                      </a:schemeClr>
                    </a:solidFill>
                    <a:latin typeface="Century Gothic" panose="020B0502020202020204" pitchFamily="34" charset="0"/>
                  </a:rPr>
                  <a:t>C</a:t>
                </a:r>
              </a:p>
            </p:txBody>
          </p:sp>
        </p:grpSp>
        <p:sp>
          <p:nvSpPr>
            <p:cNvPr id="40" name="Arc 39">
              <a:extLst>
                <a:ext uri="{FF2B5EF4-FFF2-40B4-BE49-F238E27FC236}">
                  <a16:creationId xmlns:a16="http://schemas.microsoft.com/office/drawing/2014/main" id="{63472E46-0268-48E4-859E-669362EB72A4}"/>
                </a:ext>
              </a:extLst>
            </p:cNvPr>
            <p:cNvSpPr/>
            <p:nvPr/>
          </p:nvSpPr>
          <p:spPr>
            <a:xfrm>
              <a:off x="3911796" y="3182343"/>
              <a:ext cx="525466" cy="545202"/>
            </a:xfrm>
            <a:prstGeom prst="arc">
              <a:avLst>
                <a:gd name="adj1" fmla="val 1678786"/>
                <a:gd name="adj2" fmla="val 6457232"/>
              </a:avLst>
            </a:prstGeom>
            <a:ln w="38100">
              <a:solidFill>
                <a:schemeClr val="bg1">
                  <a:lumMod val="50000"/>
                </a:schemeClr>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p>
          </p:txBody>
        </p:sp>
      </p:grpSp>
      <p:pic>
        <p:nvPicPr>
          <p:cNvPr id="28" name="Picture 27" descr="A close up of a sign&#10;&#10;Description generated with high confidence">
            <a:extLst>
              <a:ext uri="{FF2B5EF4-FFF2-40B4-BE49-F238E27FC236}">
                <a16:creationId xmlns:a16="http://schemas.microsoft.com/office/drawing/2014/main" id="{D18ED2BE-7238-4C7C-807D-EE8945BD31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30" name="TextBox 29">
            <a:extLst>
              <a:ext uri="{FF2B5EF4-FFF2-40B4-BE49-F238E27FC236}">
                <a16:creationId xmlns:a16="http://schemas.microsoft.com/office/drawing/2014/main" id="{50F635A0-FD4E-4C03-9150-01FC181EACAB}"/>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157375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Here are some segments with different sized angles at their points. </a:t>
            </a:r>
          </a:p>
          <a:p>
            <a:pPr algn="ctr"/>
            <a:r>
              <a:rPr lang="en-GB" sz="2000" b="1" dirty="0">
                <a:solidFill>
                  <a:schemeClr val="tx1"/>
                </a:solidFill>
                <a:latin typeface="Century Gothic" panose="020B0502020202020204" pitchFamily="34" charset="0"/>
              </a:rPr>
              <a:t>Put the angles in order from smallest to largest.</a:t>
            </a:r>
          </a:p>
          <a:p>
            <a:pPr algn="ctr"/>
            <a:endParaRPr lang="en-GB" sz="2000" b="1" u="sng" dirty="0">
              <a:solidFill>
                <a:schemeClr val="bg2">
                  <a:lumMod val="50000"/>
                </a:schemeClr>
              </a:solidFill>
              <a:latin typeface="Century Gothic" panose="020B0502020202020204" pitchFamily="34" charset="0"/>
            </a:endParaRPr>
          </a:p>
        </p:txBody>
      </p:sp>
      <p:grpSp>
        <p:nvGrpSpPr>
          <p:cNvPr id="2" name="Group 1">
            <a:extLst>
              <a:ext uri="{FF2B5EF4-FFF2-40B4-BE49-F238E27FC236}">
                <a16:creationId xmlns:a16="http://schemas.microsoft.com/office/drawing/2014/main" id="{1F762A6C-D134-47AB-BB67-0A3541A18916}"/>
              </a:ext>
            </a:extLst>
          </p:cNvPr>
          <p:cNvGrpSpPr/>
          <p:nvPr/>
        </p:nvGrpSpPr>
        <p:grpSpPr>
          <a:xfrm>
            <a:off x="837623" y="1965574"/>
            <a:ext cx="4103832" cy="4103833"/>
            <a:chOff x="837623" y="1965574"/>
            <a:chExt cx="4103832" cy="4103833"/>
          </a:xfrm>
        </p:grpSpPr>
        <p:sp>
          <p:nvSpPr>
            <p:cNvPr id="30" name="Oval 29">
              <a:extLst>
                <a:ext uri="{FF2B5EF4-FFF2-40B4-BE49-F238E27FC236}">
                  <a16:creationId xmlns:a16="http://schemas.microsoft.com/office/drawing/2014/main" id="{A74CE08F-B781-4EBA-B750-D8FB945FD8FA}"/>
                </a:ext>
              </a:extLst>
            </p:cNvPr>
            <p:cNvSpPr/>
            <p:nvPr/>
          </p:nvSpPr>
          <p:spPr>
            <a:xfrm>
              <a:off x="837623" y="1965574"/>
              <a:ext cx="4103832" cy="4103832"/>
            </a:xfrm>
            <a:prstGeom prst="ellipse">
              <a:avLst/>
            </a:prstGeom>
            <a:solidFill>
              <a:schemeClr val="accent1">
                <a:lumMod val="60000"/>
                <a:lumOff val="4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a:extLst>
                <a:ext uri="{FF2B5EF4-FFF2-40B4-BE49-F238E27FC236}">
                  <a16:creationId xmlns:a16="http://schemas.microsoft.com/office/drawing/2014/main" id="{7F6AD3EF-4C2C-404C-BEA9-5C9DD48702F3}"/>
                </a:ext>
              </a:extLst>
            </p:cNvPr>
            <p:cNvCxnSpPr>
              <a:cxnSpLocks/>
              <a:stCxn id="30" idx="0"/>
            </p:cNvCxnSpPr>
            <p:nvPr/>
          </p:nvCxnSpPr>
          <p:spPr>
            <a:xfrm flipH="1">
              <a:off x="2886077" y="1965574"/>
              <a:ext cx="3462" cy="2058413"/>
            </a:xfrm>
            <a:prstGeom prst="line">
              <a:avLst/>
            </a:prstGeom>
            <a:ln w="38100"/>
          </p:spPr>
          <p:style>
            <a:lnRef idx="1">
              <a:schemeClr val="dk1"/>
            </a:lnRef>
            <a:fillRef idx="0">
              <a:schemeClr val="dk1"/>
            </a:fillRef>
            <a:effectRef idx="0">
              <a:schemeClr val="dk1"/>
            </a:effectRef>
            <a:fontRef idx="minor">
              <a:schemeClr val="tx1"/>
            </a:fontRef>
          </p:style>
        </p:cxnSp>
        <p:cxnSp>
          <p:nvCxnSpPr>
            <p:cNvPr id="36" name="Straight Connector 35">
              <a:extLst>
                <a:ext uri="{FF2B5EF4-FFF2-40B4-BE49-F238E27FC236}">
                  <a16:creationId xmlns:a16="http://schemas.microsoft.com/office/drawing/2014/main" id="{A47CC82F-EF55-4A5A-B1B3-D99832000C40}"/>
                </a:ext>
              </a:extLst>
            </p:cNvPr>
            <p:cNvCxnSpPr>
              <a:cxnSpLocks/>
              <a:stCxn id="30" idx="7"/>
            </p:cNvCxnSpPr>
            <p:nvPr/>
          </p:nvCxnSpPr>
          <p:spPr>
            <a:xfrm flipH="1">
              <a:off x="2887808" y="2566566"/>
              <a:ext cx="1452655" cy="1457420"/>
            </a:xfrm>
            <a:prstGeom prst="line">
              <a:avLst/>
            </a:prstGeom>
            <a:ln w="38100"/>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id="{D04ED323-5E12-4686-8E54-38E666488B42}"/>
                </a:ext>
              </a:extLst>
            </p:cNvPr>
            <p:cNvCxnSpPr>
              <a:cxnSpLocks/>
            </p:cNvCxnSpPr>
            <p:nvPr/>
          </p:nvCxnSpPr>
          <p:spPr>
            <a:xfrm flipH="1" flipV="1">
              <a:off x="2886077" y="4023987"/>
              <a:ext cx="3462" cy="2045420"/>
            </a:xfrm>
            <a:prstGeom prst="line">
              <a:avLst/>
            </a:prstGeom>
            <a:ln w="38100"/>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D0A3261A-695F-4C08-8AA6-FB522F5746BE}"/>
                </a:ext>
              </a:extLst>
            </p:cNvPr>
            <p:cNvCxnSpPr>
              <a:cxnSpLocks/>
            </p:cNvCxnSpPr>
            <p:nvPr/>
          </p:nvCxnSpPr>
          <p:spPr>
            <a:xfrm flipH="1">
              <a:off x="981137" y="4023987"/>
              <a:ext cx="1899085" cy="828478"/>
            </a:xfrm>
            <a:prstGeom prst="line">
              <a:avLst/>
            </a:prstGeom>
            <a:ln w="38100"/>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A670809B-22BC-4223-B271-0ED53120CA32}"/>
                </a:ext>
              </a:extLst>
            </p:cNvPr>
            <p:cNvSpPr txBox="1"/>
            <p:nvPr/>
          </p:nvSpPr>
          <p:spPr>
            <a:xfrm>
              <a:off x="2726222" y="2972399"/>
              <a:ext cx="989131" cy="523220"/>
            </a:xfrm>
            <a:prstGeom prst="rect">
              <a:avLst/>
            </a:prstGeom>
            <a:noFill/>
          </p:spPr>
          <p:txBody>
            <a:bodyPr wrap="square" rtlCol="0" anchor="ctr">
              <a:spAutoFit/>
            </a:bodyPr>
            <a:lstStyle/>
            <a:p>
              <a:pPr algn="ctr"/>
              <a:r>
                <a:rPr lang="en-GB" sz="2800" b="1" dirty="0">
                  <a:latin typeface="Century Gothic" panose="020B0502020202020204" pitchFamily="34" charset="0"/>
                </a:rPr>
                <a:t>A</a:t>
              </a:r>
            </a:p>
          </p:txBody>
        </p:sp>
        <p:sp>
          <p:nvSpPr>
            <p:cNvPr id="41" name="TextBox 40">
              <a:extLst>
                <a:ext uri="{FF2B5EF4-FFF2-40B4-BE49-F238E27FC236}">
                  <a16:creationId xmlns:a16="http://schemas.microsoft.com/office/drawing/2014/main" id="{405DB75F-85BC-400E-A666-644F48F26308}"/>
                </a:ext>
              </a:extLst>
            </p:cNvPr>
            <p:cNvSpPr txBox="1"/>
            <p:nvPr/>
          </p:nvSpPr>
          <p:spPr>
            <a:xfrm>
              <a:off x="2048107" y="4309665"/>
              <a:ext cx="989131" cy="523220"/>
            </a:xfrm>
            <a:prstGeom prst="rect">
              <a:avLst/>
            </a:prstGeom>
            <a:noFill/>
          </p:spPr>
          <p:txBody>
            <a:bodyPr wrap="square" rtlCol="0" anchor="ctr">
              <a:spAutoFit/>
            </a:bodyPr>
            <a:lstStyle/>
            <a:p>
              <a:pPr algn="ctr"/>
              <a:r>
                <a:rPr lang="en-GB" sz="2800" b="1" dirty="0">
                  <a:latin typeface="Century Gothic" panose="020B0502020202020204" pitchFamily="34" charset="0"/>
                </a:rPr>
                <a:t>C</a:t>
              </a:r>
            </a:p>
          </p:txBody>
        </p:sp>
        <p:sp>
          <p:nvSpPr>
            <p:cNvPr id="42" name="TextBox 41">
              <a:extLst>
                <a:ext uri="{FF2B5EF4-FFF2-40B4-BE49-F238E27FC236}">
                  <a16:creationId xmlns:a16="http://schemas.microsoft.com/office/drawing/2014/main" id="{ADE70DFD-B776-42F7-8BA4-4ADA4E233A1F}"/>
                </a:ext>
              </a:extLst>
            </p:cNvPr>
            <p:cNvSpPr txBox="1"/>
            <p:nvPr/>
          </p:nvSpPr>
          <p:spPr>
            <a:xfrm>
              <a:off x="2857486" y="3954832"/>
              <a:ext cx="989131" cy="523220"/>
            </a:xfrm>
            <a:prstGeom prst="rect">
              <a:avLst/>
            </a:prstGeom>
            <a:noFill/>
          </p:spPr>
          <p:txBody>
            <a:bodyPr wrap="square" rtlCol="0" anchor="ctr">
              <a:spAutoFit/>
            </a:bodyPr>
            <a:lstStyle/>
            <a:p>
              <a:pPr algn="ctr"/>
              <a:r>
                <a:rPr lang="en-GB" sz="2800" b="1" dirty="0">
                  <a:latin typeface="Century Gothic" panose="020B0502020202020204" pitchFamily="34" charset="0"/>
                </a:rPr>
                <a:t>B</a:t>
              </a:r>
            </a:p>
          </p:txBody>
        </p:sp>
        <p:sp>
          <p:nvSpPr>
            <p:cNvPr id="45" name="TextBox 44">
              <a:extLst>
                <a:ext uri="{FF2B5EF4-FFF2-40B4-BE49-F238E27FC236}">
                  <a16:creationId xmlns:a16="http://schemas.microsoft.com/office/drawing/2014/main" id="{27E414AB-B2A7-4977-96C7-6BA0BA67AEDA}"/>
                </a:ext>
              </a:extLst>
            </p:cNvPr>
            <p:cNvSpPr txBox="1"/>
            <p:nvPr/>
          </p:nvSpPr>
          <p:spPr>
            <a:xfrm>
              <a:off x="1859011" y="3403382"/>
              <a:ext cx="989131" cy="523220"/>
            </a:xfrm>
            <a:prstGeom prst="rect">
              <a:avLst/>
            </a:prstGeom>
            <a:noFill/>
          </p:spPr>
          <p:txBody>
            <a:bodyPr wrap="square" rtlCol="0" anchor="ctr">
              <a:spAutoFit/>
            </a:bodyPr>
            <a:lstStyle/>
            <a:p>
              <a:pPr algn="ctr"/>
              <a:r>
                <a:rPr lang="en-GB" sz="2800" b="1" dirty="0">
                  <a:latin typeface="Century Gothic" panose="020B0502020202020204" pitchFamily="34" charset="0"/>
                </a:rPr>
                <a:t>D</a:t>
              </a:r>
            </a:p>
          </p:txBody>
        </p:sp>
      </p:grpSp>
      <p:pic>
        <p:nvPicPr>
          <p:cNvPr id="20" name="Picture 19" descr="A close up of a sign&#10;&#10;Description generated with high confidence">
            <a:extLst>
              <a:ext uri="{FF2B5EF4-FFF2-40B4-BE49-F238E27FC236}">
                <a16:creationId xmlns:a16="http://schemas.microsoft.com/office/drawing/2014/main" id="{1D1751DA-365A-47A7-8ED5-53D2A84C14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20">
            <a:extLst>
              <a:ext uri="{FF2B5EF4-FFF2-40B4-BE49-F238E27FC236}">
                <a16:creationId xmlns:a16="http://schemas.microsoft.com/office/drawing/2014/main" id="{FFFBDDBB-5FA8-4244-94BC-4AC461429D8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770293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Here are some segments with different sized angles at their points. </a:t>
            </a:r>
          </a:p>
          <a:p>
            <a:pPr algn="ctr"/>
            <a:r>
              <a:rPr lang="en-GB" sz="2000" b="1" dirty="0">
                <a:solidFill>
                  <a:schemeClr val="tx1"/>
                </a:solidFill>
                <a:latin typeface="Century Gothic" panose="020B0502020202020204" pitchFamily="34" charset="0"/>
              </a:rPr>
              <a:t>Put the angles in order from smallest to largest.</a:t>
            </a:r>
          </a:p>
          <a:p>
            <a:pPr algn="ctr"/>
            <a:endParaRPr lang="en-GB" sz="2000" b="1" u="sng" dirty="0">
              <a:solidFill>
                <a:schemeClr val="bg2">
                  <a:lumMod val="50000"/>
                </a:schemeClr>
              </a:solidFill>
              <a:latin typeface="Century Gothic" panose="020B0502020202020204" pitchFamily="34" charset="0"/>
            </a:endParaRPr>
          </a:p>
        </p:txBody>
      </p:sp>
      <p:grpSp>
        <p:nvGrpSpPr>
          <p:cNvPr id="2" name="Group 1">
            <a:extLst>
              <a:ext uri="{FF2B5EF4-FFF2-40B4-BE49-F238E27FC236}">
                <a16:creationId xmlns:a16="http://schemas.microsoft.com/office/drawing/2014/main" id="{1F762A6C-D134-47AB-BB67-0A3541A18916}"/>
              </a:ext>
            </a:extLst>
          </p:cNvPr>
          <p:cNvGrpSpPr/>
          <p:nvPr/>
        </p:nvGrpSpPr>
        <p:grpSpPr>
          <a:xfrm>
            <a:off x="837623" y="1965574"/>
            <a:ext cx="4103832" cy="4103833"/>
            <a:chOff x="837623" y="1965574"/>
            <a:chExt cx="4103832" cy="4103833"/>
          </a:xfrm>
        </p:grpSpPr>
        <p:sp>
          <p:nvSpPr>
            <p:cNvPr id="30" name="Oval 29">
              <a:extLst>
                <a:ext uri="{FF2B5EF4-FFF2-40B4-BE49-F238E27FC236}">
                  <a16:creationId xmlns:a16="http://schemas.microsoft.com/office/drawing/2014/main" id="{A74CE08F-B781-4EBA-B750-D8FB945FD8FA}"/>
                </a:ext>
              </a:extLst>
            </p:cNvPr>
            <p:cNvSpPr/>
            <p:nvPr/>
          </p:nvSpPr>
          <p:spPr>
            <a:xfrm>
              <a:off x="837623" y="1965574"/>
              <a:ext cx="4103832" cy="4103832"/>
            </a:xfrm>
            <a:prstGeom prst="ellipse">
              <a:avLst/>
            </a:prstGeom>
            <a:solidFill>
              <a:schemeClr val="accent1">
                <a:lumMod val="60000"/>
                <a:lumOff val="4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a:extLst>
                <a:ext uri="{FF2B5EF4-FFF2-40B4-BE49-F238E27FC236}">
                  <a16:creationId xmlns:a16="http://schemas.microsoft.com/office/drawing/2014/main" id="{7F6AD3EF-4C2C-404C-BEA9-5C9DD48702F3}"/>
                </a:ext>
              </a:extLst>
            </p:cNvPr>
            <p:cNvCxnSpPr>
              <a:cxnSpLocks/>
              <a:stCxn id="30" idx="0"/>
            </p:cNvCxnSpPr>
            <p:nvPr/>
          </p:nvCxnSpPr>
          <p:spPr>
            <a:xfrm flipH="1">
              <a:off x="2886077" y="1965574"/>
              <a:ext cx="3462" cy="2058413"/>
            </a:xfrm>
            <a:prstGeom prst="line">
              <a:avLst/>
            </a:prstGeom>
            <a:ln w="38100"/>
          </p:spPr>
          <p:style>
            <a:lnRef idx="1">
              <a:schemeClr val="dk1"/>
            </a:lnRef>
            <a:fillRef idx="0">
              <a:schemeClr val="dk1"/>
            </a:fillRef>
            <a:effectRef idx="0">
              <a:schemeClr val="dk1"/>
            </a:effectRef>
            <a:fontRef idx="minor">
              <a:schemeClr val="tx1"/>
            </a:fontRef>
          </p:style>
        </p:cxnSp>
        <p:cxnSp>
          <p:nvCxnSpPr>
            <p:cNvPr id="36" name="Straight Connector 35">
              <a:extLst>
                <a:ext uri="{FF2B5EF4-FFF2-40B4-BE49-F238E27FC236}">
                  <a16:creationId xmlns:a16="http://schemas.microsoft.com/office/drawing/2014/main" id="{A47CC82F-EF55-4A5A-B1B3-D99832000C40}"/>
                </a:ext>
              </a:extLst>
            </p:cNvPr>
            <p:cNvCxnSpPr>
              <a:cxnSpLocks/>
              <a:stCxn id="30" idx="7"/>
            </p:cNvCxnSpPr>
            <p:nvPr/>
          </p:nvCxnSpPr>
          <p:spPr>
            <a:xfrm flipH="1">
              <a:off x="2887808" y="2566566"/>
              <a:ext cx="1452655" cy="1457420"/>
            </a:xfrm>
            <a:prstGeom prst="line">
              <a:avLst/>
            </a:prstGeom>
            <a:ln w="38100"/>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id="{D04ED323-5E12-4686-8E54-38E666488B42}"/>
                </a:ext>
              </a:extLst>
            </p:cNvPr>
            <p:cNvCxnSpPr>
              <a:cxnSpLocks/>
            </p:cNvCxnSpPr>
            <p:nvPr/>
          </p:nvCxnSpPr>
          <p:spPr>
            <a:xfrm flipH="1" flipV="1">
              <a:off x="2886077" y="4023987"/>
              <a:ext cx="3462" cy="2045420"/>
            </a:xfrm>
            <a:prstGeom prst="line">
              <a:avLst/>
            </a:prstGeom>
            <a:ln w="38100"/>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D0A3261A-695F-4C08-8AA6-FB522F5746BE}"/>
                </a:ext>
              </a:extLst>
            </p:cNvPr>
            <p:cNvCxnSpPr>
              <a:cxnSpLocks/>
            </p:cNvCxnSpPr>
            <p:nvPr/>
          </p:nvCxnSpPr>
          <p:spPr>
            <a:xfrm flipH="1">
              <a:off x="981137" y="4023987"/>
              <a:ext cx="1899085" cy="828478"/>
            </a:xfrm>
            <a:prstGeom prst="line">
              <a:avLst/>
            </a:prstGeom>
            <a:ln w="38100"/>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A670809B-22BC-4223-B271-0ED53120CA32}"/>
                </a:ext>
              </a:extLst>
            </p:cNvPr>
            <p:cNvSpPr txBox="1"/>
            <p:nvPr/>
          </p:nvSpPr>
          <p:spPr>
            <a:xfrm>
              <a:off x="2726222" y="2972399"/>
              <a:ext cx="989131" cy="523220"/>
            </a:xfrm>
            <a:prstGeom prst="rect">
              <a:avLst/>
            </a:prstGeom>
            <a:noFill/>
          </p:spPr>
          <p:txBody>
            <a:bodyPr wrap="square" rtlCol="0" anchor="ctr">
              <a:spAutoFit/>
            </a:bodyPr>
            <a:lstStyle/>
            <a:p>
              <a:pPr algn="ctr"/>
              <a:r>
                <a:rPr lang="en-GB" sz="2800" b="1" dirty="0">
                  <a:latin typeface="Century Gothic" panose="020B0502020202020204" pitchFamily="34" charset="0"/>
                </a:rPr>
                <a:t>A</a:t>
              </a:r>
            </a:p>
          </p:txBody>
        </p:sp>
        <p:sp>
          <p:nvSpPr>
            <p:cNvPr id="41" name="TextBox 40">
              <a:extLst>
                <a:ext uri="{FF2B5EF4-FFF2-40B4-BE49-F238E27FC236}">
                  <a16:creationId xmlns:a16="http://schemas.microsoft.com/office/drawing/2014/main" id="{405DB75F-85BC-400E-A666-644F48F26308}"/>
                </a:ext>
              </a:extLst>
            </p:cNvPr>
            <p:cNvSpPr txBox="1"/>
            <p:nvPr/>
          </p:nvSpPr>
          <p:spPr>
            <a:xfrm>
              <a:off x="2048107" y="4309665"/>
              <a:ext cx="989131" cy="523220"/>
            </a:xfrm>
            <a:prstGeom prst="rect">
              <a:avLst/>
            </a:prstGeom>
            <a:noFill/>
          </p:spPr>
          <p:txBody>
            <a:bodyPr wrap="square" rtlCol="0" anchor="ctr">
              <a:spAutoFit/>
            </a:bodyPr>
            <a:lstStyle/>
            <a:p>
              <a:pPr algn="ctr"/>
              <a:r>
                <a:rPr lang="en-GB" sz="2800" b="1" dirty="0">
                  <a:latin typeface="Century Gothic" panose="020B0502020202020204" pitchFamily="34" charset="0"/>
                </a:rPr>
                <a:t>C</a:t>
              </a:r>
            </a:p>
          </p:txBody>
        </p:sp>
        <p:sp>
          <p:nvSpPr>
            <p:cNvPr id="42" name="TextBox 41">
              <a:extLst>
                <a:ext uri="{FF2B5EF4-FFF2-40B4-BE49-F238E27FC236}">
                  <a16:creationId xmlns:a16="http://schemas.microsoft.com/office/drawing/2014/main" id="{ADE70DFD-B776-42F7-8BA4-4ADA4E233A1F}"/>
                </a:ext>
              </a:extLst>
            </p:cNvPr>
            <p:cNvSpPr txBox="1"/>
            <p:nvPr/>
          </p:nvSpPr>
          <p:spPr>
            <a:xfrm>
              <a:off x="2857486" y="3954832"/>
              <a:ext cx="989131" cy="523220"/>
            </a:xfrm>
            <a:prstGeom prst="rect">
              <a:avLst/>
            </a:prstGeom>
            <a:noFill/>
          </p:spPr>
          <p:txBody>
            <a:bodyPr wrap="square" rtlCol="0" anchor="ctr">
              <a:spAutoFit/>
            </a:bodyPr>
            <a:lstStyle/>
            <a:p>
              <a:pPr algn="ctr"/>
              <a:r>
                <a:rPr lang="en-GB" sz="2800" b="1" dirty="0">
                  <a:latin typeface="Century Gothic" panose="020B0502020202020204" pitchFamily="34" charset="0"/>
                </a:rPr>
                <a:t>B</a:t>
              </a:r>
            </a:p>
          </p:txBody>
        </p:sp>
        <p:sp>
          <p:nvSpPr>
            <p:cNvPr id="45" name="TextBox 44">
              <a:extLst>
                <a:ext uri="{FF2B5EF4-FFF2-40B4-BE49-F238E27FC236}">
                  <a16:creationId xmlns:a16="http://schemas.microsoft.com/office/drawing/2014/main" id="{27E414AB-B2A7-4977-96C7-6BA0BA67AEDA}"/>
                </a:ext>
              </a:extLst>
            </p:cNvPr>
            <p:cNvSpPr txBox="1"/>
            <p:nvPr/>
          </p:nvSpPr>
          <p:spPr>
            <a:xfrm>
              <a:off x="1859011" y="3403382"/>
              <a:ext cx="989131" cy="523220"/>
            </a:xfrm>
            <a:prstGeom prst="rect">
              <a:avLst/>
            </a:prstGeom>
            <a:noFill/>
          </p:spPr>
          <p:txBody>
            <a:bodyPr wrap="square" rtlCol="0" anchor="ctr">
              <a:spAutoFit/>
            </a:bodyPr>
            <a:lstStyle/>
            <a:p>
              <a:pPr algn="ctr"/>
              <a:r>
                <a:rPr lang="en-GB" sz="2800" b="1" dirty="0">
                  <a:latin typeface="Century Gothic" panose="020B0502020202020204" pitchFamily="34" charset="0"/>
                </a:rPr>
                <a:t>D</a:t>
              </a:r>
            </a:p>
          </p:txBody>
        </p:sp>
      </p:grpSp>
      <p:pic>
        <p:nvPicPr>
          <p:cNvPr id="20" name="Picture 19" descr="A close up of a sign&#10;&#10;Description generated with high confidence">
            <a:extLst>
              <a:ext uri="{FF2B5EF4-FFF2-40B4-BE49-F238E27FC236}">
                <a16:creationId xmlns:a16="http://schemas.microsoft.com/office/drawing/2014/main" id="{1D1751DA-365A-47A7-8ED5-53D2A84C14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20">
            <a:extLst>
              <a:ext uri="{FF2B5EF4-FFF2-40B4-BE49-F238E27FC236}">
                <a16:creationId xmlns:a16="http://schemas.microsoft.com/office/drawing/2014/main" id="{FFFBDDBB-5FA8-4244-94BC-4AC461429D8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16" name="Rectangle 15">
            <a:extLst>
              <a:ext uri="{FF2B5EF4-FFF2-40B4-BE49-F238E27FC236}">
                <a16:creationId xmlns:a16="http://schemas.microsoft.com/office/drawing/2014/main" id="{B84B8A53-714D-4D70-B66B-861BFD2F7C15}"/>
              </a:ext>
            </a:extLst>
          </p:cNvPr>
          <p:cNvSpPr/>
          <p:nvPr/>
        </p:nvSpPr>
        <p:spPr>
          <a:xfrm>
            <a:off x="4746160" y="5284577"/>
            <a:ext cx="1797287" cy="523220"/>
          </a:xfrm>
          <a:prstGeom prst="rect">
            <a:avLst/>
          </a:prstGeom>
        </p:spPr>
        <p:txBody>
          <a:bodyPr wrap="none">
            <a:spAutoFit/>
          </a:bodyPr>
          <a:lstStyle/>
          <a:p>
            <a:r>
              <a:rPr lang="en-GB" sz="2800" b="1" dirty="0">
                <a:solidFill>
                  <a:srgbClr val="FF0000"/>
                </a:solidFill>
                <a:latin typeface="Century Gothic" panose="020B0502020202020204" pitchFamily="34" charset="0"/>
              </a:rPr>
              <a:t>A, C, D, B</a:t>
            </a:r>
          </a:p>
        </p:txBody>
      </p:sp>
    </p:spTree>
    <p:extLst>
      <p:ext uri="{BB962C8B-B14F-4D97-AF65-F5344CB8AC3E}">
        <p14:creationId xmlns:p14="http://schemas.microsoft.com/office/powerpoint/2010/main" val="37332047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6768ad0e7065588ff79bad5efd391656">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023737c47b7c15f707c24ad90848c5a9"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purl.org/dc/elements/1.1/"/>
    <ds:schemaRef ds:uri="http://schemas.microsoft.com/office/2006/metadata/properties"/>
    <ds:schemaRef ds:uri="http://purl.org/dc/terms/"/>
    <ds:schemaRef ds:uri="http://schemas.microsoft.com/office/infopath/2007/PartnerControls"/>
    <ds:schemaRef ds:uri="http://schemas.microsoft.com/office/2006/documentManagement/types"/>
    <ds:schemaRef ds:uri="http://purl.org/dc/dcmitype/"/>
    <ds:schemaRef ds:uri="http://www.w3.org/XML/1998/namespace"/>
    <ds:schemaRef ds:uri="http://schemas.openxmlformats.org/package/2006/metadata/core-properties"/>
    <ds:schemaRef ds:uri="0f0ae0ff-29c4-4766-b250-c1a9bee8d430"/>
    <ds:schemaRef ds:uri="86144f90-c7b6-48d0-aae5-f5e9e48cc3df"/>
    <ds:schemaRef ds:uri="http://schemas.microsoft.com/sharepoint/v3"/>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720B6F6B-7B38-4BA3-8D62-D7C287A84E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2235</TotalTime>
  <Words>733</Words>
  <Application>Microsoft Office PowerPoint</Application>
  <PresentationFormat>On-screen Show (4:3)</PresentationFormat>
  <Paragraphs>306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Davina S</cp:lastModifiedBy>
  <cp:revision>145</cp:revision>
  <dcterms:created xsi:type="dcterms:W3CDTF">2018-03-17T10:08:43Z</dcterms:created>
  <dcterms:modified xsi:type="dcterms:W3CDTF">2019-05-02T12:45:25Z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