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3" r:id="rId6"/>
    <p:sldId id="366" r:id="rId7"/>
    <p:sldId id="426" r:id="rId8"/>
    <p:sldId id="431" r:id="rId9"/>
    <p:sldId id="360" r:id="rId10"/>
    <p:sldId id="418" r:id="rId11"/>
    <p:sldId id="416" r:id="rId12"/>
    <p:sldId id="432" r:id="rId13"/>
    <p:sldId id="415" r:id="rId14"/>
    <p:sldId id="420" r:id="rId15"/>
    <p:sldId id="414" r:id="rId16"/>
    <p:sldId id="433" r:id="rId17"/>
    <p:sldId id="314" r:id="rId18"/>
    <p:sldId id="434" r:id="rId19"/>
    <p:sldId id="435" r:id="rId20"/>
    <p:sldId id="355" r:id="rId21"/>
    <p:sldId id="436" r:id="rId22"/>
    <p:sldId id="417" r:id="rId23"/>
    <p:sldId id="43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4B062-C3B5-4BC4-BF0A-9BDB8DF3A355}" v="152" dt="2019-05-22T10:46:51.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68" d="100"/>
          <a:sy n="68" d="100"/>
        </p:scale>
        <p:origin x="13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F6C7B8C0-0DBE-45B9-8CD3-6149F12F9C2B}"/>
    <pc:docChg chg="undo custSel addSld delSld modSld sldOrd">
      <pc:chgData name="Theresa Hodgson" userId="213b339f-9e68-4d61-b6e1-9aa385d3ff46" providerId="ADAL" clId="{F6C7B8C0-0DBE-45B9-8CD3-6149F12F9C2B}" dt="2019-05-20T20:35:59.830" v="1692" actId="478"/>
      <pc:docMkLst>
        <pc:docMk/>
      </pc:docMkLst>
      <pc:sldChg chg="addSp delSp modSp ord">
        <pc:chgData name="Theresa Hodgson" userId="213b339f-9e68-4d61-b6e1-9aa385d3ff46" providerId="ADAL" clId="{F6C7B8C0-0DBE-45B9-8CD3-6149F12F9C2B}" dt="2019-05-20T20:35:14.452" v="1681" actId="12788"/>
        <pc:sldMkLst>
          <pc:docMk/>
          <pc:sldMk cId="636014570" sldId="314"/>
        </pc:sldMkLst>
        <pc:spChg chg="mod topLvl">
          <ac:chgData name="Theresa Hodgson" userId="213b339f-9e68-4d61-b6e1-9aa385d3ff46" providerId="ADAL" clId="{F6C7B8C0-0DBE-45B9-8CD3-6149F12F9C2B}" dt="2019-05-20T20:27:23.928" v="1468" actId="164"/>
          <ac:spMkLst>
            <pc:docMk/>
            <pc:sldMk cId="636014570" sldId="314"/>
            <ac:spMk id="9" creationId="{0641B1DB-8E43-477B-B8E7-989CFB5BDB10}"/>
          </ac:spMkLst>
        </pc:spChg>
        <pc:spChg chg="mod topLvl">
          <ac:chgData name="Theresa Hodgson" userId="213b339f-9e68-4d61-b6e1-9aa385d3ff46" providerId="ADAL" clId="{F6C7B8C0-0DBE-45B9-8CD3-6149F12F9C2B}" dt="2019-05-20T19:51:08.596" v="443" actId="164"/>
          <ac:spMkLst>
            <pc:docMk/>
            <pc:sldMk cId="636014570" sldId="314"/>
            <ac:spMk id="10" creationId="{D1892FBA-70BF-4B15-9BE1-70046097E408}"/>
          </ac:spMkLst>
        </pc:spChg>
        <pc:spChg chg="mod topLvl">
          <ac:chgData name="Theresa Hodgson" userId="213b339f-9e68-4d61-b6e1-9aa385d3ff46" providerId="ADAL" clId="{F6C7B8C0-0DBE-45B9-8CD3-6149F12F9C2B}" dt="2019-05-20T20:27:23.928" v="1468" actId="164"/>
          <ac:spMkLst>
            <pc:docMk/>
            <pc:sldMk cId="636014570" sldId="314"/>
            <ac:spMk id="13" creationId="{56619291-0391-41B9-8A8B-06855A2D1653}"/>
          </ac:spMkLst>
        </pc:spChg>
        <pc:spChg chg="mod topLvl">
          <ac:chgData name="Theresa Hodgson" userId="213b339f-9e68-4d61-b6e1-9aa385d3ff46" providerId="ADAL" clId="{F6C7B8C0-0DBE-45B9-8CD3-6149F12F9C2B}" dt="2019-05-20T19:51:11.400" v="444" actId="164"/>
          <ac:spMkLst>
            <pc:docMk/>
            <pc:sldMk cId="636014570" sldId="314"/>
            <ac:spMk id="14" creationId="{8CBE7389-550E-4CD1-87D6-407D321CCFB1}"/>
          </ac:spMkLst>
        </pc:spChg>
        <pc:spChg chg="mod">
          <ac:chgData name="Theresa Hodgson" userId="213b339f-9e68-4d61-b6e1-9aa385d3ff46" providerId="ADAL" clId="{F6C7B8C0-0DBE-45B9-8CD3-6149F12F9C2B}" dt="2019-05-20T19:48:54.806" v="381"/>
          <ac:spMkLst>
            <pc:docMk/>
            <pc:sldMk cId="636014570" sldId="314"/>
            <ac:spMk id="19" creationId="{5252A847-DE45-4FA3-A1F8-EEBEB845FF8E}"/>
          </ac:spMkLst>
        </pc:spChg>
        <pc:grpChg chg="add mod topLvl">
          <ac:chgData name="Theresa Hodgson" userId="213b339f-9e68-4d61-b6e1-9aa385d3ff46" providerId="ADAL" clId="{F6C7B8C0-0DBE-45B9-8CD3-6149F12F9C2B}" dt="2019-05-20T20:27:27.595" v="1469" actId="12788"/>
          <ac:grpSpMkLst>
            <pc:docMk/>
            <pc:sldMk cId="636014570" sldId="314"/>
            <ac:grpSpMk id="2" creationId="{31B8FB06-6006-4EF3-8F9A-BFA748CF6293}"/>
          </ac:grpSpMkLst>
        </pc:grpChg>
        <pc:grpChg chg="add mod topLvl">
          <ac:chgData name="Theresa Hodgson" userId="213b339f-9e68-4d61-b6e1-9aa385d3ff46" providerId="ADAL" clId="{F6C7B8C0-0DBE-45B9-8CD3-6149F12F9C2B}" dt="2019-05-20T20:27:27.595" v="1469" actId="12788"/>
          <ac:grpSpMkLst>
            <pc:docMk/>
            <pc:sldMk cId="636014570" sldId="314"/>
            <ac:grpSpMk id="3" creationId="{EA807B62-4471-493B-B46C-3CFE33FFCCF6}"/>
          </ac:grpSpMkLst>
        </pc:grpChg>
        <pc:grpChg chg="add del mod">
          <ac:chgData name="Theresa Hodgson" userId="213b339f-9e68-4d61-b6e1-9aa385d3ff46" providerId="ADAL" clId="{F6C7B8C0-0DBE-45B9-8CD3-6149F12F9C2B}" dt="2019-05-20T20:26:39.451" v="1426" actId="165"/>
          <ac:grpSpMkLst>
            <pc:docMk/>
            <pc:sldMk cId="636014570" sldId="314"/>
            <ac:grpSpMk id="4" creationId="{42C68463-9EE8-42F1-B08B-73D77C066741}"/>
          </ac:grpSpMkLst>
        </pc:grpChg>
        <pc:grpChg chg="add mod">
          <ac:chgData name="Theresa Hodgson" userId="213b339f-9e68-4d61-b6e1-9aa385d3ff46" providerId="ADAL" clId="{F6C7B8C0-0DBE-45B9-8CD3-6149F12F9C2B}" dt="2019-05-20T20:35:14.452" v="1681" actId="12788"/>
          <ac:grpSpMkLst>
            <pc:docMk/>
            <pc:sldMk cId="636014570" sldId="314"/>
            <ac:grpSpMk id="5" creationId="{21F7273D-5FD5-4B9B-99BE-61B12A93A2B4}"/>
          </ac:grpSpMkLst>
        </pc:grpChg>
        <pc:grpChg chg="add del mod">
          <ac:chgData name="Theresa Hodgson" userId="213b339f-9e68-4d61-b6e1-9aa385d3ff46" providerId="ADAL" clId="{F6C7B8C0-0DBE-45B9-8CD3-6149F12F9C2B}" dt="2019-05-20T19:49:18.265" v="386" actId="165"/>
          <ac:grpSpMkLst>
            <pc:docMk/>
            <pc:sldMk cId="636014570" sldId="314"/>
            <ac:grpSpMk id="6" creationId="{BB75573B-BCAF-4405-9630-AED799BE971C}"/>
          </ac:grpSpMkLst>
        </pc:grpChg>
        <pc:grpChg chg="add del mod">
          <ac:chgData name="Theresa Hodgson" userId="213b339f-9e68-4d61-b6e1-9aa385d3ff46" providerId="ADAL" clId="{F6C7B8C0-0DBE-45B9-8CD3-6149F12F9C2B}" dt="2019-05-20T19:49:16.208" v="385" actId="165"/>
          <ac:grpSpMkLst>
            <pc:docMk/>
            <pc:sldMk cId="636014570" sldId="314"/>
            <ac:grpSpMk id="12" creationId="{256FCA47-EBCD-46E6-91DC-909A1FDEA751}"/>
          </ac:grpSpMkLst>
        </pc:grpChg>
        <pc:picChg chg="mod topLvl">
          <ac:chgData name="Theresa Hodgson" userId="213b339f-9e68-4d61-b6e1-9aa385d3ff46" providerId="ADAL" clId="{F6C7B8C0-0DBE-45B9-8CD3-6149F12F9C2B}" dt="2019-05-20T19:51:08.596" v="443" actId="164"/>
          <ac:picMkLst>
            <pc:docMk/>
            <pc:sldMk cId="636014570" sldId="314"/>
            <ac:picMk id="11" creationId="{D006AAD9-92EA-4D61-A19A-8630365BF454}"/>
          </ac:picMkLst>
        </pc:picChg>
        <pc:picChg chg="mod topLvl">
          <ac:chgData name="Theresa Hodgson" userId="213b339f-9e68-4d61-b6e1-9aa385d3ff46" providerId="ADAL" clId="{F6C7B8C0-0DBE-45B9-8CD3-6149F12F9C2B}" dt="2019-05-20T19:51:11.400" v="444" actId="164"/>
          <ac:picMkLst>
            <pc:docMk/>
            <pc:sldMk cId="636014570" sldId="314"/>
            <ac:picMk id="15" creationId="{AA9FD29A-A322-4660-9B16-097E6760461A}"/>
          </ac:picMkLst>
        </pc:picChg>
      </pc:sldChg>
      <pc:sldChg chg="addSp delSp modSp">
        <pc:chgData name="Theresa Hodgson" userId="213b339f-9e68-4d61-b6e1-9aa385d3ff46" providerId="ADAL" clId="{F6C7B8C0-0DBE-45B9-8CD3-6149F12F9C2B}" dt="2019-05-20T20:31:18.137" v="1535"/>
        <pc:sldMkLst>
          <pc:docMk/>
          <pc:sldMk cId="1071900124" sldId="355"/>
        </pc:sldMkLst>
        <pc:spChg chg="add mod">
          <ac:chgData name="Theresa Hodgson" userId="213b339f-9e68-4d61-b6e1-9aa385d3ff46" providerId="ADAL" clId="{F6C7B8C0-0DBE-45B9-8CD3-6149F12F9C2B}" dt="2019-05-20T19:57:08.685" v="680" actId="1076"/>
          <ac:spMkLst>
            <pc:docMk/>
            <pc:sldMk cId="1071900124" sldId="355"/>
            <ac:spMk id="13" creationId="{03DAEBB7-6D5D-4773-A1CA-D42C4941750F}"/>
          </ac:spMkLst>
        </pc:spChg>
        <pc:spChg chg="mod">
          <ac:chgData name="Theresa Hodgson" userId="213b339f-9e68-4d61-b6e1-9aa385d3ff46" providerId="ADAL" clId="{F6C7B8C0-0DBE-45B9-8CD3-6149F12F9C2B}" dt="2019-05-20T19:56:08.909" v="659" actId="20577"/>
          <ac:spMkLst>
            <pc:docMk/>
            <pc:sldMk cId="1071900124" sldId="355"/>
            <ac:spMk id="19" creationId="{5252A847-DE45-4FA3-A1F8-EEBEB845FF8E}"/>
          </ac:spMkLst>
        </pc:spChg>
        <pc:spChg chg="add mod topLvl">
          <ac:chgData name="Theresa Hodgson" userId="213b339f-9e68-4d61-b6e1-9aa385d3ff46" providerId="ADAL" clId="{F6C7B8C0-0DBE-45B9-8CD3-6149F12F9C2B}" dt="2019-05-20T20:29:04.112" v="1497" actId="164"/>
          <ac:spMkLst>
            <pc:docMk/>
            <pc:sldMk cId="1071900124" sldId="355"/>
            <ac:spMk id="24" creationId="{0CBBEB2F-E8E5-4321-B2A5-D9B3D0ADA66D}"/>
          </ac:spMkLst>
        </pc:spChg>
        <pc:spChg chg="add mod topLvl">
          <ac:chgData name="Theresa Hodgson" userId="213b339f-9e68-4d61-b6e1-9aa385d3ff46" providerId="ADAL" clId="{F6C7B8C0-0DBE-45B9-8CD3-6149F12F9C2B}" dt="2019-05-20T20:29:10.256" v="1498" actId="164"/>
          <ac:spMkLst>
            <pc:docMk/>
            <pc:sldMk cId="1071900124" sldId="355"/>
            <ac:spMk id="25" creationId="{3B245B32-444B-42F3-AA08-187C55B08EB8}"/>
          </ac:spMkLst>
        </pc:spChg>
        <pc:spChg chg="add mod topLvl">
          <ac:chgData name="Theresa Hodgson" userId="213b339f-9e68-4d61-b6e1-9aa385d3ff46" providerId="ADAL" clId="{F6C7B8C0-0DBE-45B9-8CD3-6149F12F9C2B}" dt="2019-05-20T20:29:13.409" v="1499" actId="164"/>
          <ac:spMkLst>
            <pc:docMk/>
            <pc:sldMk cId="1071900124" sldId="355"/>
            <ac:spMk id="26" creationId="{12E30E65-628F-4ACB-B652-281255D9C50A}"/>
          </ac:spMkLst>
        </pc:spChg>
        <pc:spChg chg="add mod">
          <ac:chgData name="Theresa Hodgson" userId="213b339f-9e68-4d61-b6e1-9aa385d3ff46" providerId="ADAL" clId="{F6C7B8C0-0DBE-45B9-8CD3-6149F12F9C2B}" dt="2019-05-20T20:30:44.298" v="1524" actId="207"/>
          <ac:spMkLst>
            <pc:docMk/>
            <pc:sldMk cId="1071900124" sldId="355"/>
            <ac:spMk id="29" creationId="{0CE66D9E-8508-4322-973B-01C63F0E3DFB}"/>
          </ac:spMkLst>
        </pc:spChg>
        <pc:grpChg chg="add del mod">
          <ac:chgData name="Theresa Hodgson" userId="213b339f-9e68-4d61-b6e1-9aa385d3ff46" providerId="ADAL" clId="{F6C7B8C0-0DBE-45B9-8CD3-6149F12F9C2B}" dt="2019-05-20T20:28:35.457" v="1489" actId="165"/>
          <ac:grpSpMkLst>
            <pc:docMk/>
            <pc:sldMk cId="1071900124" sldId="355"/>
            <ac:grpSpMk id="2" creationId="{891E6850-BC70-43E5-9B75-41694BE6E6C4}"/>
          </ac:grpSpMkLst>
        </pc:grpChg>
        <pc:grpChg chg="add mod">
          <ac:chgData name="Theresa Hodgson" userId="213b339f-9e68-4d61-b6e1-9aa385d3ff46" providerId="ADAL" clId="{F6C7B8C0-0DBE-45B9-8CD3-6149F12F9C2B}" dt="2019-05-20T20:29:26.658" v="1501" actId="12788"/>
          <ac:grpSpMkLst>
            <pc:docMk/>
            <pc:sldMk cId="1071900124" sldId="355"/>
            <ac:grpSpMk id="3" creationId="{8D39B01D-ED5E-430D-834F-B05266374968}"/>
          </ac:grpSpMkLst>
        </pc:grpChg>
        <pc:grpChg chg="add mod">
          <ac:chgData name="Theresa Hodgson" userId="213b339f-9e68-4d61-b6e1-9aa385d3ff46" providerId="ADAL" clId="{F6C7B8C0-0DBE-45B9-8CD3-6149F12F9C2B}" dt="2019-05-20T20:29:26.658" v="1501" actId="12788"/>
          <ac:grpSpMkLst>
            <pc:docMk/>
            <pc:sldMk cId="1071900124" sldId="355"/>
            <ac:grpSpMk id="4" creationId="{C6F3C0A6-CBA9-45E5-9B1B-EB828212CCA7}"/>
          </ac:grpSpMkLst>
        </pc:grpChg>
        <pc:grpChg chg="add mod">
          <ac:chgData name="Theresa Hodgson" userId="213b339f-9e68-4d61-b6e1-9aa385d3ff46" providerId="ADAL" clId="{F6C7B8C0-0DBE-45B9-8CD3-6149F12F9C2B}" dt="2019-05-20T20:29:26.658" v="1501" actId="12788"/>
          <ac:grpSpMkLst>
            <pc:docMk/>
            <pc:sldMk cId="1071900124" sldId="355"/>
            <ac:grpSpMk id="5" creationId="{74986618-26DF-4843-A17A-1C557473165A}"/>
          </ac:grpSpMkLst>
        </pc:grpChg>
        <pc:grpChg chg="add mod">
          <ac:chgData name="Theresa Hodgson" userId="213b339f-9e68-4d61-b6e1-9aa385d3ff46" providerId="ADAL" clId="{F6C7B8C0-0DBE-45B9-8CD3-6149F12F9C2B}" dt="2019-05-20T20:29:26.658" v="1501" actId="12788"/>
          <ac:grpSpMkLst>
            <pc:docMk/>
            <pc:sldMk cId="1071900124" sldId="355"/>
            <ac:grpSpMk id="6" creationId="{F8F406F6-D554-4520-8B83-EE4B84A5E43C}"/>
          </ac:grpSpMkLst>
        </pc:grpChg>
        <pc:grpChg chg="add mod">
          <ac:chgData name="Theresa Hodgson" userId="213b339f-9e68-4d61-b6e1-9aa385d3ff46" providerId="ADAL" clId="{F6C7B8C0-0DBE-45B9-8CD3-6149F12F9C2B}" dt="2019-05-20T20:29:26.658" v="1501" actId="12788"/>
          <ac:grpSpMkLst>
            <pc:docMk/>
            <pc:sldMk cId="1071900124" sldId="355"/>
            <ac:grpSpMk id="15" creationId="{D361532A-C019-46C2-8CB2-5574BB2627B4}"/>
          </ac:grpSpMkLst>
        </pc:grpChg>
        <pc:grpChg chg="add mod">
          <ac:chgData name="Theresa Hodgson" userId="213b339f-9e68-4d61-b6e1-9aa385d3ff46" providerId="ADAL" clId="{F6C7B8C0-0DBE-45B9-8CD3-6149F12F9C2B}" dt="2019-05-20T20:29:26.658" v="1501" actId="12788"/>
          <ac:grpSpMkLst>
            <pc:docMk/>
            <pc:sldMk cId="1071900124" sldId="355"/>
            <ac:grpSpMk id="28" creationId="{722E8101-0D31-495E-A694-F65D5D05DF0F}"/>
          </ac:grpSpMkLst>
        </pc:grpChg>
        <pc:graphicFrameChg chg="add mod modGraphic">
          <ac:chgData name="Theresa Hodgson" userId="213b339f-9e68-4d61-b6e1-9aa385d3ff46" providerId="ADAL" clId="{F6C7B8C0-0DBE-45B9-8CD3-6149F12F9C2B}" dt="2019-05-20T19:54:09.651" v="573" actId="1037"/>
          <ac:graphicFrameMkLst>
            <pc:docMk/>
            <pc:sldMk cId="1071900124" sldId="355"/>
            <ac:graphicFrameMk id="14" creationId="{1965CCD9-1689-493A-99E4-5C08CF6D6458}"/>
          </ac:graphicFrameMkLst>
        </pc:graphicFrameChg>
        <pc:graphicFrameChg chg="add mod modGraphic">
          <ac:chgData name="Theresa Hodgson" userId="213b339f-9e68-4d61-b6e1-9aa385d3ff46" providerId="ADAL" clId="{F6C7B8C0-0DBE-45B9-8CD3-6149F12F9C2B}" dt="2019-05-20T20:29:00.673" v="1496" actId="1037"/>
          <ac:graphicFrameMkLst>
            <pc:docMk/>
            <pc:sldMk cId="1071900124" sldId="355"/>
            <ac:graphicFrameMk id="27" creationId="{7E0EDBC2-6F38-41A1-ABE4-BA68E7B02688}"/>
          </ac:graphicFrameMkLst>
        </pc:graphicFrameChg>
        <pc:picChg chg="add mod">
          <ac:chgData name="Theresa Hodgson" userId="213b339f-9e68-4d61-b6e1-9aa385d3ff46" providerId="ADAL" clId="{F6C7B8C0-0DBE-45B9-8CD3-6149F12F9C2B}" dt="2019-05-20T20:29:13.409" v="1499" actId="164"/>
          <ac:picMkLst>
            <pc:docMk/>
            <pc:sldMk cId="1071900124" sldId="355"/>
            <ac:picMk id="12" creationId="{24C2330A-6034-47BA-81FF-B3064E5C29A6}"/>
          </ac:picMkLst>
        </pc:picChg>
        <pc:picChg chg="add del mod">
          <ac:chgData name="Theresa Hodgson" userId="213b339f-9e68-4d61-b6e1-9aa385d3ff46" providerId="ADAL" clId="{F6C7B8C0-0DBE-45B9-8CD3-6149F12F9C2B}" dt="2019-05-20T20:31:04.027" v="1526" actId="478"/>
          <ac:picMkLst>
            <pc:docMk/>
            <pc:sldMk cId="1071900124" sldId="355"/>
            <ac:picMk id="23" creationId="{A4D19A81-D6D6-4F7E-8541-6CD3C5FC47CD}"/>
          </ac:picMkLst>
        </pc:picChg>
        <pc:picChg chg="add del mod">
          <ac:chgData name="Theresa Hodgson" userId="213b339f-9e68-4d61-b6e1-9aa385d3ff46" providerId="ADAL" clId="{F6C7B8C0-0DBE-45B9-8CD3-6149F12F9C2B}" dt="2019-05-20T20:31:07.140" v="1528"/>
          <ac:picMkLst>
            <pc:docMk/>
            <pc:sldMk cId="1071900124" sldId="355"/>
            <ac:picMk id="30" creationId="{263F4796-1407-4B96-85AC-106FDDAC81A0}"/>
          </ac:picMkLst>
        </pc:picChg>
        <pc:picChg chg="add">
          <ac:chgData name="Theresa Hodgson" userId="213b339f-9e68-4d61-b6e1-9aa385d3ff46" providerId="ADAL" clId="{F6C7B8C0-0DBE-45B9-8CD3-6149F12F9C2B}" dt="2019-05-20T20:31:18.137" v="1535"/>
          <ac:picMkLst>
            <pc:docMk/>
            <pc:sldMk cId="1071900124" sldId="355"/>
            <ac:picMk id="31" creationId="{96FFA4E4-3F35-4A6C-B99B-B3ACA9244C29}"/>
          </ac:picMkLst>
        </pc:picChg>
      </pc:sldChg>
      <pc:sldChg chg="addSp delSp modSp">
        <pc:chgData name="Theresa Hodgson" userId="213b339f-9e68-4d61-b6e1-9aa385d3ff46" providerId="ADAL" clId="{F6C7B8C0-0DBE-45B9-8CD3-6149F12F9C2B}" dt="2019-05-20T20:33:19.503" v="1606"/>
        <pc:sldMkLst>
          <pc:docMk/>
          <pc:sldMk cId="36917022" sldId="360"/>
        </pc:sldMkLst>
        <pc:spChg chg="add del mod topLvl">
          <ac:chgData name="Theresa Hodgson" userId="213b339f-9e68-4d61-b6e1-9aa385d3ff46" providerId="ADAL" clId="{F6C7B8C0-0DBE-45B9-8CD3-6149F12F9C2B}" dt="2019-05-20T19:36:10.790" v="126" actId="164"/>
          <ac:spMkLst>
            <pc:docMk/>
            <pc:sldMk cId="36917022" sldId="360"/>
            <ac:spMk id="12" creationId="{FFD9DC10-82EF-4667-8CCA-2F7B66FE80AE}"/>
          </ac:spMkLst>
        </pc:spChg>
        <pc:spChg chg="add del mod topLvl">
          <ac:chgData name="Theresa Hodgson" userId="213b339f-9e68-4d61-b6e1-9aa385d3ff46" providerId="ADAL" clId="{F6C7B8C0-0DBE-45B9-8CD3-6149F12F9C2B}" dt="2019-05-20T19:36:10.790" v="126" actId="164"/>
          <ac:spMkLst>
            <pc:docMk/>
            <pc:sldMk cId="36917022" sldId="360"/>
            <ac:spMk id="14" creationId="{3EEBDA02-99FF-405B-9E94-D61F2F8303B4}"/>
          </ac:spMkLst>
        </pc:spChg>
        <pc:spChg chg="add del mod topLvl">
          <ac:chgData name="Theresa Hodgson" userId="213b339f-9e68-4d61-b6e1-9aa385d3ff46" providerId="ADAL" clId="{F6C7B8C0-0DBE-45B9-8CD3-6149F12F9C2B}" dt="2019-05-20T19:36:10.790" v="126" actId="164"/>
          <ac:spMkLst>
            <pc:docMk/>
            <pc:sldMk cId="36917022" sldId="360"/>
            <ac:spMk id="15" creationId="{1772B16B-17BE-4B6F-885C-F1EA89ED026F}"/>
          </ac:spMkLst>
        </pc:spChg>
        <pc:spChg chg="add del mod topLvl">
          <ac:chgData name="Theresa Hodgson" userId="213b339f-9e68-4d61-b6e1-9aa385d3ff46" providerId="ADAL" clId="{F6C7B8C0-0DBE-45B9-8CD3-6149F12F9C2B}" dt="2019-05-20T19:36:10.790" v="126" actId="164"/>
          <ac:spMkLst>
            <pc:docMk/>
            <pc:sldMk cId="36917022" sldId="360"/>
            <ac:spMk id="17" creationId="{B740040B-4A1D-44E6-BDE1-9D6A965B86FD}"/>
          </ac:spMkLst>
        </pc:spChg>
        <pc:spChg chg="add del mod">
          <ac:chgData name="Theresa Hodgson" userId="213b339f-9e68-4d61-b6e1-9aa385d3ff46" providerId="ADAL" clId="{F6C7B8C0-0DBE-45B9-8CD3-6149F12F9C2B}" dt="2019-05-20T19:35:32.144" v="124" actId="478"/>
          <ac:spMkLst>
            <pc:docMk/>
            <pc:sldMk cId="36917022" sldId="360"/>
            <ac:spMk id="19" creationId="{5252A847-DE45-4FA3-A1F8-EEBEB845FF8E}"/>
          </ac:spMkLst>
        </pc:spChg>
        <pc:spChg chg="add del mod topLvl">
          <ac:chgData name="Theresa Hodgson" userId="213b339f-9e68-4d61-b6e1-9aa385d3ff46" providerId="ADAL" clId="{F6C7B8C0-0DBE-45B9-8CD3-6149F12F9C2B}" dt="2019-05-20T19:36:10.790" v="126" actId="164"/>
          <ac:spMkLst>
            <pc:docMk/>
            <pc:sldMk cId="36917022" sldId="360"/>
            <ac:spMk id="20" creationId="{DC74CCE6-D0B8-479C-BA00-37BE1114CBCF}"/>
          </ac:spMkLst>
        </pc:spChg>
        <pc:spChg chg="add del mod topLvl">
          <ac:chgData name="Theresa Hodgson" userId="213b339f-9e68-4d61-b6e1-9aa385d3ff46" providerId="ADAL" clId="{F6C7B8C0-0DBE-45B9-8CD3-6149F12F9C2B}" dt="2019-05-20T19:36:10.790" v="126" actId="164"/>
          <ac:spMkLst>
            <pc:docMk/>
            <pc:sldMk cId="36917022" sldId="360"/>
            <ac:spMk id="21" creationId="{C8AF3CB7-275A-4A17-9FF6-A0940B36B776}"/>
          </ac:spMkLst>
        </pc:spChg>
        <pc:spChg chg="add del mod topLvl">
          <ac:chgData name="Theresa Hodgson" userId="213b339f-9e68-4d61-b6e1-9aa385d3ff46" providerId="ADAL" clId="{F6C7B8C0-0DBE-45B9-8CD3-6149F12F9C2B}" dt="2019-05-20T19:36:10.790" v="126" actId="164"/>
          <ac:spMkLst>
            <pc:docMk/>
            <pc:sldMk cId="36917022" sldId="360"/>
            <ac:spMk id="22" creationId="{DE40949E-6E59-4B86-9879-C687FA05594A}"/>
          </ac:spMkLst>
        </pc:spChg>
        <pc:spChg chg="add del mod topLvl">
          <ac:chgData name="Theresa Hodgson" userId="213b339f-9e68-4d61-b6e1-9aa385d3ff46" providerId="ADAL" clId="{F6C7B8C0-0DBE-45B9-8CD3-6149F12F9C2B}" dt="2019-05-20T19:36:10.790" v="126" actId="164"/>
          <ac:spMkLst>
            <pc:docMk/>
            <pc:sldMk cId="36917022" sldId="360"/>
            <ac:spMk id="23" creationId="{19DB497A-8503-49A9-844F-D01DE74A7A68}"/>
          </ac:spMkLst>
        </pc:spChg>
        <pc:spChg chg="add del mod topLvl">
          <ac:chgData name="Theresa Hodgson" userId="213b339f-9e68-4d61-b6e1-9aa385d3ff46" providerId="ADAL" clId="{F6C7B8C0-0DBE-45B9-8CD3-6149F12F9C2B}" dt="2019-05-20T19:36:10.790" v="126" actId="164"/>
          <ac:spMkLst>
            <pc:docMk/>
            <pc:sldMk cId="36917022" sldId="360"/>
            <ac:spMk id="24" creationId="{C235DE78-D8A6-4182-B130-E57CED580942}"/>
          </ac:spMkLst>
        </pc:spChg>
        <pc:spChg chg="add del mod topLvl">
          <ac:chgData name="Theresa Hodgson" userId="213b339f-9e68-4d61-b6e1-9aa385d3ff46" providerId="ADAL" clId="{F6C7B8C0-0DBE-45B9-8CD3-6149F12F9C2B}" dt="2019-05-20T19:36:10.790" v="126" actId="164"/>
          <ac:spMkLst>
            <pc:docMk/>
            <pc:sldMk cId="36917022" sldId="360"/>
            <ac:spMk id="25" creationId="{FCD38467-2706-4C23-980D-24830ACBDD80}"/>
          </ac:spMkLst>
        </pc:spChg>
        <pc:spChg chg="add del mod topLvl">
          <ac:chgData name="Theresa Hodgson" userId="213b339f-9e68-4d61-b6e1-9aa385d3ff46" providerId="ADAL" clId="{F6C7B8C0-0DBE-45B9-8CD3-6149F12F9C2B}" dt="2019-05-20T19:36:10.790" v="126" actId="164"/>
          <ac:spMkLst>
            <pc:docMk/>
            <pc:sldMk cId="36917022" sldId="360"/>
            <ac:spMk id="26" creationId="{8291F4E7-7582-4387-87D5-041E44C67111}"/>
          </ac:spMkLst>
        </pc:spChg>
        <pc:spChg chg="add del mod topLvl">
          <ac:chgData name="Theresa Hodgson" userId="213b339f-9e68-4d61-b6e1-9aa385d3ff46" providerId="ADAL" clId="{F6C7B8C0-0DBE-45B9-8CD3-6149F12F9C2B}" dt="2019-05-20T19:36:10.790" v="126" actId="164"/>
          <ac:spMkLst>
            <pc:docMk/>
            <pc:sldMk cId="36917022" sldId="360"/>
            <ac:spMk id="27" creationId="{3B8939AE-37BE-422E-A329-524CEFC70ED7}"/>
          </ac:spMkLst>
        </pc:spChg>
        <pc:spChg chg="add del mod topLvl">
          <ac:chgData name="Theresa Hodgson" userId="213b339f-9e68-4d61-b6e1-9aa385d3ff46" providerId="ADAL" clId="{F6C7B8C0-0DBE-45B9-8CD3-6149F12F9C2B}" dt="2019-05-20T19:36:10.790" v="126" actId="164"/>
          <ac:spMkLst>
            <pc:docMk/>
            <pc:sldMk cId="36917022" sldId="360"/>
            <ac:spMk id="28" creationId="{1ED97D2B-7D2A-4483-B734-4F36428E95C4}"/>
          </ac:spMkLst>
        </pc:spChg>
        <pc:spChg chg="add del mod topLvl">
          <ac:chgData name="Theresa Hodgson" userId="213b339f-9e68-4d61-b6e1-9aa385d3ff46" providerId="ADAL" clId="{F6C7B8C0-0DBE-45B9-8CD3-6149F12F9C2B}" dt="2019-05-20T19:36:10.790" v="126" actId="164"/>
          <ac:spMkLst>
            <pc:docMk/>
            <pc:sldMk cId="36917022" sldId="360"/>
            <ac:spMk id="29" creationId="{369EA68B-86B2-452A-B5B2-E622F0F3B531}"/>
          </ac:spMkLst>
        </pc:spChg>
        <pc:spChg chg="add del mod topLvl">
          <ac:chgData name="Theresa Hodgson" userId="213b339f-9e68-4d61-b6e1-9aa385d3ff46" providerId="ADAL" clId="{F6C7B8C0-0DBE-45B9-8CD3-6149F12F9C2B}" dt="2019-05-20T19:36:10.790" v="126" actId="164"/>
          <ac:spMkLst>
            <pc:docMk/>
            <pc:sldMk cId="36917022" sldId="360"/>
            <ac:spMk id="30" creationId="{3E3F4094-F245-4EF4-8F42-56F1D73BA3E0}"/>
          </ac:spMkLst>
        </pc:spChg>
        <pc:spChg chg="add del mod topLvl">
          <ac:chgData name="Theresa Hodgson" userId="213b339f-9e68-4d61-b6e1-9aa385d3ff46" providerId="ADAL" clId="{F6C7B8C0-0DBE-45B9-8CD3-6149F12F9C2B}" dt="2019-05-20T19:36:10.790" v="126" actId="164"/>
          <ac:spMkLst>
            <pc:docMk/>
            <pc:sldMk cId="36917022" sldId="360"/>
            <ac:spMk id="31" creationId="{883334E6-B4E5-4815-81FC-CCD2DFB6BD53}"/>
          </ac:spMkLst>
        </pc:spChg>
        <pc:spChg chg="add del mod topLvl">
          <ac:chgData name="Theresa Hodgson" userId="213b339f-9e68-4d61-b6e1-9aa385d3ff46" providerId="ADAL" clId="{F6C7B8C0-0DBE-45B9-8CD3-6149F12F9C2B}" dt="2019-05-20T19:36:10.790" v="126" actId="164"/>
          <ac:spMkLst>
            <pc:docMk/>
            <pc:sldMk cId="36917022" sldId="360"/>
            <ac:spMk id="32" creationId="{43C7746E-2E8C-41B5-991D-6B3F611E3ED7}"/>
          </ac:spMkLst>
        </pc:spChg>
        <pc:spChg chg="mod">
          <ac:chgData name="Theresa Hodgson" userId="213b339f-9e68-4d61-b6e1-9aa385d3ff46" providerId="ADAL" clId="{F6C7B8C0-0DBE-45B9-8CD3-6149F12F9C2B}" dt="2019-05-20T19:36:02.579" v="125" actId="1582"/>
          <ac:spMkLst>
            <pc:docMk/>
            <pc:sldMk cId="36917022" sldId="360"/>
            <ac:spMk id="34" creationId="{A2983A36-B781-4C97-B101-3707C778F8D7}"/>
          </ac:spMkLst>
        </pc:spChg>
        <pc:spChg chg="mod">
          <ac:chgData name="Theresa Hodgson" userId="213b339f-9e68-4d61-b6e1-9aa385d3ff46" providerId="ADAL" clId="{F6C7B8C0-0DBE-45B9-8CD3-6149F12F9C2B}" dt="2019-05-20T19:36:02.579" v="125" actId="1582"/>
          <ac:spMkLst>
            <pc:docMk/>
            <pc:sldMk cId="36917022" sldId="360"/>
            <ac:spMk id="35" creationId="{DA2514F5-5EC0-4D6D-AD2C-24303475433D}"/>
          </ac:spMkLst>
        </pc:spChg>
        <pc:spChg chg="mod">
          <ac:chgData name="Theresa Hodgson" userId="213b339f-9e68-4d61-b6e1-9aa385d3ff46" providerId="ADAL" clId="{F6C7B8C0-0DBE-45B9-8CD3-6149F12F9C2B}" dt="2019-05-20T19:36:02.579" v="125" actId="1582"/>
          <ac:spMkLst>
            <pc:docMk/>
            <pc:sldMk cId="36917022" sldId="360"/>
            <ac:spMk id="38" creationId="{138FE95C-334A-43C1-901F-041D672B2A0F}"/>
          </ac:spMkLst>
        </pc:spChg>
        <pc:spChg chg="mod">
          <ac:chgData name="Theresa Hodgson" userId="213b339f-9e68-4d61-b6e1-9aa385d3ff46" providerId="ADAL" clId="{F6C7B8C0-0DBE-45B9-8CD3-6149F12F9C2B}" dt="2019-05-20T19:36:02.579" v="125" actId="1582"/>
          <ac:spMkLst>
            <pc:docMk/>
            <pc:sldMk cId="36917022" sldId="360"/>
            <ac:spMk id="39" creationId="{F23BC812-6EDB-4CCF-960C-67224786BEA5}"/>
          </ac:spMkLst>
        </pc:spChg>
        <pc:spChg chg="mod">
          <ac:chgData name="Theresa Hodgson" userId="213b339f-9e68-4d61-b6e1-9aa385d3ff46" providerId="ADAL" clId="{F6C7B8C0-0DBE-45B9-8CD3-6149F12F9C2B}" dt="2019-05-20T19:36:02.579" v="125" actId="1582"/>
          <ac:spMkLst>
            <pc:docMk/>
            <pc:sldMk cId="36917022" sldId="360"/>
            <ac:spMk id="40" creationId="{3E09209C-AFBF-452F-A69A-FEB274986F21}"/>
          </ac:spMkLst>
        </pc:spChg>
        <pc:grpChg chg="add mod">
          <ac:chgData name="Theresa Hodgson" userId="213b339f-9e68-4d61-b6e1-9aa385d3ff46" providerId="ADAL" clId="{F6C7B8C0-0DBE-45B9-8CD3-6149F12F9C2B}" dt="2019-05-20T20:26:01.883" v="1422" actId="12788"/>
          <ac:grpSpMkLst>
            <pc:docMk/>
            <pc:sldMk cId="36917022" sldId="360"/>
            <ac:grpSpMk id="2" creationId="{5A479B06-2C87-46E2-99A5-9161650B9C8F}"/>
          </ac:grpSpMkLst>
        </pc:grpChg>
        <pc:grpChg chg="add mod">
          <ac:chgData name="Theresa Hodgson" userId="213b339f-9e68-4d61-b6e1-9aa385d3ff46" providerId="ADAL" clId="{F6C7B8C0-0DBE-45B9-8CD3-6149F12F9C2B}" dt="2019-05-20T20:26:01.883" v="1422" actId="12788"/>
          <ac:grpSpMkLst>
            <pc:docMk/>
            <pc:sldMk cId="36917022" sldId="360"/>
            <ac:grpSpMk id="4" creationId="{9152D73C-19DD-4941-8445-E5BB30748D59}"/>
          </ac:grpSpMkLst>
        </pc:grpChg>
        <pc:grpChg chg="add del mod">
          <ac:chgData name="Theresa Hodgson" userId="213b339f-9e68-4d61-b6e1-9aa385d3ff46" providerId="ADAL" clId="{F6C7B8C0-0DBE-45B9-8CD3-6149F12F9C2B}" dt="2019-05-20T19:35:00.047" v="119" actId="165"/>
          <ac:grpSpMkLst>
            <pc:docMk/>
            <pc:sldMk cId="36917022" sldId="360"/>
            <ac:grpSpMk id="6" creationId="{BCBEEDE6-B889-4EFE-B977-C840E33CF59D}"/>
          </ac:grpSpMkLst>
        </pc:grpChg>
        <pc:grpChg chg="del mod topLvl">
          <ac:chgData name="Theresa Hodgson" userId="213b339f-9e68-4d61-b6e1-9aa385d3ff46" providerId="ADAL" clId="{F6C7B8C0-0DBE-45B9-8CD3-6149F12F9C2B}" dt="2019-05-20T19:35:07.605" v="120" actId="165"/>
          <ac:grpSpMkLst>
            <pc:docMk/>
            <pc:sldMk cId="36917022" sldId="360"/>
            <ac:grpSpMk id="9" creationId="{7785FC94-DBEC-47AF-A5E8-F49872445985}"/>
          </ac:grpSpMkLst>
        </pc:grpChg>
        <pc:grpChg chg="del mod topLvl">
          <ac:chgData name="Theresa Hodgson" userId="213b339f-9e68-4d61-b6e1-9aa385d3ff46" providerId="ADAL" clId="{F6C7B8C0-0DBE-45B9-8CD3-6149F12F9C2B}" dt="2019-05-20T19:35:10.853" v="121" actId="165"/>
          <ac:grpSpMkLst>
            <pc:docMk/>
            <pc:sldMk cId="36917022" sldId="360"/>
            <ac:grpSpMk id="11" creationId="{20C5AE85-1385-43CE-8EC2-21B1F65D2988}"/>
          </ac:grpSpMkLst>
        </pc:grpChg>
        <pc:grpChg chg="del mod topLvl">
          <ac:chgData name="Theresa Hodgson" userId="213b339f-9e68-4d61-b6e1-9aa385d3ff46" providerId="ADAL" clId="{F6C7B8C0-0DBE-45B9-8CD3-6149F12F9C2B}" dt="2019-05-20T19:35:13.037" v="122" actId="165"/>
          <ac:grpSpMkLst>
            <pc:docMk/>
            <pc:sldMk cId="36917022" sldId="360"/>
            <ac:grpSpMk id="13" creationId="{52558929-1CB1-463E-8B31-CBCBB95944CF}"/>
          </ac:grpSpMkLst>
        </pc:grpChg>
        <pc:grpChg chg="add del mod topLvl">
          <ac:chgData name="Theresa Hodgson" userId="213b339f-9e68-4d61-b6e1-9aa385d3ff46" providerId="ADAL" clId="{F6C7B8C0-0DBE-45B9-8CD3-6149F12F9C2B}" dt="2019-05-20T20:26:01.883" v="1422" actId="12788"/>
          <ac:grpSpMkLst>
            <pc:docMk/>
            <pc:sldMk cId="36917022" sldId="360"/>
            <ac:grpSpMk id="16" creationId="{7E7D00C6-47D7-4039-A16E-AB4F9BE992B7}"/>
          </ac:grpSpMkLst>
        </pc:grpChg>
        <pc:grpChg chg="add del mod">
          <ac:chgData name="Theresa Hodgson" userId="213b339f-9e68-4d61-b6e1-9aa385d3ff46" providerId="ADAL" clId="{F6C7B8C0-0DBE-45B9-8CD3-6149F12F9C2B}" dt="2019-05-20T19:36:33.253" v="131" actId="478"/>
          <ac:grpSpMkLst>
            <pc:docMk/>
            <pc:sldMk cId="36917022" sldId="360"/>
            <ac:grpSpMk id="57" creationId="{B8AE077B-BCD2-4D2D-B78F-035BD9C4F74E}"/>
          </ac:grpSpMkLst>
        </pc:grpChg>
        <pc:grpChg chg="mod">
          <ac:chgData name="Theresa Hodgson" userId="213b339f-9e68-4d61-b6e1-9aa385d3ff46" providerId="ADAL" clId="{F6C7B8C0-0DBE-45B9-8CD3-6149F12F9C2B}" dt="2019-05-20T19:34:10.420" v="53" actId="1076"/>
          <ac:grpSpMkLst>
            <pc:docMk/>
            <pc:sldMk cId="36917022" sldId="360"/>
            <ac:grpSpMk id="58" creationId="{B82FAE7B-FA20-40C2-B6D9-840AA4E32CB3}"/>
          </ac:grpSpMkLst>
        </pc:grpChg>
        <pc:grpChg chg="mod">
          <ac:chgData name="Theresa Hodgson" userId="213b339f-9e68-4d61-b6e1-9aa385d3ff46" providerId="ADAL" clId="{F6C7B8C0-0DBE-45B9-8CD3-6149F12F9C2B}" dt="2019-05-20T19:34:10.420" v="53" actId="1076"/>
          <ac:grpSpMkLst>
            <pc:docMk/>
            <pc:sldMk cId="36917022" sldId="360"/>
            <ac:grpSpMk id="60" creationId="{FF1268D4-7BAE-4C00-89AF-7EDC72180DC0}"/>
          </ac:grpSpMkLst>
        </pc:grpChg>
        <pc:grpChg chg="mod">
          <ac:chgData name="Theresa Hodgson" userId="213b339f-9e68-4d61-b6e1-9aa385d3ff46" providerId="ADAL" clId="{F6C7B8C0-0DBE-45B9-8CD3-6149F12F9C2B}" dt="2019-05-20T19:34:10.420" v="53" actId="1076"/>
          <ac:grpSpMkLst>
            <pc:docMk/>
            <pc:sldMk cId="36917022" sldId="360"/>
            <ac:grpSpMk id="63" creationId="{3F39396E-978F-4C6D-8303-E25589D01FA0}"/>
          </ac:grpSpMkLst>
        </pc:grpChg>
        <pc:grpChg chg="add mod">
          <ac:chgData name="Theresa Hodgson" userId="213b339f-9e68-4d61-b6e1-9aa385d3ff46" providerId="ADAL" clId="{F6C7B8C0-0DBE-45B9-8CD3-6149F12F9C2B}" dt="2019-05-20T20:26:01.883" v="1422" actId="12788"/>
          <ac:grpSpMkLst>
            <pc:docMk/>
            <pc:sldMk cId="36917022" sldId="360"/>
            <ac:grpSpMk id="105" creationId="{F9C81701-0D82-4F4F-8525-AF883A0702CD}"/>
          </ac:grpSpMkLst>
        </pc:grpChg>
        <pc:grpChg chg="mod">
          <ac:chgData name="Theresa Hodgson" userId="213b339f-9e68-4d61-b6e1-9aa385d3ff46" providerId="ADAL" clId="{F6C7B8C0-0DBE-45B9-8CD3-6149F12F9C2B}" dt="2019-05-20T20:26:01.883" v="1422" actId="12788"/>
          <ac:grpSpMkLst>
            <pc:docMk/>
            <pc:sldMk cId="36917022" sldId="360"/>
            <ac:grpSpMk id="106" creationId="{23306619-99DE-4B2A-95EE-06343EA0BE55}"/>
          </ac:grpSpMkLst>
        </pc:grpChg>
        <pc:grpChg chg="add del mod">
          <ac:chgData name="Theresa Hodgson" userId="213b339f-9e68-4d61-b6e1-9aa385d3ff46" providerId="ADAL" clId="{F6C7B8C0-0DBE-45B9-8CD3-6149F12F9C2B}" dt="2019-05-20T20:33:19.503" v="1606"/>
          <ac:grpSpMkLst>
            <pc:docMk/>
            <pc:sldMk cId="36917022" sldId="360"/>
            <ac:grpSpMk id="149" creationId="{EA30179C-4688-425D-BE79-C37921997402}"/>
          </ac:grpSpMkLst>
        </pc:grpChg>
        <pc:grpChg chg="mod">
          <ac:chgData name="Theresa Hodgson" userId="213b339f-9e68-4d61-b6e1-9aa385d3ff46" providerId="ADAL" clId="{F6C7B8C0-0DBE-45B9-8CD3-6149F12F9C2B}" dt="2019-05-20T20:33:15.062" v="1605" actId="12788"/>
          <ac:grpSpMkLst>
            <pc:docMk/>
            <pc:sldMk cId="36917022" sldId="360"/>
            <ac:grpSpMk id="150" creationId="{4BF2D878-DE6C-4934-A5E5-60B3E46B2335}"/>
          </ac:grpSpMkLst>
        </pc:grpChg>
        <pc:grpChg chg="mod">
          <ac:chgData name="Theresa Hodgson" userId="213b339f-9e68-4d61-b6e1-9aa385d3ff46" providerId="ADAL" clId="{F6C7B8C0-0DBE-45B9-8CD3-6149F12F9C2B}" dt="2019-05-20T20:33:15.062" v="1605" actId="12788"/>
          <ac:grpSpMkLst>
            <pc:docMk/>
            <pc:sldMk cId="36917022" sldId="360"/>
            <ac:grpSpMk id="152" creationId="{E49C610B-140B-4329-BA19-0AA06BDE3E9C}"/>
          </ac:grpSpMkLst>
        </pc:grpChg>
        <pc:grpChg chg="mod">
          <ac:chgData name="Theresa Hodgson" userId="213b339f-9e68-4d61-b6e1-9aa385d3ff46" providerId="ADAL" clId="{F6C7B8C0-0DBE-45B9-8CD3-6149F12F9C2B}" dt="2019-05-20T20:33:15.062" v="1605" actId="12788"/>
          <ac:grpSpMkLst>
            <pc:docMk/>
            <pc:sldMk cId="36917022" sldId="360"/>
            <ac:grpSpMk id="153" creationId="{3B41E16D-CE3D-40F4-BBF6-B861804E3282}"/>
          </ac:grpSpMkLst>
        </pc:grpChg>
        <pc:grpChg chg="mod">
          <ac:chgData name="Theresa Hodgson" userId="213b339f-9e68-4d61-b6e1-9aa385d3ff46" providerId="ADAL" clId="{F6C7B8C0-0DBE-45B9-8CD3-6149F12F9C2B}" dt="2019-05-20T20:33:15.062" v="1605" actId="12788"/>
          <ac:grpSpMkLst>
            <pc:docMk/>
            <pc:sldMk cId="36917022" sldId="360"/>
            <ac:grpSpMk id="156" creationId="{26DD851F-9285-4C39-8EC2-933D643BEE60}"/>
          </ac:grpSpMkLst>
        </pc:grpChg>
        <pc:grpChg chg="mod">
          <ac:chgData name="Theresa Hodgson" userId="213b339f-9e68-4d61-b6e1-9aa385d3ff46" providerId="ADAL" clId="{F6C7B8C0-0DBE-45B9-8CD3-6149F12F9C2B}" dt="2019-05-20T20:33:15.062" v="1605" actId="12788"/>
          <ac:grpSpMkLst>
            <pc:docMk/>
            <pc:sldMk cId="36917022" sldId="360"/>
            <ac:grpSpMk id="157" creationId="{FF0A4938-EC86-4A53-BF4F-D12DEFD7D503}"/>
          </ac:grpSpMkLst>
        </pc:grpChg>
        <pc:grpChg chg="mod">
          <ac:chgData name="Theresa Hodgson" userId="213b339f-9e68-4d61-b6e1-9aa385d3ff46" providerId="ADAL" clId="{F6C7B8C0-0DBE-45B9-8CD3-6149F12F9C2B}" dt="2019-05-20T20:33:15.062" v="1605" actId="12788"/>
          <ac:grpSpMkLst>
            <pc:docMk/>
            <pc:sldMk cId="36917022" sldId="360"/>
            <ac:grpSpMk id="159" creationId="{8012A92C-EB8D-48A7-8E6B-0FD47ACF2B2E}"/>
          </ac:grpSpMkLst>
        </pc:grpChg>
        <pc:grpChg chg="mod">
          <ac:chgData name="Theresa Hodgson" userId="213b339f-9e68-4d61-b6e1-9aa385d3ff46" providerId="ADAL" clId="{F6C7B8C0-0DBE-45B9-8CD3-6149F12F9C2B}" dt="2019-05-20T20:33:15.062" v="1605" actId="12788"/>
          <ac:grpSpMkLst>
            <pc:docMk/>
            <pc:sldMk cId="36917022" sldId="360"/>
            <ac:grpSpMk id="204" creationId="{1021AB93-C58D-4134-BE82-D9D13FD6CB0D}"/>
          </ac:grpSpMkLst>
        </pc:grpChg>
        <pc:grpChg chg="mod">
          <ac:chgData name="Theresa Hodgson" userId="213b339f-9e68-4d61-b6e1-9aa385d3ff46" providerId="ADAL" clId="{F6C7B8C0-0DBE-45B9-8CD3-6149F12F9C2B}" dt="2019-05-20T20:33:15.062" v="1605" actId="12788"/>
          <ac:grpSpMkLst>
            <pc:docMk/>
            <pc:sldMk cId="36917022" sldId="360"/>
            <ac:grpSpMk id="205" creationId="{6FE536A9-BA02-4FEB-A54B-DE5529837830}"/>
          </ac:grpSpMkLst>
        </pc:grpChg>
        <pc:picChg chg="add mod">
          <ac:chgData name="Theresa Hodgson" userId="213b339f-9e68-4d61-b6e1-9aa385d3ff46" providerId="ADAL" clId="{F6C7B8C0-0DBE-45B9-8CD3-6149F12F9C2B}" dt="2019-05-20T20:25:58.505" v="1421" actId="164"/>
          <ac:picMkLst>
            <pc:docMk/>
            <pc:sldMk cId="36917022" sldId="360"/>
            <ac:picMk id="103" creationId="{82CB4592-7FFE-4A4E-9897-400DB480A4C7}"/>
          </ac:picMkLst>
        </pc:picChg>
        <pc:picChg chg="add mod">
          <ac:chgData name="Theresa Hodgson" userId="213b339f-9e68-4d61-b6e1-9aa385d3ff46" providerId="ADAL" clId="{F6C7B8C0-0DBE-45B9-8CD3-6149F12F9C2B}" dt="2019-05-20T20:25:58.505" v="1421" actId="164"/>
          <ac:picMkLst>
            <pc:docMk/>
            <pc:sldMk cId="36917022" sldId="360"/>
            <ac:picMk id="104" creationId="{831A4347-C048-4500-9744-A8575657B35E}"/>
          </ac:picMkLst>
        </pc:picChg>
        <pc:cxnChg chg="add del mod topLvl">
          <ac:chgData name="Theresa Hodgson" userId="213b339f-9e68-4d61-b6e1-9aa385d3ff46" providerId="ADAL" clId="{F6C7B8C0-0DBE-45B9-8CD3-6149F12F9C2B}" dt="2019-05-20T19:36:10.790" v="126" actId="164"/>
          <ac:cxnSpMkLst>
            <pc:docMk/>
            <pc:sldMk cId="36917022" sldId="360"/>
            <ac:cxnSpMk id="10" creationId="{E0419AF4-03B5-408F-A3CB-71E999A84B07}"/>
          </ac:cxnSpMkLst>
        </pc:cxnChg>
        <pc:cxnChg chg="mod">
          <ac:chgData name="Theresa Hodgson" userId="213b339f-9e68-4d61-b6e1-9aa385d3ff46" providerId="ADAL" clId="{F6C7B8C0-0DBE-45B9-8CD3-6149F12F9C2B}" dt="2019-05-20T19:36:02.579" v="125" actId="1582"/>
          <ac:cxnSpMkLst>
            <pc:docMk/>
            <pc:sldMk cId="36917022" sldId="360"/>
            <ac:cxnSpMk id="33" creationId="{3A11E018-D6C2-4079-A396-46FD078DB011}"/>
          </ac:cxnSpMkLst>
        </pc:cxnChg>
        <pc:cxnChg chg="mod">
          <ac:chgData name="Theresa Hodgson" userId="213b339f-9e68-4d61-b6e1-9aa385d3ff46" providerId="ADAL" clId="{F6C7B8C0-0DBE-45B9-8CD3-6149F12F9C2B}" dt="2019-05-20T19:36:02.579" v="125" actId="1582"/>
          <ac:cxnSpMkLst>
            <pc:docMk/>
            <pc:sldMk cId="36917022" sldId="360"/>
            <ac:cxnSpMk id="36" creationId="{613C2A98-FD35-486C-AA8C-A934A2B68608}"/>
          </ac:cxnSpMkLst>
        </pc:cxnChg>
        <pc:cxnChg chg="mod">
          <ac:chgData name="Theresa Hodgson" userId="213b339f-9e68-4d61-b6e1-9aa385d3ff46" providerId="ADAL" clId="{F6C7B8C0-0DBE-45B9-8CD3-6149F12F9C2B}" dt="2019-05-20T19:36:02.579" v="125" actId="1582"/>
          <ac:cxnSpMkLst>
            <pc:docMk/>
            <pc:sldMk cId="36917022" sldId="360"/>
            <ac:cxnSpMk id="37" creationId="{9CAD55BF-9D68-4F1C-8080-2C2938F59A25}"/>
          </ac:cxnSpMkLst>
        </pc:cxnChg>
        <pc:cxnChg chg="mod">
          <ac:chgData name="Theresa Hodgson" userId="213b339f-9e68-4d61-b6e1-9aa385d3ff46" providerId="ADAL" clId="{F6C7B8C0-0DBE-45B9-8CD3-6149F12F9C2B}" dt="2019-05-20T19:36:02.579" v="125" actId="1582"/>
          <ac:cxnSpMkLst>
            <pc:docMk/>
            <pc:sldMk cId="36917022" sldId="360"/>
            <ac:cxnSpMk id="41" creationId="{2C44F59C-2B9B-4747-BFAE-2AEF169C8B17}"/>
          </ac:cxnSpMkLst>
        </pc:cxnChg>
        <pc:cxnChg chg="mod">
          <ac:chgData name="Theresa Hodgson" userId="213b339f-9e68-4d61-b6e1-9aa385d3ff46" providerId="ADAL" clId="{F6C7B8C0-0DBE-45B9-8CD3-6149F12F9C2B}" dt="2019-05-20T19:36:02.579" v="125" actId="1582"/>
          <ac:cxnSpMkLst>
            <pc:docMk/>
            <pc:sldMk cId="36917022" sldId="360"/>
            <ac:cxnSpMk id="42" creationId="{F5B4D9AE-9606-42CA-AB4C-C81F3BCE31FB}"/>
          </ac:cxnSpMkLst>
        </pc:cxnChg>
        <pc:cxnChg chg="mod">
          <ac:chgData name="Theresa Hodgson" userId="213b339f-9e68-4d61-b6e1-9aa385d3ff46" providerId="ADAL" clId="{F6C7B8C0-0DBE-45B9-8CD3-6149F12F9C2B}" dt="2019-05-20T19:36:02.579" v="125" actId="1582"/>
          <ac:cxnSpMkLst>
            <pc:docMk/>
            <pc:sldMk cId="36917022" sldId="360"/>
            <ac:cxnSpMk id="43" creationId="{8D182DB4-8331-4C3C-BF93-3B49CFE91160}"/>
          </ac:cxnSpMkLst>
        </pc:cxnChg>
        <pc:cxnChg chg="mod">
          <ac:chgData name="Theresa Hodgson" userId="213b339f-9e68-4d61-b6e1-9aa385d3ff46" providerId="ADAL" clId="{F6C7B8C0-0DBE-45B9-8CD3-6149F12F9C2B}" dt="2019-05-20T19:36:02.579" v="125" actId="1582"/>
          <ac:cxnSpMkLst>
            <pc:docMk/>
            <pc:sldMk cId="36917022" sldId="360"/>
            <ac:cxnSpMk id="44" creationId="{E2A4D36C-F84A-4AD4-B76F-6A65AD762EC9}"/>
          </ac:cxnSpMkLst>
        </pc:cxnChg>
        <pc:cxnChg chg="mod">
          <ac:chgData name="Theresa Hodgson" userId="213b339f-9e68-4d61-b6e1-9aa385d3ff46" providerId="ADAL" clId="{F6C7B8C0-0DBE-45B9-8CD3-6149F12F9C2B}" dt="2019-05-20T19:36:02.579" v="125" actId="1582"/>
          <ac:cxnSpMkLst>
            <pc:docMk/>
            <pc:sldMk cId="36917022" sldId="360"/>
            <ac:cxnSpMk id="45" creationId="{35680F47-BC65-4D6A-B660-D8F2879CACDC}"/>
          </ac:cxnSpMkLst>
        </pc:cxnChg>
        <pc:cxnChg chg="mod">
          <ac:chgData name="Theresa Hodgson" userId="213b339f-9e68-4d61-b6e1-9aa385d3ff46" providerId="ADAL" clId="{F6C7B8C0-0DBE-45B9-8CD3-6149F12F9C2B}" dt="2019-05-20T19:36:02.579" v="125" actId="1582"/>
          <ac:cxnSpMkLst>
            <pc:docMk/>
            <pc:sldMk cId="36917022" sldId="360"/>
            <ac:cxnSpMk id="46" creationId="{EFFEC4B8-17F4-4220-A5AB-F947771625A0}"/>
          </ac:cxnSpMkLst>
        </pc:cxnChg>
        <pc:cxnChg chg="mod">
          <ac:chgData name="Theresa Hodgson" userId="213b339f-9e68-4d61-b6e1-9aa385d3ff46" providerId="ADAL" clId="{F6C7B8C0-0DBE-45B9-8CD3-6149F12F9C2B}" dt="2019-05-20T19:36:02.579" v="125" actId="1582"/>
          <ac:cxnSpMkLst>
            <pc:docMk/>
            <pc:sldMk cId="36917022" sldId="360"/>
            <ac:cxnSpMk id="47" creationId="{86922888-9CA9-4459-92F4-15DF5F65AF31}"/>
          </ac:cxnSpMkLst>
        </pc:cxnChg>
        <pc:cxnChg chg="mod">
          <ac:chgData name="Theresa Hodgson" userId="213b339f-9e68-4d61-b6e1-9aa385d3ff46" providerId="ADAL" clId="{F6C7B8C0-0DBE-45B9-8CD3-6149F12F9C2B}" dt="2019-05-20T19:36:02.579" v="125" actId="1582"/>
          <ac:cxnSpMkLst>
            <pc:docMk/>
            <pc:sldMk cId="36917022" sldId="360"/>
            <ac:cxnSpMk id="48" creationId="{219FE8E3-6EA8-415B-9D82-8C7276247AA7}"/>
          </ac:cxnSpMkLst>
        </pc:cxnChg>
        <pc:cxnChg chg="mod">
          <ac:chgData name="Theresa Hodgson" userId="213b339f-9e68-4d61-b6e1-9aa385d3ff46" providerId="ADAL" clId="{F6C7B8C0-0DBE-45B9-8CD3-6149F12F9C2B}" dt="2019-05-20T19:36:02.579" v="125" actId="1582"/>
          <ac:cxnSpMkLst>
            <pc:docMk/>
            <pc:sldMk cId="36917022" sldId="360"/>
            <ac:cxnSpMk id="49" creationId="{4FF6693F-A263-499C-A497-706CA98459B8}"/>
          </ac:cxnSpMkLst>
        </pc:cxnChg>
        <pc:cxnChg chg="mod">
          <ac:chgData name="Theresa Hodgson" userId="213b339f-9e68-4d61-b6e1-9aa385d3ff46" providerId="ADAL" clId="{F6C7B8C0-0DBE-45B9-8CD3-6149F12F9C2B}" dt="2019-05-20T19:36:02.579" v="125" actId="1582"/>
          <ac:cxnSpMkLst>
            <pc:docMk/>
            <pc:sldMk cId="36917022" sldId="360"/>
            <ac:cxnSpMk id="50" creationId="{D4544102-1190-4BB8-A53D-1FD8F9464BD9}"/>
          </ac:cxnSpMkLst>
        </pc:cxnChg>
        <pc:cxnChg chg="mod">
          <ac:chgData name="Theresa Hodgson" userId="213b339f-9e68-4d61-b6e1-9aa385d3ff46" providerId="ADAL" clId="{F6C7B8C0-0DBE-45B9-8CD3-6149F12F9C2B}" dt="2019-05-20T19:36:02.579" v="125" actId="1582"/>
          <ac:cxnSpMkLst>
            <pc:docMk/>
            <pc:sldMk cId="36917022" sldId="360"/>
            <ac:cxnSpMk id="51" creationId="{BCF4891F-57E9-4350-B74D-40BA35888FC9}"/>
          </ac:cxnSpMkLst>
        </pc:cxnChg>
        <pc:cxnChg chg="mod">
          <ac:chgData name="Theresa Hodgson" userId="213b339f-9e68-4d61-b6e1-9aa385d3ff46" providerId="ADAL" clId="{F6C7B8C0-0DBE-45B9-8CD3-6149F12F9C2B}" dt="2019-05-20T19:36:02.579" v="125" actId="1582"/>
          <ac:cxnSpMkLst>
            <pc:docMk/>
            <pc:sldMk cId="36917022" sldId="360"/>
            <ac:cxnSpMk id="52" creationId="{C82009E1-5A3A-4D6D-985A-72D08CC64380}"/>
          </ac:cxnSpMkLst>
        </pc:cxnChg>
        <pc:cxnChg chg="mod">
          <ac:chgData name="Theresa Hodgson" userId="213b339f-9e68-4d61-b6e1-9aa385d3ff46" providerId="ADAL" clId="{F6C7B8C0-0DBE-45B9-8CD3-6149F12F9C2B}" dt="2019-05-20T19:36:02.579" v="125" actId="1582"/>
          <ac:cxnSpMkLst>
            <pc:docMk/>
            <pc:sldMk cId="36917022" sldId="360"/>
            <ac:cxnSpMk id="53" creationId="{D3E7C5A5-D7A7-48C0-B2D3-08F2BDF279BA}"/>
          </ac:cxnSpMkLst>
        </pc:cxnChg>
        <pc:cxnChg chg="mod">
          <ac:chgData name="Theresa Hodgson" userId="213b339f-9e68-4d61-b6e1-9aa385d3ff46" providerId="ADAL" clId="{F6C7B8C0-0DBE-45B9-8CD3-6149F12F9C2B}" dt="2019-05-20T19:36:02.579" v="125" actId="1582"/>
          <ac:cxnSpMkLst>
            <pc:docMk/>
            <pc:sldMk cId="36917022" sldId="360"/>
            <ac:cxnSpMk id="54" creationId="{752B365A-743E-47D7-8B59-73625E3EB134}"/>
          </ac:cxnSpMkLst>
        </pc:cxnChg>
        <pc:cxnChg chg="mod">
          <ac:chgData name="Theresa Hodgson" userId="213b339f-9e68-4d61-b6e1-9aa385d3ff46" providerId="ADAL" clId="{F6C7B8C0-0DBE-45B9-8CD3-6149F12F9C2B}" dt="2019-05-20T19:36:02.579" v="125" actId="1582"/>
          <ac:cxnSpMkLst>
            <pc:docMk/>
            <pc:sldMk cId="36917022" sldId="360"/>
            <ac:cxnSpMk id="55" creationId="{65AC2494-486F-453D-9538-CE7066DE7DF4}"/>
          </ac:cxnSpMkLst>
        </pc:cxnChg>
        <pc:cxnChg chg="mod">
          <ac:chgData name="Theresa Hodgson" userId="213b339f-9e68-4d61-b6e1-9aa385d3ff46" providerId="ADAL" clId="{F6C7B8C0-0DBE-45B9-8CD3-6149F12F9C2B}" dt="2019-05-20T19:36:02.579" v="125" actId="1582"/>
          <ac:cxnSpMkLst>
            <pc:docMk/>
            <pc:sldMk cId="36917022" sldId="360"/>
            <ac:cxnSpMk id="56" creationId="{66B8C538-BC64-4008-BD80-740B017269F7}"/>
          </ac:cxnSpMkLst>
        </pc:cxnChg>
        <pc:cxnChg chg="add mod ord">
          <ac:chgData name="Theresa Hodgson" userId="213b339f-9e68-4d61-b6e1-9aa385d3ff46" providerId="ADAL" clId="{F6C7B8C0-0DBE-45B9-8CD3-6149F12F9C2B}" dt="2019-05-20T20:26:01.883" v="1422" actId="12788"/>
          <ac:cxnSpMkLst>
            <pc:docMk/>
            <pc:sldMk cId="36917022" sldId="360"/>
            <ac:cxnSpMk id="102" creationId="{C95F3FDB-B4AC-4891-A2BD-0A8B34170039}"/>
          </ac:cxnSpMkLst>
        </pc:cxnChg>
        <pc:cxnChg chg="del mod">
          <ac:chgData name="Theresa Hodgson" userId="213b339f-9e68-4d61-b6e1-9aa385d3ff46" providerId="ADAL" clId="{F6C7B8C0-0DBE-45B9-8CD3-6149F12F9C2B}" dt="2019-05-20T19:36:52.813" v="136" actId="478"/>
          <ac:cxnSpMkLst>
            <pc:docMk/>
            <pc:sldMk cId="36917022" sldId="360"/>
            <ac:cxnSpMk id="124" creationId="{6FC705E4-380F-4786-BDBF-AECC8402EFAB}"/>
          </ac:cxnSpMkLst>
        </pc:cxnChg>
      </pc:sldChg>
      <pc:sldChg chg="modSp">
        <pc:chgData name="Theresa Hodgson" userId="213b339f-9e68-4d61-b6e1-9aa385d3ff46" providerId="ADAL" clId="{F6C7B8C0-0DBE-45B9-8CD3-6149F12F9C2B}" dt="2019-05-20T19:32:11.327" v="20" actId="6549"/>
        <pc:sldMkLst>
          <pc:docMk/>
          <pc:sldMk cId="332354265" sldId="366"/>
        </pc:sldMkLst>
        <pc:spChg chg="mod">
          <ac:chgData name="Theresa Hodgson" userId="213b339f-9e68-4d61-b6e1-9aa385d3ff46" providerId="ADAL" clId="{F6C7B8C0-0DBE-45B9-8CD3-6149F12F9C2B}" dt="2019-05-20T19:32:11.327" v="20" actId="6549"/>
          <ac:spMkLst>
            <pc:docMk/>
            <pc:sldMk cId="332354265" sldId="366"/>
            <ac:spMk id="19" creationId="{5252A847-DE45-4FA3-A1F8-EEBEB845FF8E}"/>
          </ac:spMkLst>
        </pc:spChg>
      </pc:sldChg>
      <pc:sldChg chg="modSp">
        <pc:chgData name="Theresa Hodgson" userId="213b339f-9e68-4d61-b6e1-9aa385d3ff46" providerId="ADAL" clId="{F6C7B8C0-0DBE-45B9-8CD3-6149F12F9C2B}" dt="2019-05-20T19:31:12.456" v="2" actId="113"/>
        <pc:sldMkLst>
          <pc:docMk/>
          <pc:sldMk cId="2495394193" sldId="413"/>
        </pc:sldMkLst>
        <pc:spChg chg="mod">
          <ac:chgData name="Theresa Hodgson" userId="213b339f-9e68-4d61-b6e1-9aa385d3ff46" providerId="ADAL" clId="{F6C7B8C0-0DBE-45B9-8CD3-6149F12F9C2B}" dt="2019-05-20T19:31:12.456" v="2" actId="113"/>
          <ac:spMkLst>
            <pc:docMk/>
            <pc:sldMk cId="2495394193" sldId="413"/>
            <ac:spMk id="19" creationId="{5252A847-DE45-4FA3-A1F8-EEBEB845FF8E}"/>
          </ac:spMkLst>
        </pc:spChg>
      </pc:sldChg>
      <pc:sldChg chg="addSp modSp add">
        <pc:chgData name="Theresa Hodgson" userId="213b339f-9e68-4d61-b6e1-9aa385d3ff46" providerId="ADAL" clId="{F6C7B8C0-0DBE-45B9-8CD3-6149F12F9C2B}" dt="2019-05-20T19:47:57.686" v="372" actId="404"/>
        <pc:sldMkLst>
          <pc:docMk/>
          <pc:sldMk cId="2195332148" sldId="414"/>
        </pc:sldMkLst>
        <pc:spChg chg="mod">
          <ac:chgData name="Theresa Hodgson" userId="213b339f-9e68-4d61-b6e1-9aa385d3ff46" providerId="ADAL" clId="{F6C7B8C0-0DBE-45B9-8CD3-6149F12F9C2B}" dt="2019-05-20T19:47:57.686" v="372" actId="404"/>
          <ac:spMkLst>
            <pc:docMk/>
            <pc:sldMk cId="2195332148" sldId="414"/>
            <ac:spMk id="14" creationId="{0F9F2A1A-A67B-4296-A013-52D43F570F4B}"/>
          </ac:spMkLst>
        </pc:spChg>
        <pc:spChg chg="mod">
          <ac:chgData name="Theresa Hodgson" userId="213b339f-9e68-4d61-b6e1-9aa385d3ff46" providerId="ADAL" clId="{F6C7B8C0-0DBE-45B9-8CD3-6149F12F9C2B}" dt="2019-05-20T19:47:47.687" v="365" actId="403"/>
          <ac:spMkLst>
            <pc:docMk/>
            <pc:sldMk cId="2195332148" sldId="414"/>
            <ac:spMk id="16" creationId="{5A955685-53F4-4FF7-802A-A15A8F702746}"/>
          </ac:spMkLst>
        </pc:spChg>
        <pc:spChg chg="mod">
          <ac:chgData name="Theresa Hodgson" userId="213b339f-9e68-4d61-b6e1-9aa385d3ff46" providerId="ADAL" clId="{F6C7B8C0-0DBE-45B9-8CD3-6149F12F9C2B}" dt="2019-05-20T19:46:58.099" v="336" actId="207"/>
          <ac:spMkLst>
            <pc:docMk/>
            <pc:sldMk cId="2195332148" sldId="414"/>
            <ac:spMk id="19" creationId="{5252A847-DE45-4FA3-A1F8-EEBEB845FF8E}"/>
          </ac:spMkLst>
        </pc:spChg>
        <pc:grpChg chg="add mod">
          <ac:chgData name="Theresa Hodgson" userId="213b339f-9e68-4d61-b6e1-9aa385d3ff46" providerId="ADAL" clId="{F6C7B8C0-0DBE-45B9-8CD3-6149F12F9C2B}" dt="2019-05-20T19:47:28.764" v="358" actId="12789"/>
          <ac:grpSpMkLst>
            <pc:docMk/>
            <pc:sldMk cId="2195332148" sldId="414"/>
            <ac:grpSpMk id="6" creationId="{671C2391-D35B-4453-A4D0-52C1F25930EE}"/>
          </ac:grpSpMkLst>
        </pc:grpChg>
        <pc:grpChg chg="mod">
          <ac:chgData name="Theresa Hodgson" userId="213b339f-9e68-4d61-b6e1-9aa385d3ff46" providerId="ADAL" clId="{F6C7B8C0-0DBE-45B9-8CD3-6149F12F9C2B}" dt="2019-05-20T19:47:28.764" v="358" actId="12789"/>
          <ac:grpSpMkLst>
            <pc:docMk/>
            <pc:sldMk cId="2195332148" sldId="414"/>
            <ac:grpSpMk id="9" creationId="{8F242945-2AB3-4152-AE36-9CF0F07633F8}"/>
          </ac:grpSpMkLst>
        </pc:grpChg>
        <pc:grpChg chg="mod">
          <ac:chgData name="Theresa Hodgson" userId="213b339f-9e68-4d61-b6e1-9aa385d3ff46" providerId="ADAL" clId="{F6C7B8C0-0DBE-45B9-8CD3-6149F12F9C2B}" dt="2019-05-20T19:47:28.764" v="358" actId="12789"/>
          <ac:grpSpMkLst>
            <pc:docMk/>
            <pc:sldMk cId="2195332148" sldId="414"/>
            <ac:grpSpMk id="10" creationId="{0C1D8D26-D01D-478A-A9AF-4606387D04A0}"/>
          </ac:grpSpMkLst>
        </pc:grpChg>
        <pc:grpChg chg="mod">
          <ac:chgData name="Theresa Hodgson" userId="213b339f-9e68-4d61-b6e1-9aa385d3ff46" providerId="ADAL" clId="{F6C7B8C0-0DBE-45B9-8CD3-6149F12F9C2B}" dt="2019-05-20T19:47:28.764" v="358" actId="12789"/>
          <ac:grpSpMkLst>
            <pc:docMk/>
            <pc:sldMk cId="2195332148" sldId="414"/>
            <ac:grpSpMk id="11" creationId="{F80BD426-976E-4D20-A45E-2B59484613E7}"/>
          </ac:grpSpMkLst>
        </pc:grpChg>
      </pc:sldChg>
      <pc:sldChg chg="addSp modSp add">
        <pc:chgData name="Theresa Hodgson" userId="213b339f-9e68-4d61-b6e1-9aa385d3ff46" providerId="ADAL" clId="{F6C7B8C0-0DBE-45B9-8CD3-6149F12F9C2B}" dt="2019-05-20T19:47:35.513" v="359" actId="12789"/>
        <pc:sldMkLst>
          <pc:docMk/>
          <pc:sldMk cId="121874060" sldId="415"/>
        </pc:sldMkLst>
        <pc:spChg chg="mod">
          <ac:chgData name="Theresa Hodgson" userId="213b339f-9e68-4d61-b6e1-9aa385d3ff46" providerId="ADAL" clId="{F6C7B8C0-0DBE-45B9-8CD3-6149F12F9C2B}" dt="2019-05-20T19:44:35.891" v="261" actId="207"/>
          <ac:spMkLst>
            <pc:docMk/>
            <pc:sldMk cId="121874060" sldId="415"/>
            <ac:spMk id="19" creationId="{5252A847-DE45-4FA3-A1F8-EEBEB845FF8E}"/>
          </ac:spMkLst>
        </pc:spChg>
        <pc:graphicFrameChg chg="add mod modGraphic">
          <ac:chgData name="Theresa Hodgson" userId="213b339f-9e68-4d61-b6e1-9aa385d3ff46" providerId="ADAL" clId="{F6C7B8C0-0DBE-45B9-8CD3-6149F12F9C2B}" dt="2019-05-20T19:47:35.513" v="359" actId="12789"/>
          <ac:graphicFrameMkLst>
            <pc:docMk/>
            <pc:sldMk cId="121874060" sldId="415"/>
            <ac:graphicFrameMk id="6" creationId="{8426E29C-8BA5-4D1B-A37C-74D91DB20E99}"/>
          </ac:graphicFrameMkLst>
        </pc:graphicFrameChg>
      </pc:sldChg>
      <pc:sldChg chg="addSp modSp add">
        <pc:chgData name="Theresa Hodgson" userId="213b339f-9e68-4d61-b6e1-9aa385d3ff46" providerId="ADAL" clId="{F6C7B8C0-0DBE-45B9-8CD3-6149F12F9C2B}" dt="2019-05-20T19:42:07.584" v="221" actId="12788"/>
        <pc:sldMkLst>
          <pc:docMk/>
          <pc:sldMk cId="1595763773" sldId="416"/>
        </pc:sldMkLst>
        <pc:spChg chg="mod">
          <ac:chgData name="Theresa Hodgson" userId="213b339f-9e68-4d61-b6e1-9aa385d3ff46" providerId="ADAL" clId="{F6C7B8C0-0DBE-45B9-8CD3-6149F12F9C2B}" dt="2019-05-20T19:40:20.323" v="163" actId="207"/>
          <ac:spMkLst>
            <pc:docMk/>
            <pc:sldMk cId="1595763773" sldId="416"/>
            <ac:spMk id="19" creationId="{5252A847-DE45-4FA3-A1F8-EEBEB845FF8E}"/>
          </ac:spMkLst>
        </pc:spChg>
        <pc:grpChg chg="add mod">
          <ac:chgData name="Theresa Hodgson" userId="213b339f-9e68-4d61-b6e1-9aa385d3ff46" providerId="ADAL" clId="{F6C7B8C0-0DBE-45B9-8CD3-6149F12F9C2B}" dt="2019-05-20T19:42:07.584" v="221" actId="12788"/>
          <ac:grpSpMkLst>
            <pc:docMk/>
            <pc:sldMk cId="1595763773" sldId="416"/>
            <ac:grpSpMk id="2" creationId="{9ACD7661-F060-4813-840E-F3BE675D19E1}"/>
          </ac:grpSpMkLst>
        </pc:grpChg>
        <pc:grpChg chg="add mod">
          <ac:chgData name="Theresa Hodgson" userId="213b339f-9e68-4d61-b6e1-9aa385d3ff46" providerId="ADAL" clId="{F6C7B8C0-0DBE-45B9-8CD3-6149F12F9C2B}" dt="2019-05-20T19:42:07.584" v="221" actId="12788"/>
          <ac:grpSpMkLst>
            <pc:docMk/>
            <pc:sldMk cId="1595763773" sldId="416"/>
            <ac:grpSpMk id="6" creationId="{7E81FB44-77B0-45D7-9F6B-C5B0FABAEF2F}"/>
          </ac:grpSpMkLst>
        </pc:grpChg>
        <pc:grpChg chg="add mod">
          <ac:chgData name="Theresa Hodgson" userId="213b339f-9e68-4d61-b6e1-9aa385d3ff46" providerId="ADAL" clId="{F6C7B8C0-0DBE-45B9-8CD3-6149F12F9C2B}" dt="2019-05-20T19:42:07.584" v="221" actId="12788"/>
          <ac:grpSpMkLst>
            <pc:docMk/>
            <pc:sldMk cId="1595763773" sldId="416"/>
            <ac:grpSpMk id="15" creationId="{5D1E1056-DEED-4799-B0B3-A3174334065C}"/>
          </ac:grpSpMkLst>
        </pc:grpChg>
        <pc:grpChg chg="add mod">
          <ac:chgData name="Theresa Hodgson" userId="213b339f-9e68-4d61-b6e1-9aa385d3ff46" providerId="ADAL" clId="{F6C7B8C0-0DBE-45B9-8CD3-6149F12F9C2B}" dt="2019-05-20T19:42:07.584" v="221" actId="12788"/>
          <ac:grpSpMkLst>
            <pc:docMk/>
            <pc:sldMk cId="1595763773" sldId="416"/>
            <ac:grpSpMk id="24" creationId="{8468900E-CC3A-4D69-8F6A-4CBC5C2214DD}"/>
          </ac:grpSpMkLst>
        </pc:grpChg>
        <pc:grpChg chg="add mod">
          <ac:chgData name="Theresa Hodgson" userId="213b339f-9e68-4d61-b6e1-9aa385d3ff46" providerId="ADAL" clId="{F6C7B8C0-0DBE-45B9-8CD3-6149F12F9C2B}" dt="2019-05-20T19:42:07.584" v="221" actId="12788"/>
          <ac:grpSpMkLst>
            <pc:docMk/>
            <pc:sldMk cId="1595763773" sldId="416"/>
            <ac:grpSpMk id="28" creationId="{FE683B18-D3B1-4373-A62A-B6FCF3B10AF4}"/>
          </ac:grpSpMkLst>
        </pc:grpChg>
        <pc:grpChg chg="add mod">
          <ac:chgData name="Theresa Hodgson" userId="213b339f-9e68-4d61-b6e1-9aa385d3ff46" providerId="ADAL" clId="{F6C7B8C0-0DBE-45B9-8CD3-6149F12F9C2B}" dt="2019-05-20T19:42:07.584" v="221" actId="12788"/>
          <ac:grpSpMkLst>
            <pc:docMk/>
            <pc:sldMk cId="1595763773" sldId="416"/>
            <ac:grpSpMk id="34" creationId="{D9121BF8-9C15-455C-891F-8E1109DFA1C4}"/>
          </ac:grpSpMkLst>
        </pc:grpChg>
        <pc:picChg chg="add mod">
          <ac:chgData name="Theresa Hodgson" userId="213b339f-9e68-4d61-b6e1-9aa385d3ff46" providerId="ADAL" clId="{F6C7B8C0-0DBE-45B9-8CD3-6149F12F9C2B}" dt="2019-05-20T19:41:57.576" v="203" actId="164"/>
          <ac:picMkLst>
            <pc:docMk/>
            <pc:sldMk cId="1595763773" sldId="416"/>
            <ac:picMk id="14" creationId="{CB8C5B27-DCB9-4234-9E51-4891D8C83DF4}"/>
          </ac:picMkLst>
        </pc:picChg>
        <pc:picChg chg="mod">
          <ac:chgData name="Theresa Hodgson" userId="213b339f-9e68-4d61-b6e1-9aa385d3ff46" providerId="ADAL" clId="{F6C7B8C0-0DBE-45B9-8CD3-6149F12F9C2B}" dt="2019-05-20T19:41:44.869" v="201" actId="1076"/>
          <ac:picMkLst>
            <pc:docMk/>
            <pc:sldMk cId="1595763773" sldId="416"/>
            <ac:picMk id="32" creationId="{E0366F85-44D2-4E17-A690-10D7BBB0F7E3}"/>
          </ac:picMkLst>
        </pc:picChg>
      </pc:sldChg>
      <pc:sldChg chg="addSp delSp modSp add">
        <pc:chgData name="Theresa Hodgson" userId="213b339f-9e68-4d61-b6e1-9aa385d3ff46" providerId="ADAL" clId="{F6C7B8C0-0DBE-45B9-8CD3-6149F12F9C2B}" dt="2019-05-20T20:33:27.197" v="1607"/>
        <pc:sldMkLst>
          <pc:docMk/>
          <pc:sldMk cId="2813878076" sldId="417"/>
        </pc:sldMkLst>
        <pc:spChg chg="mod">
          <ac:chgData name="Theresa Hodgson" userId="213b339f-9e68-4d61-b6e1-9aa385d3ff46" providerId="ADAL" clId="{F6C7B8C0-0DBE-45B9-8CD3-6149F12F9C2B}" dt="2019-05-20T20:02:25.301" v="745" actId="207"/>
          <ac:spMkLst>
            <pc:docMk/>
            <pc:sldMk cId="2813878076" sldId="417"/>
            <ac:spMk id="19" creationId="{5252A847-DE45-4FA3-A1F8-EEBEB845FF8E}"/>
          </ac:spMkLst>
        </pc:spChg>
        <pc:grpChg chg="add del mod">
          <ac:chgData name="Theresa Hodgson" userId="213b339f-9e68-4d61-b6e1-9aa385d3ff46" providerId="ADAL" clId="{F6C7B8C0-0DBE-45B9-8CD3-6149F12F9C2B}" dt="2019-05-20T20:04:31.993" v="769" actId="478"/>
          <ac:grpSpMkLst>
            <pc:docMk/>
            <pc:sldMk cId="2813878076" sldId="417"/>
            <ac:grpSpMk id="9" creationId="{C0F7B4D1-D10A-4518-9497-F96D0C23B9EF}"/>
          </ac:grpSpMkLst>
        </pc:grpChg>
        <pc:grpChg chg="mod">
          <ac:chgData name="Theresa Hodgson" userId="213b339f-9e68-4d61-b6e1-9aa385d3ff46" providerId="ADAL" clId="{F6C7B8C0-0DBE-45B9-8CD3-6149F12F9C2B}" dt="2019-05-20T20:03:02.538" v="757" actId="14100"/>
          <ac:grpSpMkLst>
            <pc:docMk/>
            <pc:sldMk cId="2813878076" sldId="417"/>
            <ac:grpSpMk id="10" creationId="{6DE9E518-A1DA-4DB5-939B-4FF915240AAF}"/>
          </ac:grpSpMkLst>
        </pc:grpChg>
        <pc:grpChg chg="mod">
          <ac:chgData name="Theresa Hodgson" userId="213b339f-9e68-4d61-b6e1-9aa385d3ff46" providerId="ADAL" clId="{F6C7B8C0-0DBE-45B9-8CD3-6149F12F9C2B}" dt="2019-05-20T20:03:02.538" v="757" actId="14100"/>
          <ac:grpSpMkLst>
            <pc:docMk/>
            <pc:sldMk cId="2813878076" sldId="417"/>
            <ac:grpSpMk id="13" creationId="{8AF018E2-02A6-4E71-8437-A7D1AA046D30}"/>
          </ac:grpSpMkLst>
        </pc:grpChg>
        <pc:grpChg chg="mod">
          <ac:chgData name="Theresa Hodgson" userId="213b339f-9e68-4d61-b6e1-9aa385d3ff46" providerId="ADAL" clId="{F6C7B8C0-0DBE-45B9-8CD3-6149F12F9C2B}" dt="2019-05-20T20:03:02.538" v="757" actId="14100"/>
          <ac:grpSpMkLst>
            <pc:docMk/>
            <pc:sldMk cId="2813878076" sldId="417"/>
            <ac:grpSpMk id="16" creationId="{8D9EBFAD-3140-421F-9F71-719B15FCBDAC}"/>
          </ac:grpSpMkLst>
        </pc:grpChg>
        <pc:grpChg chg="add del mod">
          <ac:chgData name="Theresa Hodgson" userId="213b339f-9e68-4d61-b6e1-9aa385d3ff46" providerId="ADAL" clId="{F6C7B8C0-0DBE-45B9-8CD3-6149F12F9C2B}" dt="2019-05-20T20:04:30.214" v="768" actId="478"/>
          <ac:grpSpMkLst>
            <pc:docMk/>
            <pc:sldMk cId="2813878076" sldId="417"/>
            <ac:grpSpMk id="62" creationId="{D731074D-E0FB-459D-BF59-C43920019E96}"/>
          </ac:grpSpMkLst>
        </pc:grpChg>
        <pc:grpChg chg="mod">
          <ac:chgData name="Theresa Hodgson" userId="213b339f-9e68-4d61-b6e1-9aa385d3ff46" providerId="ADAL" clId="{F6C7B8C0-0DBE-45B9-8CD3-6149F12F9C2B}" dt="2019-05-20T20:03:02.538" v="757" actId="14100"/>
          <ac:grpSpMkLst>
            <pc:docMk/>
            <pc:sldMk cId="2813878076" sldId="417"/>
            <ac:grpSpMk id="63" creationId="{86FB45A3-D7AF-4E3B-862A-C442AB2E3649}"/>
          </ac:grpSpMkLst>
        </pc:grpChg>
        <pc:grpChg chg="mod">
          <ac:chgData name="Theresa Hodgson" userId="213b339f-9e68-4d61-b6e1-9aa385d3ff46" providerId="ADAL" clId="{F6C7B8C0-0DBE-45B9-8CD3-6149F12F9C2B}" dt="2019-05-20T20:03:02.538" v="757" actId="14100"/>
          <ac:grpSpMkLst>
            <pc:docMk/>
            <pc:sldMk cId="2813878076" sldId="417"/>
            <ac:grpSpMk id="66" creationId="{B49820A1-48D4-45E9-8C39-8FD2194662F9}"/>
          </ac:grpSpMkLst>
        </pc:grpChg>
        <pc:grpChg chg="mod">
          <ac:chgData name="Theresa Hodgson" userId="213b339f-9e68-4d61-b6e1-9aa385d3ff46" providerId="ADAL" clId="{F6C7B8C0-0DBE-45B9-8CD3-6149F12F9C2B}" dt="2019-05-20T20:03:02.538" v="757" actId="14100"/>
          <ac:grpSpMkLst>
            <pc:docMk/>
            <pc:sldMk cId="2813878076" sldId="417"/>
            <ac:grpSpMk id="69" creationId="{BB421EB3-213D-460A-AED8-4922E2528A6C}"/>
          </ac:grpSpMkLst>
        </pc:grpChg>
        <pc:grpChg chg="add mod">
          <ac:chgData name="Theresa Hodgson" userId="213b339f-9e68-4d61-b6e1-9aa385d3ff46" providerId="ADAL" clId="{F6C7B8C0-0DBE-45B9-8CD3-6149F12F9C2B}" dt="2019-05-20T20:32:52.116" v="1554" actId="12788"/>
          <ac:grpSpMkLst>
            <pc:docMk/>
            <pc:sldMk cId="2813878076" sldId="417"/>
            <ac:grpSpMk id="108" creationId="{29B56892-E221-4CCA-B655-891D5CA11469}"/>
          </ac:grpSpMkLst>
        </pc:grpChg>
        <pc:grpChg chg="mod">
          <ac:chgData name="Theresa Hodgson" userId="213b339f-9e68-4d61-b6e1-9aa385d3ff46" providerId="ADAL" clId="{F6C7B8C0-0DBE-45B9-8CD3-6149F12F9C2B}" dt="2019-05-20T20:32:52.116" v="1554" actId="12788"/>
          <ac:grpSpMkLst>
            <pc:docMk/>
            <pc:sldMk cId="2813878076" sldId="417"/>
            <ac:grpSpMk id="109" creationId="{84B15CED-FB62-4D91-A5C7-B4492063705B}"/>
          </ac:grpSpMkLst>
        </pc:grpChg>
        <pc:grpChg chg="add mod">
          <ac:chgData name="Theresa Hodgson" userId="213b339f-9e68-4d61-b6e1-9aa385d3ff46" providerId="ADAL" clId="{F6C7B8C0-0DBE-45B9-8CD3-6149F12F9C2B}" dt="2019-05-20T20:32:52.116" v="1554" actId="12788"/>
          <ac:grpSpMkLst>
            <pc:docMk/>
            <pc:sldMk cId="2813878076" sldId="417"/>
            <ac:grpSpMk id="152" creationId="{8A8F131A-CEF6-4372-8729-363CE55E83E1}"/>
          </ac:grpSpMkLst>
        </pc:grpChg>
        <pc:grpChg chg="mod">
          <ac:chgData name="Theresa Hodgson" userId="213b339f-9e68-4d61-b6e1-9aa385d3ff46" providerId="ADAL" clId="{F6C7B8C0-0DBE-45B9-8CD3-6149F12F9C2B}" dt="2019-05-20T20:32:52.116" v="1554" actId="12788"/>
          <ac:grpSpMkLst>
            <pc:docMk/>
            <pc:sldMk cId="2813878076" sldId="417"/>
            <ac:grpSpMk id="153" creationId="{CE08F276-2DB3-4555-B444-887467B58568}"/>
          </ac:grpSpMkLst>
        </pc:grpChg>
        <pc:grpChg chg="add mod">
          <ac:chgData name="Theresa Hodgson" userId="213b339f-9e68-4d61-b6e1-9aa385d3ff46" providerId="ADAL" clId="{F6C7B8C0-0DBE-45B9-8CD3-6149F12F9C2B}" dt="2019-05-20T20:32:52.116" v="1554" actId="12788"/>
          <ac:grpSpMkLst>
            <pc:docMk/>
            <pc:sldMk cId="2813878076" sldId="417"/>
            <ac:grpSpMk id="196" creationId="{B183714D-A4D7-43A6-99DF-D9BCA79A062E}"/>
          </ac:grpSpMkLst>
        </pc:grpChg>
        <pc:grpChg chg="add mod">
          <ac:chgData name="Theresa Hodgson" userId="213b339f-9e68-4d61-b6e1-9aa385d3ff46" providerId="ADAL" clId="{F6C7B8C0-0DBE-45B9-8CD3-6149F12F9C2B}" dt="2019-05-20T20:32:52.116" v="1554" actId="12788"/>
          <ac:grpSpMkLst>
            <pc:docMk/>
            <pc:sldMk cId="2813878076" sldId="417"/>
            <ac:grpSpMk id="197" creationId="{60336F36-F701-49FE-89AB-7358BA9C8EDD}"/>
          </ac:grpSpMkLst>
        </pc:grpChg>
        <pc:grpChg chg="add mod">
          <ac:chgData name="Theresa Hodgson" userId="213b339f-9e68-4d61-b6e1-9aa385d3ff46" providerId="ADAL" clId="{F6C7B8C0-0DBE-45B9-8CD3-6149F12F9C2B}" dt="2019-05-20T20:32:52.116" v="1554" actId="12788"/>
          <ac:grpSpMkLst>
            <pc:docMk/>
            <pc:sldMk cId="2813878076" sldId="417"/>
            <ac:grpSpMk id="198" creationId="{9F88521A-9D65-4E3D-9830-529A9B88E9CB}"/>
          </ac:grpSpMkLst>
        </pc:grpChg>
        <pc:grpChg chg="add del mod">
          <ac:chgData name="Theresa Hodgson" userId="213b339f-9e68-4d61-b6e1-9aa385d3ff46" providerId="ADAL" clId="{F6C7B8C0-0DBE-45B9-8CD3-6149F12F9C2B}" dt="2019-05-20T20:32:52.116" v="1554" actId="12788"/>
          <ac:grpSpMkLst>
            <pc:docMk/>
            <pc:sldMk cId="2813878076" sldId="417"/>
            <ac:grpSpMk id="199" creationId="{A6FD9C78-C8BB-45E1-9D7B-C595C786CE27}"/>
          </ac:grpSpMkLst>
        </pc:grpChg>
        <pc:grpChg chg="add del mod">
          <ac:chgData name="Theresa Hodgson" userId="213b339f-9e68-4d61-b6e1-9aa385d3ff46" providerId="ADAL" clId="{F6C7B8C0-0DBE-45B9-8CD3-6149F12F9C2B}" dt="2019-05-20T20:32:53.350" v="1555"/>
          <ac:grpSpMkLst>
            <pc:docMk/>
            <pc:sldMk cId="2813878076" sldId="417"/>
            <ac:grpSpMk id="200" creationId="{400AA1EC-A750-45EC-B9E4-215A1179625D}"/>
          </ac:grpSpMkLst>
        </pc:grpChg>
        <pc:grpChg chg="add">
          <ac:chgData name="Theresa Hodgson" userId="213b339f-9e68-4d61-b6e1-9aa385d3ff46" providerId="ADAL" clId="{F6C7B8C0-0DBE-45B9-8CD3-6149F12F9C2B}" dt="2019-05-20T20:33:27.197" v="1607"/>
          <ac:grpSpMkLst>
            <pc:docMk/>
            <pc:sldMk cId="2813878076" sldId="417"/>
            <ac:grpSpMk id="201" creationId="{2123988D-625D-4BEB-B583-524A5BB0B8FF}"/>
          </ac:grpSpMkLst>
        </pc:grpChg>
        <pc:picChg chg="add mod">
          <ac:chgData name="Theresa Hodgson" userId="213b339f-9e68-4d61-b6e1-9aa385d3ff46" providerId="ADAL" clId="{F6C7B8C0-0DBE-45B9-8CD3-6149F12F9C2B}" dt="2019-05-20T20:31:39.233" v="1538" actId="164"/>
          <ac:picMkLst>
            <pc:docMk/>
            <pc:sldMk cId="2813878076" sldId="417"/>
            <ac:picMk id="6" creationId="{5DA0E580-A237-407F-B5B8-6A66A3C9AE53}"/>
          </ac:picMkLst>
        </pc:picChg>
        <pc:picChg chg="add mod">
          <ac:chgData name="Theresa Hodgson" userId="213b339f-9e68-4d61-b6e1-9aa385d3ff46" providerId="ADAL" clId="{F6C7B8C0-0DBE-45B9-8CD3-6149F12F9C2B}" dt="2019-05-20T20:31:43.611" v="1539" actId="164"/>
          <ac:picMkLst>
            <pc:docMk/>
            <pc:sldMk cId="2813878076" sldId="417"/>
            <ac:picMk id="57" creationId="{AF4FF6E7-43FB-4C69-A754-E97477B4C266}"/>
          </ac:picMkLst>
        </pc:picChg>
        <pc:picChg chg="add mod">
          <ac:chgData name="Theresa Hodgson" userId="213b339f-9e68-4d61-b6e1-9aa385d3ff46" providerId="ADAL" clId="{F6C7B8C0-0DBE-45B9-8CD3-6149F12F9C2B}" dt="2019-05-20T20:31:43.611" v="1539" actId="164"/>
          <ac:picMkLst>
            <pc:docMk/>
            <pc:sldMk cId="2813878076" sldId="417"/>
            <ac:picMk id="58" creationId="{0D29F4D3-F1A9-499F-83EF-8C3B1E5B3942}"/>
          </ac:picMkLst>
        </pc:picChg>
        <pc:picChg chg="add mod">
          <ac:chgData name="Theresa Hodgson" userId="213b339f-9e68-4d61-b6e1-9aa385d3ff46" providerId="ADAL" clId="{F6C7B8C0-0DBE-45B9-8CD3-6149F12F9C2B}" dt="2019-05-20T20:31:39.233" v="1538" actId="164"/>
          <ac:picMkLst>
            <pc:docMk/>
            <pc:sldMk cId="2813878076" sldId="417"/>
            <ac:picMk id="59" creationId="{4AC2230B-B51B-4424-B3CC-B7FDD511693B}"/>
          </ac:picMkLst>
        </pc:picChg>
        <pc:picChg chg="add mod ord">
          <ac:chgData name="Theresa Hodgson" userId="213b339f-9e68-4d61-b6e1-9aa385d3ff46" providerId="ADAL" clId="{F6C7B8C0-0DBE-45B9-8CD3-6149F12F9C2B}" dt="2019-05-20T20:32:46.055" v="1552" actId="164"/>
          <ac:picMkLst>
            <pc:docMk/>
            <pc:sldMk cId="2813878076" sldId="417"/>
            <ac:picMk id="60" creationId="{680EAB6D-4864-455D-8999-76F1BF7F05AC}"/>
          </ac:picMkLst>
        </pc:picChg>
        <pc:picChg chg="add mod">
          <ac:chgData name="Theresa Hodgson" userId="213b339f-9e68-4d61-b6e1-9aa385d3ff46" providerId="ADAL" clId="{F6C7B8C0-0DBE-45B9-8CD3-6149F12F9C2B}" dt="2019-05-20T20:31:39.233" v="1538" actId="164"/>
          <ac:picMkLst>
            <pc:docMk/>
            <pc:sldMk cId="2813878076" sldId="417"/>
            <ac:picMk id="61" creationId="{AA68C745-F51F-44EE-9DCA-259EE0D68984}"/>
          </ac:picMkLst>
        </pc:picChg>
        <pc:cxnChg chg="mod">
          <ac:chgData name="Theresa Hodgson" userId="213b339f-9e68-4d61-b6e1-9aa385d3ff46" providerId="ADAL" clId="{F6C7B8C0-0DBE-45B9-8CD3-6149F12F9C2B}" dt="2019-05-20T20:04:21.701" v="765" actId="14100"/>
          <ac:cxnSpMkLst>
            <pc:docMk/>
            <pc:sldMk cId="2813878076" sldId="417"/>
            <ac:cxnSpMk id="127" creationId="{AFB78790-E817-4C53-875C-3901484DCACC}"/>
          </ac:cxnSpMkLst>
        </pc:cxnChg>
        <pc:cxnChg chg="add mod">
          <ac:chgData name="Theresa Hodgson" userId="213b339f-9e68-4d61-b6e1-9aa385d3ff46" providerId="ADAL" clId="{F6C7B8C0-0DBE-45B9-8CD3-6149F12F9C2B}" dt="2019-05-20T20:08:52.805" v="872" actId="164"/>
          <ac:cxnSpMkLst>
            <pc:docMk/>
            <pc:sldMk cId="2813878076" sldId="417"/>
            <ac:cxnSpMk id="195" creationId="{6F06963B-02DA-4555-86DB-27817C5AEB8A}"/>
          </ac:cxnSpMkLst>
        </pc:cxnChg>
      </pc:sldChg>
      <pc:sldChg chg="addSp modSp add">
        <pc:chgData name="Theresa Hodgson" userId="213b339f-9e68-4d61-b6e1-9aa385d3ff46" providerId="ADAL" clId="{F6C7B8C0-0DBE-45B9-8CD3-6149F12F9C2B}" dt="2019-05-20T20:26:11.212" v="1424" actId="12788"/>
        <pc:sldMkLst>
          <pc:docMk/>
          <pc:sldMk cId="2141305814" sldId="418"/>
        </pc:sldMkLst>
        <pc:spChg chg="mod">
          <ac:chgData name="Theresa Hodgson" userId="213b339f-9e68-4d61-b6e1-9aa385d3ff46" providerId="ADAL" clId="{F6C7B8C0-0DBE-45B9-8CD3-6149F12F9C2B}" dt="2019-05-20T19:38:54.314" v="157" actId="2085"/>
          <ac:spMkLst>
            <pc:docMk/>
            <pc:sldMk cId="2141305814" sldId="418"/>
            <ac:spMk id="12" creationId="{FFD9DC10-82EF-4667-8CCA-2F7B66FE80AE}"/>
          </ac:spMkLst>
        </pc:spChg>
        <pc:spChg chg="mod">
          <ac:chgData name="Theresa Hodgson" userId="213b339f-9e68-4d61-b6e1-9aa385d3ff46" providerId="ADAL" clId="{F6C7B8C0-0DBE-45B9-8CD3-6149F12F9C2B}" dt="2019-05-20T19:38:54.314" v="157" actId="2085"/>
          <ac:spMkLst>
            <pc:docMk/>
            <pc:sldMk cId="2141305814" sldId="418"/>
            <ac:spMk id="14" creationId="{3EEBDA02-99FF-405B-9E94-D61F2F8303B4}"/>
          </ac:spMkLst>
        </pc:spChg>
        <pc:spChg chg="mod">
          <ac:chgData name="Theresa Hodgson" userId="213b339f-9e68-4d61-b6e1-9aa385d3ff46" providerId="ADAL" clId="{F6C7B8C0-0DBE-45B9-8CD3-6149F12F9C2B}" dt="2019-05-20T19:38:54.314" v="157" actId="2085"/>
          <ac:spMkLst>
            <pc:docMk/>
            <pc:sldMk cId="2141305814" sldId="418"/>
            <ac:spMk id="15" creationId="{1772B16B-17BE-4B6F-885C-F1EA89ED026F}"/>
          </ac:spMkLst>
        </pc:spChg>
        <pc:spChg chg="mod">
          <ac:chgData name="Theresa Hodgson" userId="213b339f-9e68-4d61-b6e1-9aa385d3ff46" providerId="ADAL" clId="{F6C7B8C0-0DBE-45B9-8CD3-6149F12F9C2B}" dt="2019-05-20T19:38:54.314" v="157" actId="2085"/>
          <ac:spMkLst>
            <pc:docMk/>
            <pc:sldMk cId="2141305814" sldId="418"/>
            <ac:spMk id="17" creationId="{B740040B-4A1D-44E6-BDE1-9D6A965B86FD}"/>
          </ac:spMkLst>
        </pc:spChg>
        <pc:spChg chg="mod">
          <ac:chgData name="Theresa Hodgson" userId="213b339f-9e68-4d61-b6e1-9aa385d3ff46" providerId="ADAL" clId="{F6C7B8C0-0DBE-45B9-8CD3-6149F12F9C2B}" dt="2019-05-20T19:38:16.227" v="155" actId="20577"/>
          <ac:spMkLst>
            <pc:docMk/>
            <pc:sldMk cId="2141305814" sldId="418"/>
            <ac:spMk id="19" creationId="{5252A847-DE45-4FA3-A1F8-EEBEB845FF8E}"/>
          </ac:spMkLst>
        </pc:spChg>
        <pc:spChg chg="mod">
          <ac:chgData name="Theresa Hodgson" userId="213b339f-9e68-4d61-b6e1-9aa385d3ff46" providerId="ADAL" clId="{F6C7B8C0-0DBE-45B9-8CD3-6149F12F9C2B}" dt="2019-05-20T19:39:00.508" v="158" actId="2085"/>
          <ac:spMkLst>
            <pc:docMk/>
            <pc:sldMk cId="2141305814" sldId="418"/>
            <ac:spMk id="20" creationId="{DC74CCE6-D0B8-479C-BA00-37BE1114CBCF}"/>
          </ac:spMkLst>
        </pc:spChg>
        <pc:spChg chg="mod">
          <ac:chgData name="Theresa Hodgson" userId="213b339f-9e68-4d61-b6e1-9aa385d3ff46" providerId="ADAL" clId="{F6C7B8C0-0DBE-45B9-8CD3-6149F12F9C2B}" dt="2019-05-20T19:38:54.314" v="157" actId="2085"/>
          <ac:spMkLst>
            <pc:docMk/>
            <pc:sldMk cId="2141305814" sldId="418"/>
            <ac:spMk id="21" creationId="{C8AF3CB7-275A-4A17-9FF6-A0940B36B776}"/>
          </ac:spMkLst>
        </pc:spChg>
        <pc:spChg chg="mod">
          <ac:chgData name="Theresa Hodgson" userId="213b339f-9e68-4d61-b6e1-9aa385d3ff46" providerId="ADAL" clId="{F6C7B8C0-0DBE-45B9-8CD3-6149F12F9C2B}" dt="2019-05-20T19:38:54.314" v="157" actId="2085"/>
          <ac:spMkLst>
            <pc:docMk/>
            <pc:sldMk cId="2141305814" sldId="418"/>
            <ac:spMk id="22" creationId="{DE40949E-6E59-4B86-9879-C687FA05594A}"/>
          </ac:spMkLst>
        </pc:spChg>
        <pc:spChg chg="mod">
          <ac:chgData name="Theresa Hodgson" userId="213b339f-9e68-4d61-b6e1-9aa385d3ff46" providerId="ADAL" clId="{F6C7B8C0-0DBE-45B9-8CD3-6149F12F9C2B}" dt="2019-05-20T19:38:54.314" v="157" actId="2085"/>
          <ac:spMkLst>
            <pc:docMk/>
            <pc:sldMk cId="2141305814" sldId="418"/>
            <ac:spMk id="23" creationId="{19DB497A-8503-49A9-844F-D01DE74A7A68}"/>
          </ac:spMkLst>
        </pc:spChg>
        <pc:spChg chg="mod">
          <ac:chgData name="Theresa Hodgson" userId="213b339f-9e68-4d61-b6e1-9aa385d3ff46" providerId="ADAL" clId="{F6C7B8C0-0DBE-45B9-8CD3-6149F12F9C2B}" dt="2019-05-20T19:38:54.314" v="157" actId="2085"/>
          <ac:spMkLst>
            <pc:docMk/>
            <pc:sldMk cId="2141305814" sldId="418"/>
            <ac:spMk id="24" creationId="{C235DE78-D8A6-4182-B130-E57CED580942}"/>
          </ac:spMkLst>
        </pc:spChg>
        <pc:spChg chg="mod">
          <ac:chgData name="Theresa Hodgson" userId="213b339f-9e68-4d61-b6e1-9aa385d3ff46" providerId="ADAL" clId="{F6C7B8C0-0DBE-45B9-8CD3-6149F12F9C2B}" dt="2019-05-20T19:38:54.314" v="157" actId="2085"/>
          <ac:spMkLst>
            <pc:docMk/>
            <pc:sldMk cId="2141305814" sldId="418"/>
            <ac:spMk id="25" creationId="{FCD38467-2706-4C23-980D-24830ACBDD80}"/>
          </ac:spMkLst>
        </pc:spChg>
        <pc:spChg chg="mod">
          <ac:chgData name="Theresa Hodgson" userId="213b339f-9e68-4d61-b6e1-9aa385d3ff46" providerId="ADAL" clId="{F6C7B8C0-0DBE-45B9-8CD3-6149F12F9C2B}" dt="2019-05-20T19:38:54.314" v="157" actId="2085"/>
          <ac:spMkLst>
            <pc:docMk/>
            <pc:sldMk cId="2141305814" sldId="418"/>
            <ac:spMk id="26" creationId="{8291F4E7-7582-4387-87D5-041E44C67111}"/>
          </ac:spMkLst>
        </pc:spChg>
        <pc:spChg chg="mod">
          <ac:chgData name="Theresa Hodgson" userId="213b339f-9e68-4d61-b6e1-9aa385d3ff46" providerId="ADAL" clId="{F6C7B8C0-0DBE-45B9-8CD3-6149F12F9C2B}" dt="2019-05-20T19:38:54.314" v="157" actId="2085"/>
          <ac:spMkLst>
            <pc:docMk/>
            <pc:sldMk cId="2141305814" sldId="418"/>
            <ac:spMk id="27" creationId="{3B8939AE-37BE-422E-A329-524CEFC70ED7}"/>
          </ac:spMkLst>
        </pc:spChg>
        <pc:spChg chg="mod">
          <ac:chgData name="Theresa Hodgson" userId="213b339f-9e68-4d61-b6e1-9aa385d3ff46" providerId="ADAL" clId="{F6C7B8C0-0DBE-45B9-8CD3-6149F12F9C2B}" dt="2019-05-20T19:38:54.314" v="157" actId="2085"/>
          <ac:spMkLst>
            <pc:docMk/>
            <pc:sldMk cId="2141305814" sldId="418"/>
            <ac:spMk id="28" creationId="{1ED97D2B-7D2A-4483-B734-4F36428E95C4}"/>
          </ac:spMkLst>
        </pc:spChg>
        <pc:spChg chg="mod">
          <ac:chgData name="Theresa Hodgson" userId="213b339f-9e68-4d61-b6e1-9aa385d3ff46" providerId="ADAL" clId="{F6C7B8C0-0DBE-45B9-8CD3-6149F12F9C2B}" dt="2019-05-20T19:38:54.314" v="157" actId="2085"/>
          <ac:spMkLst>
            <pc:docMk/>
            <pc:sldMk cId="2141305814" sldId="418"/>
            <ac:spMk id="29" creationId="{369EA68B-86B2-452A-B5B2-E622F0F3B531}"/>
          </ac:spMkLst>
        </pc:spChg>
        <pc:spChg chg="mod">
          <ac:chgData name="Theresa Hodgson" userId="213b339f-9e68-4d61-b6e1-9aa385d3ff46" providerId="ADAL" clId="{F6C7B8C0-0DBE-45B9-8CD3-6149F12F9C2B}" dt="2019-05-20T19:38:54.314" v="157" actId="2085"/>
          <ac:spMkLst>
            <pc:docMk/>
            <pc:sldMk cId="2141305814" sldId="418"/>
            <ac:spMk id="30" creationId="{3E3F4094-F245-4EF4-8F42-56F1D73BA3E0}"/>
          </ac:spMkLst>
        </pc:spChg>
        <pc:spChg chg="mod">
          <ac:chgData name="Theresa Hodgson" userId="213b339f-9e68-4d61-b6e1-9aa385d3ff46" providerId="ADAL" clId="{F6C7B8C0-0DBE-45B9-8CD3-6149F12F9C2B}" dt="2019-05-20T19:38:54.314" v="157" actId="2085"/>
          <ac:spMkLst>
            <pc:docMk/>
            <pc:sldMk cId="2141305814" sldId="418"/>
            <ac:spMk id="31" creationId="{883334E6-B4E5-4815-81FC-CCD2DFB6BD53}"/>
          </ac:spMkLst>
        </pc:spChg>
        <pc:spChg chg="mod">
          <ac:chgData name="Theresa Hodgson" userId="213b339f-9e68-4d61-b6e1-9aa385d3ff46" providerId="ADAL" clId="{F6C7B8C0-0DBE-45B9-8CD3-6149F12F9C2B}" dt="2019-05-20T19:38:54.314" v="157" actId="2085"/>
          <ac:spMkLst>
            <pc:docMk/>
            <pc:sldMk cId="2141305814" sldId="418"/>
            <ac:spMk id="32" creationId="{43C7746E-2E8C-41B5-991D-6B3F611E3ED7}"/>
          </ac:spMkLst>
        </pc:spChg>
        <pc:spChg chg="mod">
          <ac:chgData name="Theresa Hodgson" userId="213b339f-9e68-4d61-b6e1-9aa385d3ff46" providerId="ADAL" clId="{F6C7B8C0-0DBE-45B9-8CD3-6149F12F9C2B}" dt="2019-05-20T19:39:34.723" v="160" actId="2085"/>
          <ac:spMkLst>
            <pc:docMk/>
            <pc:sldMk cId="2141305814" sldId="418"/>
            <ac:spMk id="107" creationId="{2093BE73-E700-428A-A4A2-FD2FE6533256}"/>
          </ac:spMkLst>
        </pc:spChg>
        <pc:spChg chg="mod">
          <ac:chgData name="Theresa Hodgson" userId="213b339f-9e68-4d61-b6e1-9aa385d3ff46" providerId="ADAL" clId="{F6C7B8C0-0DBE-45B9-8CD3-6149F12F9C2B}" dt="2019-05-20T19:39:44.548" v="161" actId="2085"/>
          <ac:spMkLst>
            <pc:docMk/>
            <pc:sldMk cId="2141305814" sldId="418"/>
            <ac:spMk id="108" creationId="{6CF67D65-6A6C-4AFA-8C51-D37769DF8A25}"/>
          </ac:spMkLst>
        </pc:spChg>
        <pc:spChg chg="mod">
          <ac:chgData name="Theresa Hodgson" userId="213b339f-9e68-4d61-b6e1-9aa385d3ff46" providerId="ADAL" clId="{F6C7B8C0-0DBE-45B9-8CD3-6149F12F9C2B}" dt="2019-05-20T19:39:34.723" v="160" actId="2085"/>
          <ac:spMkLst>
            <pc:docMk/>
            <pc:sldMk cId="2141305814" sldId="418"/>
            <ac:spMk id="109" creationId="{7F721FA6-D2F3-4397-AB97-D9FBEB77E687}"/>
          </ac:spMkLst>
        </pc:spChg>
        <pc:spChg chg="mod">
          <ac:chgData name="Theresa Hodgson" userId="213b339f-9e68-4d61-b6e1-9aa385d3ff46" providerId="ADAL" clId="{F6C7B8C0-0DBE-45B9-8CD3-6149F12F9C2B}" dt="2019-05-20T19:39:34.723" v="160" actId="2085"/>
          <ac:spMkLst>
            <pc:docMk/>
            <pc:sldMk cId="2141305814" sldId="418"/>
            <ac:spMk id="110" creationId="{840502A8-7FE4-418A-BE79-F8CEE090ABEA}"/>
          </ac:spMkLst>
        </pc:spChg>
        <pc:spChg chg="mod">
          <ac:chgData name="Theresa Hodgson" userId="213b339f-9e68-4d61-b6e1-9aa385d3ff46" providerId="ADAL" clId="{F6C7B8C0-0DBE-45B9-8CD3-6149F12F9C2B}" dt="2019-05-20T19:39:34.723" v="160" actId="2085"/>
          <ac:spMkLst>
            <pc:docMk/>
            <pc:sldMk cId="2141305814" sldId="418"/>
            <ac:spMk id="111" creationId="{DDD9B23C-AAF5-41B4-9DAC-57414CE67F96}"/>
          </ac:spMkLst>
        </pc:spChg>
        <pc:spChg chg="mod">
          <ac:chgData name="Theresa Hodgson" userId="213b339f-9e68-4d61-b6e1-9aa385d3ff46" providerId="ADAL" clId="{F6C7B8C0-0DBE-45B9-8CD3-6149F12F9C2B}" dt="2019-05-20T19:39:34.723" v="160" actId="2085"/>
          <ac:spMkLst>
            <pc:docMk/>
            <pc:sldMk cId="2141305814" sldId="418"/>
            <ac:spMk id="112" creationId="{70B4EEE1-5BEE-42B9-B223-7010C57CB1B0}"/>
          </ac:spMkLst>
        </pc:spChg>
        <pc:spChg chg="mod">
          <ac:chgData name="Theresa Hodgson" userId="213b339f-9e68-4d61-b6e1-9aa385d3ff46" providerId="ADAL" clId="{F6C7B8C0-0DBE-45B9-8CD3-6149F12F9C2B}" dt="2019-05-20T19:39:34.723" v="160" actId="2085"/>
          <ac:spMkLst>
            <pc:docMk/>
            <pc:sldMk cId="2141305814" sldId="418"/>
            <ac:spMk id="113" creationId="{BE040C37-D3AA-4DFE-B4A1-FFF9E09BED48}"/>
          </ac:spMkLst>
        </pc:spChg>
        <pc:spChg chg="mod">
          <ac:chgData name="Theresa Hodgson" userId="213b339f-9e68-4d61-b6e1-9aa385d3ff46" providerId="ADAL" clId="{F6C7B8C0-0DBE-45B9-8CD3-6149F12F9C2B}" dt="2019-05-20T19:39:34.723" v="160" actId="2085"/>
          <ac:spMkLst>
            <pc:docMk/>
            <pc:sldMk cId="2141305814" sldId="418"/>
            <ac:spMk id="114" creationId="{3D4CFC73-EDDA-469F-A3EF-5B33FCE23C55}"/>
          </ac:spMkLst>
        </pc:spChg>
        <pc:spChg chg="mod">
          <ac:chgData name="Theresa Hodgson" userId="213b339f-9e68-4d61-b6e1-9aa385d3ff46" providerId="ADAL" clId="{F6C7B8C0-0DBE-45B9-8CD3-6149F12F9C2B}" dt="2019-05-20T19:39:34.723" v="160" actId="2085"/>
          <ac:spMkLst>
            <pc:docMk/>
            <pc:sldMk cId="2141305814" sldId="418"/>
            <ac:spMk id="115" creationId="{209712B4-59F2-4039-8B71-CD887F762DF5}"/>
          </ac:spMkLst>
        </pc:spChg>
        <pc:spChg chg="mod">
          <ac:chgData name="Theresa Hodgson" userId="213b339f-9e68-4d61-b6e1-9aa385d3ff46" providerId="ADAL" clId="{F6C7B8C0-0DBE-45B9-8CD3-6149F12F9C2B}" dt="2019-05-20T19:39:34.723" v="160" actId="2085"/>
          <ac:spMkLst>
            <pc:docMk/>
            <pc:sldMk cId="2141305814" sldId="418"/>
            <ac:spMk id="116" creationId="{77EFF2F2-714D-44D0-8AE2-FD12C958CD54}"/>
          </ac:spMkLst>
        </pc:spChg>
        <pc:spChg chg="mod">
          <ac:chgData name="Theresa Hodgson" userId="213b339f-9e68-4d61-b6e1-9aa385d3ff46" providerId="ADAL" clId="{F6C7B8C0-0DBE-45B9-8CD3-6149F12F9C2B}" dt="2019-05-20T19:39:34.723" v="160" actId="2085"/>
          <ac:spMkLst>
            <pc:docMk/>
            <pc:sldMk cId="2141305814" sldId="418"/>
            <ac:spMk id="117" creationId="{B8E89921-9A10-4DD2-96DC-5D8236C456D3}"/>
          </ac:spMkLst>
        </pc:spChg>
        <pc:spChg chg="mod">
          <ac:chgData name="Theresa Hodgson" userId="213b339f-9e68-4d61-b6e1-9aa385d3ff46" providerId="ADAL" clId="{F6C7B8C0-0DBE-45B9-8CD3-6149F12F9C2B}" dt="2019-05-20T19:39:34.723" v="160" actId="2085"/>
          <ac:spMkLst>
            <pc:docMk/>
            <pc:sldMk cId="2141305814" sldId="418"/>
            <ac:spMk id="118" creationId="{0064B0A7-7311-4BBE-B6F1-0BB7E22C0BCA}"/>
          </ac:spMkLst>
        </pc:spChg>
        <pc:spChg chg="mod">
          <ac:chgData name="Theresa Hodgson" userId="213b339f-9e68-4d61-b6e1-9aa385d3ff46" providerId="ADAL" clId="{F6C7B8C0-0DBE-45B9-8CD3-6149F12F9C2B}" dt="2019-05-20T19:39:34.723" v="160" actId="2085"/>
          <ac:spMkLst>
            <pc:docMk/>
            <pc:sldMk cId="2141305814" sldId="418"/>
            <ac:spMk id="119" creationId="{B4063E32-52D4-4D90-9AC8-821AC5AD3D39}"/>
          </ac:spMkLst>
        </pc:spChg>
        <pc:spChg chg="mod">
          <ac:chgData name="Theresa Hodgson" userId="213b339f-9e68-4d61-b6e1-9aa385d3ff46" providerId="ADAL" clId="{F6C7B8C0-0DBE-45B9-8CD3-6149F12F9C2B}" dt="2019-05-20T19:39:34.723" v="160" actId="2085"/>
          <ac:spMkLst>
            <pc:docMk/>
            <pc:sldMk cId="2141305814" sldId="418"/>
            <ac:spMk id="120" creationId="{D66C1858-1428-442B-93BB-728B339C61DC}"/>
          </ac:spMkLst>
        </pc:spChg>
        <pc:spChg chg="mod">
          <ac:chgData name="Theresa Hodgson" userId="213b339f-9e68-4d61-b6e1-9aa385d3ff46" providerId="ADAL" clId="{F6C7B8C0-0DBE-45B9-8CD3-6149F12F9C2B}" dt="2019-05-20T19:39:34.723" v="160" actId="2085"/>
          <ac:spMkLst>
            <pc:docMk/>
            <pc:sldMk cId="2141305814" sldId="418"/>
            <ac:spMk id="121" creationId="{D47B5128-79B7-426F-8A5C-CCC254DF9C31}"/>
          </ac:spMkLst>
        </pc:spChg>
        <pc:spChg chg="mod">
          <ac:chgData name="Theresa Hodgson" userId="213b339f-9e68-4d61-b6e1-9aa385d3ff46" providerId="ADAL" clId="{F6C7B8C0-0DBE-45B9-8CD3-6149F12F9C2B}" dt="2019-05-20T19:39:34.723" v="160" actId="2085"/>
          <ac:spMkLst>
            <pc:docMk/>
            <pc:sldMk cId="2141305814" sldId="418"/>
            <ac:spMk id="122" creationId="{3E66FA1F-02CB-4F83-A838-F4D0617DDEE7}"/>
          </ac:spMkLst>
        </pc:spChg>
        <pc:spChg chg="mod">
          <ac:chgData name="Theresa Hodgson" userId="213b339f-9e68-4d61-b6e1-9aa385d3ff46" providerId="ADAL" clId="{F6C7B8C0-0DBE-45B9-8CD3-6149F12F9C2B}" dt="2019-05-20T19:39:34.723" v="160" actId="2085"/>
          <ac:spMkLst>
            <pc:docMk/>
            <pc:sldMk cId="2141305814" sldId="418"/>
            <ac:spMk id="123" creationId="{F3BB419B-2A4A-46FF-BCE9-C551DD24896B}"/>
          </ac:spMkLst>
        </pc:spChg>
        <pc:grpChg chg="mod">
          <ac:chgData name="Theresa Hodgson" userId="213b339f-9e68-4d61-b6e1-9aa385d3ff46" providerId="ADAL" clId="{F6C7B8C0-0DBE-45B9-8CD3-6149F12F9C2B}" dt="2019-05-20T20:26:11.212" v="1424" actId="12788"/>
          <ac:grpSpMkLst>
            <pc:docMk/>
            <pc:sldMk cId="2141305814" sldId="418"/>
            <ac:grpSpMk id="2" creationId="{5A479B06-2C87-46E2-99A5-9161650B9C8F}"/>
          </ac:grpSpMkLst>
        </pc:grpChg>
        <pc:grpChg chg="add mod">
          <ac:chgData name="Theresa Hodgson" userId="213b339f-9e68-4d61-b6e1-9aa385d3ff46" providerId="ADAL" clId="{F6C7B8C0-0DBE-45B9-8CD3-6149F12F9C2B}" dt="2019-05-20T20:26:11.212" v="1424" actId="12788"/>
          <ac:grpSpMkLst>
            <pc:docMk/>
            <pc:sldMk cId="2141305814" sldId="418"/>
            <ac:grpSpMk id="3" creationId="{0DF5C9C3-2546-41B8-8F27-37E4B5CD5E0B}"/>
          </ac:grpSpMkLst>
        </pc:grpChg>
        <pc:grpChg chg="mod">
          <ac:chgData name="Theresa Hodgson" userId="213b339f-9e68-4d61-b6e1-9aa385d3ff46" providerId="ADAL" clId="{F6C7B8C0-0DBE-45B9-8CD3-6149F12F9C2B}" dt="2019-05-20T20:26:11.212" v="1424" actId="12788"/>
          <ac:grpSpMkLst>
            <pc:docMk/>
            <pc:sldMk cId="2141305814" sldId="418"/>
            <ac:grpSpMk id="16" creationId="{7E7D00C6-47D7-4039-A16E-AB4F9BE992B7}"/>
          </ac:grpSpMkLst>
        </pc:grpChg>
        <pc:grpChg chg="mod">
          <ac:chgData name="Theresa Hodgson" userId="213b339f-9e68-4d61-b6e1-9aa385d3ff46" providerId="ADAL" clId="{F6C7B8C0-0DBE-45B9-8CD3-6149F12F9C2B}" dt="2019-05-20T20:26:11.212" v="1424" actId="12788"/>
          <ac:grpSpMkLst>
            <pc:docMk/>
            <pc:sldMk cId="2141305814" sldId="418"/>
            <ac:grpSpMk id="105" creationId="{F9C81701-0D82-4F4F-8525-AF883A0702CD}"/>
          </ac:grpSpMkLst>
        </pc:grpChg>
        <pc:grpChg chg="mod">
          <ac:chgData name="Theresa Hodgson" userId="213b339f-9e68-4d61-b6e1-9aa385d3ff46" providerId="ADAL" clId="{F6C7B8C0-0DBE-45B9-8CD3-6149F12F9C2B}" dt="2019-05-20T20:26:11.212" v="1424" actId="12788"/>
          <ac:grpSpMkLst>
            <pc:docMk/>
            <pc:sldMk cId="2141305814" sldId="418"/>
            <ac:grpSpMk id="106" creationId="{23306619-99DE-4B2A-95EE-06343EA0BE55}"/>
          </ac:grpSpMkLst>
        </pc:grpChg>
        <pc:picChg chg="mod">
          <ac:chgData name="Theresa Hodgson" userId="213b339f-9e68-4d61-b6e1-9aa385d3ff46" providerId="ADAL" clId="{F6C7B8C0-0DBE-45B9-8CD3-6149F12F9C2B}" dt="2019-05-20T20:26:07.857" v="1423" actId="164"/>
          <ac:picMkLst>
            <pc:docMk/>
            <pc:sldMk cId="2141305814" sldId="418"/>
            <ac:picMk id="103" creationId="{82CB4592-7FFE-4A4E-9897-400DB480A4C7}"/>
          </ac:picMkLst>
        </pc:picChg>
        <pc:picChg chg="mod">
          <ac:chgData name="Theresa Hodgson" userId="213b339f-9e68-4d61-b6e1-9aa385d3ff46" providerId="ADAL" clId="{F6C7B8C0-0DBE-45B9-8CD3-6149F12F9C2B}" dt="2019-05-20T20:26:07.857" v="1423" actId="164"/>
          <ac:picMkLst>
            <pc:docMk/>
            <pc:sldMk cId="2141305814" sldId="418"/>
            <ac:picMk id="104" creationId="{831A4347-C048-4500-9744-A8575657B35E}"/>
          </ac:picMkLst>
        </pc:picChg>
        <pc:cxnChg chg="mod">
          <ac:chgData name="Theresa Hodgson" userId="213b339f-9e68-4d61-b6e1-9aa385d3ff46" providerId="ADAL" clId="{F6C7B8C0-0DBE-45B9-8CD3-6149F12F9C2B}" dt="2019-05-20T20:26:11.212" v="1424" actId="12788"/>
          <ac:cxnSpMkLst>
            <pc:docMk/>
            <pc:sldMk cId="2141305814" sldId="418"/>
            <ac:cxnSpMk id="102" creationId="{C95F3FDB-B4AC-4891-A2BD-0A8B34170039}"/>
          </ac:cxnSpMkLst>
        </pc:cxnChg>
      </pc:sldChg>
      <pc:sldChg chg="addSp modSp add">
        <pc:chgData name="Theresa Hodgson" userId="213b339f-9e68-4d61-b6e1-9aa385d3ff46" providerId="ADAL" clId="{F6C7B8C0-0DBE-45B9-8CD3-6149F12F9C2B}" dt="2019-05-20T19:44:16.308" v="259" actId="20577"/>
        <pc:sldMkLst>
          <pc:docMk/>
          <pc:sldMk cId="1323738300" sldId="419"/>
        </pc:sldMkLst>
        <pc:spChg chg="add mod">
          <ac:chgData name="Theresa Hodgson" userId="213b339f-9e68-4d61-b6e1-9aa385d3ff46" providerId="ADAL" clId="{F6C7B8C0-0DBE-45B9-8CD3-6149F12F9C2B}" dt="2019-05-20T19:44:06.500" v="255" actId="1076"/>
          <ac:spMkLst>
            <pc:docMk/>
            <pc:sldMk cId="1323738300" sldId="419"/>
            <ac:spMk id="3" creationId="{032D4A99-67B9-4D3D-9D60-C0528788C87D}"/>
          </ac:spMkLst>
        </pc:spChg>
        <pc:spChg chg="mod">
          <ac:chgData name="Theresa Hodgson" userId="213b339f-9e68-4d61-b6e1-9aa385d3ff46" providerId="ADAL" clId="{F6C7B8C0-0DBE-45B9-8CD3-6149F12F9C2B}" dt="2019-05-20T19:42:33.285" v="234" actId="207"/>
          <ac:spMkLst>
            <pc:docMk/>
            <pc:sldMk cId="1323738300" sldId="419"/>
            <ac:spMk id="19" creationId="{5252A847-DE45-4FA3-A1F8-EEBEB845FF8E}"/>
          </ac:spMkLst>
        </pc:spChg>
        <pc:spChg chg="add mod">
          <ac:chgData name="Theresa Hodgson" userId="213b339f-9e68-4d61-b6e1-9aa385d3ff46" providerId="ADAL" clId="{F6C7B8C0-0DBE-45B9-8CD3-6149F12F9C2B}" dt="2019-05-20T19:44:16.308" v="259" actId="20577"/>
          <ac:spMkLst>
            <pc:docMk/>
            <pc:sldMk cId="1323738300" sldId="419"/>
            <ac:spMk id="40" creationId="{9373C010-43AE-4A7D-955D-B4E2C93664F7}"/>
          </ac:spMkLst>
        </pc:spChg>
      </pc:sldChg>
      <pc:sldChg chg="modSp add">
        <pc:chgData name="Theresa Hodgson" userId="213b339f-9e68-4d61-b6e1-9aa385d3ff46" providerId="ADAL" clId="{F6C7B8C0-0DBE-45B9-8CD3-6149F12F9C2B}" dt="2019-05-20T19:47:40.676" v="360" actId="12789"/>
        <pc:sldMkLst>
          <pc:docMk/>
          <pc:sldMk cId="3147743984" sldId="420"/>
        </pc:sldMkLst>
        <pc:graphicFrameChg chg="mod modGraphic">
          <ac:chgData name="Theresa Hodgson" userId="213b339f-9e68-4d61-b6e1-9aa385d3ff46" providerId="ADAL" clId="{F6C7B8C0-0DBE-45B9-8CD3-6149F12F9C2B}" dt="2019-05-20T19:47:40.676" v="360" actId="12789"/>
          <ac:graphicFrameMkLst>
            <pc:docMk/>
            <pc:sldMk cId="3147743984" sldId="420"/>
            <ac:graphicFrameMk id="6" creationId="{8426E29C-8BA5-4D1B-A37C-74D91DB20E99}"/>
          </ac:graphicFrameMkLst>
        </pc:graphicFrameChg>
      </pc:sldChg>
      <pc:sldChg chg="modSp add">
        <pc:chgData name="Theresa Hodgson" userId="213b339f-9e68-4d61-b6e1-9aa385d3ff46" providerId="ADAL" clId="{F6C7B8C0-0DBE-45B9-8CD3-6149F12F9C2B}" dt="2019-05-20T19:48:28.865" v="379" actId="1582"/>
        <pc:sldMkLst>
          <pc:docMk/>
          <pc:sldMk cId="3445638792" sldId="421"/>
        </pc:sldMkLst>
        <pc:spChg chg="mod">
          <ac:chgData name="Theresa Hodgson" userId="213b339f-9e68-4d61-b6e1-9aa385d3ff46" providerId="ADAL" clId="{F6C7B8C0-0DBE-45B9-8CD3-6149F12F9C2B}" dt="2019-05-20T19:48:16.666" v="376" actId="1582"/>
          <ac:spMkLst>
            <pc:docMk/>
            <pc:sldMk cId="3445638792" sldId="421"/>
            <ac:spMk id="14" creationId="{0F9F2A1A-A67B-4296-A013-52D43F570F4B}"/>
          </ac:spMkLst>
        </pc:spChg>
        <pc:spChg chg="mod">
          <ac:chgData name="Theresa Hodgson" userId="213b339f-9e68-4d61-b6e1-9aa385d3ff46" providerId="ADAL" clId="{F6C7B8C0-0DBE-45B9-8CD3-6149F12F9C2B}" dt="2019-05-20T19:48:28.865" v="379" actId="1582"/>
          <ac:spMkLst>
            <pc:docMk/>
            <pc:sldMk cId="3445638792" sldId="421"/>
            <ac:spMk id="16" creationId="{5A955685-53F4-4FF7-802A-A15A8F702746}"/>
          </ac:spMkLst>
        </pc:spChg>
      </pc:sldChg>
      <pc:sldChg chg="addSp delSp modSp add">
        <pc:chgData name="Theresa Hodgson" userId="213b339f-9e68-4d61-b6e1-9aa385d3ff46" providerId="ADAL" clId="{F6C7B8C0-0DBE-45B9-8CD3-6149F12F9C2B}" dt="2019-05-20T20:35:26.445" v="1685"/>
        <pc:sldMkLst>
          <pc:docMk/>
          <pc:sldMk cId="2509241829" sldId="422"/>
        </pc:sldMkLst>
        <pc:spChg chg="mod">
          <ac:chgData name="Theresa Hodgson" userId="213b339f-9e68-4d61-b6e1-9aa385d3ff46" providerId="ADAL" clId="{F6C7B8C0-0DBE-45B9-8CD3-6149F12F9C2B}" dt="2019-05-20T20:33:50.464" v="1610" actId="164"/>
          <ac:spMkLst>
            <pc:docMk/>
            <pc:sldMk cId="2509241829" sldId="422"/>
            <ac:spMk id="9" creationId="{0641B1DB-8E43-477B-B8E7-989CFB5BDB10}"/>
          </ac:spMkLst>
        </pc:spChg>
        <pc:spChg chg="mod">
          <ac:chgData name="Theresa Hodgson" userId="213b339f-9e68-4d61-b6e1-9aa385d3ff46" providerId="ADAL" clId="{F6C7B8C0-0DBE-45B9-8CD3-6149F12F9C2B}" dt="2019-05-20T20:33:50.464" v="1610" actId="164"/>
          <ac:spMkLst>
            <pc:docMk/>
            <pc:sldMk cId="2509241829" sldId="422"/>
            <ac:spMk id="13" creationId="{56619291-0391-41B9-8A8B-06855A2D1653}"/>
          </ac:spMkLst>
        </pc:spChg>
        <pc:spChg chg="mod">
          <ac:chgData name="Theresa Hodgson" userId="213b339f-9e68-4d61-b6e1-9aa385d3ff46" providerId="ADAL" clId="{F6C7B8C0-0DBE-45B9-8CD3-6149F12F9C2B}" dt="2019-05-20T20:34:36.658" v="1658" actId="1037"/>
          <ac:spMkLst>
            <pc:docMk/>
            <pc:sldMk cId="2509241829" sldId="422"/>
            <ac:spMk id="17" creationId="{B2F0EB4F-DE89-4BA8-8BA4-487F9DB8B4A5}"/>
          </ac:spMkLst>
        </pc:spChg>
        <pc:spChg chg="mod">
          <ac:chgData name="Theresa Hodgson" userId="213b339f-9e68-4d61-b6e1-9aa385d3ff46" providerId="ADAL" clId="{F6C7B8C0-0DBE-45B9-8CD3-6149F12F9C2B}" dt="2019-05-20T19:52:22.813" v="470" actId="20577"/>
          <ac:spMkLst>
            <pc:docMk/>
            <pc:sldMk cId="2509241829" sldId="422"/>
            <ac:spMk id="19" creationId="{5252A847-DE45-4FA3-A1F8-EEBEB845FF8E}"/>
          </ac:spMkLst>
        </pc:spChg>
        <pc:spChg chg="mod">
          <ac:chgData name="Theresa Hodgson" userId="213b339f-9e68-4d61-b6e1-9aa385d3ff46" providerId="ADAL" clId="{F6C7B8C0-0DBE-45B9-8CD3-6149F12F9C2B}" dt="2019-05-20T20:34:42.110" v="1676" actId="1038"/>
          <ac:spMkLst>
            <pc:docMk/>
            <pc:sldMk cId="2509241829" sldId="422"/>
            <ac:spMk id="21" creationId="{470A29B6-A339-4BAA-8FB6-9DE7D43B4ADA}"/>
          </ac:spMkLst>
        </pc:spChg>
        <pc:spChg chg="mod">
          <ac:chgData name="Theresa Hodgson" userId="213b339f-9e68-4d61-b6e1-9aa385d3ff46" providerId="ADAL" clId="{F6C7B8C0-0DBE-45B9-8CD3-6149F12F9C2B}" dt="2019-05-20T20:34:45.858" v="1678" actId="1037"/>
          <ac:spMkLst>
            <pc:docMk/>
            <pc:sldMk cId="2509241829" sldId="422"/>
            <ac:spMk id="25" creationId="{11D3905D-BA34-4EFC-BAAD-987A80A56B35}"/>
          </ac:spMkLst>
        </pc:spChg>
        <pc:grpChg chg="mod">
          <ac:chgData name="Theresa Hodgson" userId="213b339f-9e68-4d61-b6e1-9aa385d3ff46" providerId="ADAL" clId="{F6C7B8C0-0DBE-45B9-8CD3-6149F12F9C2B}" dt="2019-05-20T20:33:50.464" v="1610" actId="164"/>
          <ac:grpSpMkLst>
            <pc:docMk/>
            <pc:sldMk cId="2509241829" sldId="422"/>
            <ac:grpSpMk id="2" creationId="{31B8FB06-6006-4EF3-8F9A-BFA748CF6293}"/>
          </ac:grpSpMkLst>
        </pc:grpChg>
        <pc:grpChg chg="mod">
          <ac:chgData name="Theresa Hodgson" userId="213b339f-9e68-4d61-b6e1-9aa385d3ff46" providerId="ADAL" clId="{F6C7B8C0-0DBE-45B9-8CD3-6149F12F9C2B}" dt="2019-05-20T20:33:50.464" v="1610" actId="164"/>
          <ac:grpSpMkLst>
            <pc:docMk/>
            <pc:sldMk cId="2509241829" sldId="422"/>
            <ac:grpSpMk id="3" creationId="{EA807B62-4471-493B-B46C-3CFE33FFCCF6}"/>
          </ac:grpSpMkLst>
        </pc:grpChg>
        <pc:grpChg chg="add del mod">
          <ac:chgData name="Theresa Hodgson" userId="213b339f-9e68-4d61-b6e1-9aa385d3ff46" providerId="ADAL" clId="{F6C7B8C0-0DBE-45B9-8CD3-6149F12F9C2B}" dt="2019-05-20T20:35:26.090" v="1684" actId="478"/>
          <ac:grpSpMkLst>
            <pc:docMk/>
            <pc:sldMk cId="2509241829" sldId="422"/>
            <ac:grpSpMk id="4" creationId="{6B6C0069-B2CE-4A01-8E57-B89659FAF35D}"/>
          </ac:grpSpMkLst>
        </pc:grpChg>
        <pc:grpChg chg="add del mod">
          <ac:chgData name="Theresa Hodgson" userId="213b339f-9e68-4d61-b6e1-9aa385d3ff46" providerId="ADAL" clId="{F6C7B8C0-0DBE-45B9-8CD3-6149F12F9C2B}" dt="2019-05-20T20:34:49.055" v="1679"/>
          <ac:grpSpMkLst>
            <pc:docMk/>
            <pc:sldMk cId="2509241829" sldId="422"/>
            <ac:grpSpMk id="16" creationId="{D61976D1-EFB7-4D3C-BF51-2FDA218CB0CC}"/>
          </ac:grpSpMkLst>
        </pc:grpChg>
        <pc:grpChg chg="add del">
          <ac:chgData name="Theresa Hodgson" userId="213b339f-9e68-4d61-b6e1-9aa385d3ff46" providerId="ADAL" clId="{F6C7B8C0-0DBE-45B9-8CD3-6149F12F9C2B}" dt="2019-05-20T20:35:23.017" v="1683" actId="478"/>
          <ac:grpSpMkLst>
            <pc:docMk/>
            <pc:sldMk cId="2509241829" sldId="422"/>
            <ac:grpSpMk id="27" creationId="{00E08EB1-DC1C-48E8-AEDF-CD1938F6BDA3}"/>
          </ac:grpSpMkLst>
        </pc:grpChg>
        <pc:grpChg chg="add">
          <ac:chgData name="Theresa Hodgson" userId="213b339f-9e68-4d61-b6e1-9aa385d3ff46" providerId="ADAL" clId="{F6C7B8C0-0DBE-45B9-8CD3-6149F12F9C2B}" dt="2019-05-20T20:35:26.445" v="1685"/>
          <ac:grpSpMkLst>
            <pc:docMk/>
            <pc:sldMk cId="2509241829" sldId="422"/>
            <ac:grpSpMk id="36" creationId="{E4F6BF80-C390-4C2E-9E48-A55F7BBA76AC}"/>
          </ac:grpSpMkLst>
        </pc:grpChg>
      </pc:sldChg>
      <pc:sldChg chg="addSp delSp modSp add">
        <pc:chgData name="Theresa Hodgson" userId="213b339f-9e68-4d61-b6e1-9aa385d3ff46" providerId="ADAL" clId="{F6C7B8C0-0DBE-45B9-8CD3-6149F12F9C2B}" dt="2019-05-20T20:35:59.830" v="1692" actId="478"/>
        <pc:sldMkLst>
          <pc:docMk/>
          <pc:sldMk cId="1163864504" sldId="423"/>
        </pc:sldMkLst>
        <pc:spChg chg="del">
          <ac:chgData name="Theresa Hodgson" userId="213b339f-9e68-4d61-b6e1-9aa385d3ff46" providerId="ADAL" clId="{F6C7B8C0-0DBE-45B9-8CD3-6149F12F9C2B}" dt="2019-05-20T20:27:37.201" v="1470" actId="478"/>
          <ac:spMkLst>
            <pc:docMk/>
            <pc:sldMk cId="1163864504" sldId="423"/>
            <ac:spMk id="9" creationId="{0641B1DB-8E43-477B-B8E7-989CFB5BDB10}"/>
          </ac:spMkLst>
        </pc:spChg>
        <pc:spChg chg="del">
          <ac:chgData name="Theresa Hodgson" userId="213b339f-9e68-4d61-b6e1-9aa385d3ff46" providerId="ADAL" clId="{F6C7B8C0-0DBE-45B9-8CD3-6149F12F9C2B}" dt="2019-05-20T20:27:37.201" v="1470" actId="478"/>
          <ac:spMkLst>
            <pc:docMk/>
            <pc:sldMk cId="1163864504" sldId="423"/>
            <ac:spMk id="13" creationId="{56619291-0391-41B9-8A8B-06855A2D1653}"/>
          </ac:spMkLst>
        </pc:spChg>
        <pc:spChg chg="mod">
          <ac:chgData name="Theresa Hodgson" userId="213b339f-9e68-4d61-b6e1-9aa385d3ff46" providerId="ADAL" clId="{F6C7B8C0-0DBE-45B9-8CD3-6149F12F9C2B}" dt="2019-05-20T20:28:02.425" v="1483" actId="208"/>
          <ac:spMkLst>
            <pc:docMk/>
            <pc:sldMk cId="1163864504" sldId="423"/>
            <ac:spMk id="17" creationId="{79FAB918-9323-4793-93B7-945A3CF6C7EC}"/>
          </ac:spMkLst>
        </pc:spChg>
        <pc:spChg chg="mod">
          <ac:chgData name="Theresa Hodgson" userId="213b339f-9e68-4d61-b6e1-9aa385d3ff46" providerId="ADAL" clId="{F6C7B8C0-0DBE-45B9-8CD3-6149F12F9C2B}" dt="2019-05-20T20:27:48.217" v="1481" actId="6549"/>
          <ac:spMkLst>
            <pc:docMk/>
            <pc:sldMk cId="1163864504" sldId="423"/>
            <ac:spMk id="19" creationId="{5252A847-DE45-4FA3-A1F8-EEBEB845FF8E}"/>
          </ac:spMkLst>
        </pc:spChg>
        <pc:spChg chg="mod">
          <ac:chgData name="Theresa Hodgson" userId="213b339f-9e68-4d61-b6e1-9aa385d3ff46" providerId="ADAL" clId="{F6C7B8C0-0DBE-45B9-8CD3-6149F12F9C2B}" dt="2019-05-20T20:28:14.872" v="1487" actId="208"/>
          <ac:spMkLst>
            <pc:docMk/>
            <pc:sldMk cId="1163864504" sldId="423"/>
            <ac:spMk id="21" creationId="{EC97E301-72A4-4DE7-A9F9-7EC383DCCD19}"/>
          </ac:spMkLst>
        </pc:spChg>
        <pc:spChg chg="mod">
          <ac:chgData name="Theresa Hodgson" userId="213b339f-9e68-4d61-b6e1-9aa385d3ff46" providerId="ADAL" clId="{F6C7B8C0-0DBE-45B9-8CD3-6149F12F9C2B}" dt="2019-05-20T20:28:14.872" v="1487" actId="208"/>
          <ac:spMkLst>
            <pc:docMk/>
            <pc:sldMk cId="1163864504" sldId="423"/>
            <ac:spMk id="23" creationId="{B3120352-B549-4C15-A9FB-920922CBECAD}"/>
          </ac:spMkLst>
        </pc:spChg>
        <pc:spChg chg="mod">
          <ac:chgData name="Theresa Hodgson" userId="213b339f-9e68-4d61-b6e1-9aa385d3ff46" providerId="ADAL" clId="{F6C7B8C0-0DBE-45B9-8CD3-6149F12F9C2B}" dt="2019-05-20T20:28:06.231" v="1485" actId="207"/>
          <ac:spMkLst>
            <pc:docMk/>
            <pc:sldMk cId="1163864504" sldId="423"/>
            <ac:spMk id="25" creationId="{351551F5-4AD9-43CA-9B06-67DEEC0862D9}"/>
          </ac:spMkLst>
        </pc:spChg>
        <pc:spChg chg="mod">
          <ac:chgData name="Theresa Hodgson" userId="213b339f-9e68-4d61-b6e1-9aa385d3ff46" providerId="ADAL" clId="{F6C7B8C0-0DBE-45B9-8CD3-6149F12F9C2B}" dt="2019-05-20T20:35:56.596" v="1691" actId="207"/>
          <ac:spMkLst>
            <pc:docMk/>
            <pc:sldMk cId="1163864504" sldId="423"/>
            <ac:spMk id="46" creationId="{5DB0B954-9879-4634-819C-8563BBFAB691}"/>
          </ac:spMkLst>
        </pc:spChg>
        <pc:spChg chg="mod">
          <ac:chgData name="Theresa Hodgson" userId="213b339f-9e68-4d61-b6e1-9aa385d3ff46" providerId="ADAL" clId="{F6C7B8C0-0DBE-45B9-8CD3-6149F12F9C2B}" dt="2019-05-20T20:35:48.417" v="1689" actId="207"/>
          <ac:spMkLst>
            <pc:docMk/>
            <pc:sldMk cId="1163864504" sldId="423"/>
            <ac:spMk id="48" creationId="{764AF94A-2D13-49BA-AC9E-33F1D6E5F718}"/>
          </ac:spMkLst>
        </pc:spChg>
        <pc:spChg chg="mod">
          <ac:chgData name="Theresa Hodgson" userId="213b339f-9e68-4d61-b6e1-9aa385d3ff46" providerId="ADAL" clId="{F6C7B8C0-0DBE-45B9-8CD3-6149F12F9C2B}" dt="2019-05-20T20:35:48.417" v="1689" actId="207"/>
          <ac:spMkLst>
            <pc:docMk/>
            <pc:sldMk cId="1163864504" sldId="423"/>
            <ac:spMk id="50" creationId="{7C1022AC-E1DF-487B-942C-90F29BBC2CBB}"/>
          </ac:spMkLst>
        </pc:spChg>
        <pc:spChg chg="mod">
          <ac:chgData name="Theresa Hodgson" userId="213b339f-9e68-4d61-b6e1-9aa385d3ff46" providerId="ADAL" clId="{F6C7B8C0-0DBE-45B9-8CD3-6149F12F9C2B}" dt="2019-05-20T20:35:56.596" v="1691" actId="207"/>
          <ac:spMkLst>
            <pc:docMk/>
            <pc:sldMk cId="1163864504" sldId="423"/>
            <ac:spMk id="52" creationId="{0096D5EC-6A6A-4122-9BED-5883ED7FAE80}"/>
          </ac:spMkLst>
        </pc:spChg>
        <pc:grpChg chg="del">
          <ac:chgData name="Theresa Hodgson" userId="213b339f-9e68-4d61-b6e1-9aa385d3ff46" providerId="ADAL" clId="{F6C7B8C0-0DBE-45B9-8CD3-6149F12F9C2B}" dt="2019-05-20T20:27:37.201" v="1470" actId="478"/>
          <ac:grpSpMkLst>
            <pc:docMk/>
            <pc:sldMk cId="1163864504" sldId="423"/>
            <ac:grpSpMk id="2" creationId="{31B8FB06-6006-4EF3-8F9A-BFA748CF6293}"/>
          </ac:grpSpMkLst>
        </pc:grpChg>
        <pc:grpChg chg="del">
          <ac:chgData name="Theresa Hodgson" userId="213b339f-9e68-4d61-b6e1-9aa385d3ff46" providerId="ADAL" clId="{F6C7B8C0-0DBE-45B9-8CD3-6149F12F9C2B}" dt="2019-05-20T20:27:37.201" v="1470" actId="478"/>
          <ac:grpSpMkLst>
            <pc:docMk/>
            <pc:sldMk cId="1163864504" sldId="423"/>
            <ac:grpSpMk id="3" creationId="{EA807B62-4471-493B-B46C-3CFE33FFCCF6}"/>
          </ac:grpSpMkLst>
        </pc:grpChg>
        <pc:grpChg chg="add del">
          <ac:chgData name="Theresa Hodgson" userId="213b339f-9e68-4d61-b6e1-9aa385d3ff46" providerId="ADAL" clId="{F6C7B8C0-0DBE-45B9-8CD3-6149F12F9C2B}" dt="2019-05-20T20:34:14.024" v="1613"/>
          <ac:grpSpMkLst>
            <pc:docMk/>
            <pc:sldMk cId="1163864504" sldId="423"/>
            <ac:grpSpMk id="16" creationId="{D2CEDF51-EB86-4E0F-911A-B7D7196D0301}"/>
          </ac:grpSpMkLst>
        </pc:grpChg>
        <pc:grpChg chg="add del">
          <ac:chgData name="Theresa Hodgson" userId="213b339f-9e68-4d61-b6e1-9aa385d3ff46" providerId="ADAL" clId="{F6C7B8C0-0DBE-45B9-8CD3-6149F12F9C2B}" dt="2019-05-20T20:34:07.303" v="1612"/>
          <ac:grpSpMkLst>
            <pc:docMk/>
            <pc:sldMk cId="1163864504" sldId="423"/>
            <ac:grpSpMk id="27" creationId="{3D0B2F79-8217-4304-9087-E3161870332F}"/>
          </ac:grpSpMkLst>
        </pc:grpChg>
        <pc:grpChg chg="add del mod">
          <ac:chgData name="Theresa Hodgson" userId="213b339f-9e68-4d61-b6e1-9aa385d3ff46" providerId="ADAL" clId="{F6C7B8C0-0DBE-45B9-8CD3-6149F12F9C2B}" dt="2019-05-20T20:35:59.830" v="1692" actId="478"/>
          <ac:grpSpMkLst>
            <pc:docMk/>
            <pc:sldMk cId="1163864504" sldId="423"/>
            <ac:grpSpMk id="36" creationId="{992056F6-4A66-480F-94B3-CA4FE53DC802}"/>
          </ac:grpSpMkLst>
        </pc:grpChg>
        <pc:grpChg chg="add">
          <ac:chgData name="Theresa Hodgson" userId="213b339f-9e68-4d61-b6e1-9aa385d3ff46" providerId="ADAL" clId="{F6C7B8C0-0DBE-45B9-8CD3-6149F12F9C2B}" dt="2019-05-20T20:35:39.378" v="1687"/>
          <ac:grpSpMkLst>
            <pc:docMk/>
            <pc:sldMk cId="1163864504" sldId="423"/>
            <ac:grpSpMk id="45" creationId="{B126CA7E-AE78-49AA-843F-C8F5AA43FF64}"/>
          </ac:grpSpMkLst>
        </pc:grpChg>
      </pc:sldChg>
    </pc:docChg>
  </pc:docChgLst>
  <pc:docChgLst>
    <pc:chgData name="Kyle Tidswell-Brown" userId="3518c4a0-5c99-4880-b127-cb60ccf11a39" providerId="ADAL" clId="{E21A17B5-521D-4C4B-916B-2FE61A890BB9}"/>
    <pc:docChg chg="modSld">
      <pc:chgData name="Kyle Tidswell-Brown" userId="3518c4a0-5c99-4880-b127-cb60ccf11a39" providerId="ADAL" clId="{E21A17B5-521D-4C4B-916B-2FE61A890BB9}" dt="2019-05-22T11:04:00.452" v="9" actId="20577"/>
      <pc:docMkLst>
        <pc:docMk/>
      </pc:docMkLst>
      <pc:sldChg chg="modSp">
        <pc:chgData name="Kyle Tidswell-Brown" userId="3518c4a0-5c99-4880-b127-cb60ccf11a39" providerId="ADAL" clId="{E21A17B5-521D-4C4B-916B-2FE61A890BB9}" dt="2019-05-22T11:00:32.503" v="1" actId="732"/>
        <pc:sldMkLst>
          <pc:docMk/>
          <pc:sldMk cId="2637481266" sldId="256"/>
        </pc:sldMkLst>
        <pc:picChg chg="mod modCrop">
          <ac:chgData name="Kyle Tidswell-Brown" userId="3518c4a0-5c99-4880-b127-cb60ccf11a39" providerId="ADAL" clId="{E21A17B5-521D-4C4B-916B-2FE61A890BB9}" dt="2019-05-22T11:00:32.503" v="1" actId="732"/>
          <ac:picMkLst>
            <pc:docMk/>
            <pc:sldMk cId="2637481266" sldId="256"/>
            <ac:picMk id="9" creationId="{BE10E778-FB36-475C-BE47-58C3ADAC705E}"/>
          </ac:picMkLst>
        </pc:picChg>
      </pc:sldChg>
      <pc:sldChg chg="modSp">
        <pc:chgData name="Kyle Tidswell-Brown" userId="3518c4a0-5c99-4880-b127-cb60ccf11a39" providerId="ADAL" clId="{E21A17B5-521D-4C4B-916B-2FE61A890BB9}" dt="2019-05-22T11:03:56.501" v="5" actId="20577"/>
        <pc:sldMkLst>
          <pc:docMk/>
          <pc:sldMk cId="1071900124" sldId="355"/>
        </pc:sldMkLst>
        <pc:spChg chg="mod">
          <ac:chgData name="Kyle Tidswell-Brown" userId="3518c4a0-5c99-4880-b127-cb60ccf11a39" providerId="ADAL" clId="{E21A17B5-521D-4C4B-916B-2FE61A890BB9}" dt="2019-05-22T11:03:56.501" v="5" actId="20577"/>
          <ac:spMkLst>
            <pc:docMk/>
            <pc:sldMk cId="1071900124" sldId="355"/>
            <ac:spMk id="19" creationId="{5252A847-DE45-4FA3-A1F8-EEBEB845FF8E}"/>
          </ac:spMkLst>
        </pc:spChg>
      </pc:sldChg>
      <pc:sldChg chg="modSp">
        <pc:chgData name="Kyle Tidswell-Brown" userId="3518c4a0-5c99-4880-b127-cb60ccf11a39" providerId="ADAL" clId="{E21A17B5-521D-4C4B-916B-2FE61A890BB9}" dt="2019-05-22T11:04:00.452" v="9" actId="20577"/>
        <pc:sldMkLst>
          <pc:docMk/>
          <pc:sldMk cId="628825774" sldId="427"/>
        </pc:sldMkLst>
        <pc:spChg chg="mod">
          <ac:chgData name="Kyle Tidswell-Brown" userId="3518c4a0-5c99-4880-b127-cb60ccf11a39" providerId="ADAL" clId="{E21A17B5-521D-4C4B-916B-2FE61A890BB9}" dt="2019-05-22T11:04:00.452" v="9" actId="20577"/>
          <ac:spMkLst>
            <pc:docMk/>
            <pc:sldMk cId="628825774" sldId="427"/>
            <ac:spMk id="19" creationId="{5252A847-DE45-4FA3-A1F8-EEBEB845FF8E}"/>
          </ac:spMkLst>
        </pc:spChg>
      </pc:sldChg>
    </pc:docChg>
  </pc:docChgLst>
  <pc:docChgLst>
    <pc:chgData name="Theresa Hodgson" userId="213b339f-9e68-4d61-b6e1-9aa385d3ff46" providerId="ADAL" clId="{5577C0AC-50B3-48B8-8EE8-BAC381D89EC5}"/>
    <pc:docChg chg="undo custSel addSld modSld">
      <pc:chgData name="Theresa Hodgson" userId="213b339f-9e68-4d61-b6e1-9aa385d3ff46" providerId="ADAL" clId="{5577C0AC-50B3-48B8-8EE8-BAC381D89EC5}" dt="2019-05-21T08:54:21.118" v="106" actId="14100"/>
      <pc:docMkLst>
        <pc:docMk/>
      </pc:docMkLst>
      <pc:sldChg chg="addSp delSp modSp">
        <pc:chgData name="Theresa Hodgson" userId="213b339f-9e68-4d61-b6e1-9aa385d3ff46" providerId="ADAL" clId="{5577C0AC-50B3-48B8-8EE8-BAC381D89EC5}" dt="2019-05-21T08:47:21.152" v="5" actId="20577"/>
        <pc:sldMkLst>
          <pc:docMk/>
          <pc:sldMk cId="2637481266" sldId="256"/>
        </pc:sldMkLst>
        <pc:spChg chg="add del mod">
          <ac:chgData name="Theresa Hodgson" userId="213b339f-9e68-4d61-b6e1-9aa385d3ff46" providerId="ADAL" clId="{5577C0AC-50B3-48B8-8EE8-BAC381D89EC5}" dt="2019-05-21T08:47:21.152" v="5" actId="20577"/>
          <ac:spMkLst>
            <pc:docMk/>
            <pc:sldMk cId="2637481266" sldId="256"/>
            <ac:spMk id="7" creationId="{277FDC6C-B99A-4ED8-B341-A52126824B67}"/>
          </ac:spMkLst>
        </pc:spChg>
        <pc:grpChg chg="add del">
          <ac:chgData name="Theresa Hodgson" userId="213b339f-9e68-4d61-b6e1-9aa385d3ff46" providerId="ADAL" clId="{5577C0AC-50B3-48B8-8EE8-BAC381D89EC5}" dt="2019-05-21T08:47:15.667" v="2"/>
          <ac:grpSpMkLst>
            <pc:docMk/>
            <pc:sldMk cId="2637481266" sldId="256"/>
            <ac:grpSpMk id="10" creationId="{9260B280-086F-417A-ABCF-A7F6030CADCE}"/>
          </ac:grpSpMkLst>
        </pc:grpChg>
        <pc:picChg chg="add del">
          <ac:chgData name="Theresa Hodgson" userId="213b339f-9e68-4d61-b6e1-9aa385d3ff46" providerId="ADAL" clId="{5577C0AC-50B3-48B8-8EE8-BAC381D89EC5}" dt="2019-05-21T08:47:16.477" v="3" actId="478"/>
          <ac:picMkLst>
            <pc:docMk/>
            <pc:sldMk cId="2637481266" sldId="256"/>
            <ac:picMk id="18" creationId="{AF62330C-AB9B-43BE-82E4-98A7F5B9D6D1}"/>
          </ac:picMkLst>
        </pc:picChg>
      </pc:sldChg>
      <pc:sldChg chg="modSp">
        <pc:chgData name="Theresa Hodgson" userId="213b339f-9e68-4d61-b6e1-9aa385d3ff46" providerId="ADAL" clId="{5577C0AC-50B3-48B8-8EE8-BAC381D89EC5}" dt="2019-05-21T08:48:03.971" v="29" actId="20577"/>
        <pc:sldMkLst>
          <pc:docMk/>
          <pc:sldMk cId="636014570" sldId="314"/>
        </pc:sldMkLst>
        <pc:spChg chg="mod">
          <ac:chgData name="Theresa Hodgson" userId="213b339f-9e68-4d61-b6e1-9aa385d3ff46" providerId="ADAL" clId="{5577C0AC-50B3-48B8-8EE8-BAC381D89EC5}" dt="2019-05-21T08:48:03.971" v="29" actId="20577"/>
          <ac:spMkLst>
            <pc:docMk/>
            <pc:sldMk cId="636014570" sldId="314"/>
            <ac:spMk id="7" creationId="{84B107DC-B90C-4A45-B422-BA8DE29C2552}"/>
          </ac:spMkLst>
        </pc:spChg>
      </pc:sldChg>
      <pc:sldChg chg="modSp">
        <pc:chgData name="Theresa Hodgson" userId="213b339f-9e68-4d61-b6e1-9aa385d3ff46" providerId="ADAL" clId="{5577C0AC-50B3-48B8-8EE8-BAC381D89EC5}" dt="2019-05-21T08:48:13.948" v="35" actId="20577"/>
        <pc:sldMkLst>
          <pc:docMk/>
          <pc:sldMk cId="1071900124" sldId="355"/>
        </pc:sldMkLst>
        <pc:spChg chg="mod">
          <ac:chgData name="Theresa Hodgson" userId="213b339f-9e68-4d61-b6e1-9aa385d3ff46" providerId="ADAL" clId="{5577C0AC-50B3-48B8-8EE8-BAC381D89EC5}" dt="2019-05-21T08:48:13.948" v="35" actId="20577"/>
          <ac:spMkLst>
            <pc:docMk/>
            <pc:sldMk cId="1071900124" sldId="355"/>
            <ac:spMk id="7" creationId="{F2267ACB-233E-41BC-B01B-8F3DC45483E4}"/>
          </ac:spMkLst>
        </pc:spChg>
      </pc:sldChg>
      <pc:sldChg chg="modSp">
        <pc:chgData name="Theresa Hodgson" userId="213b339f-9e68-4d61-b6e1-9aa385d3ff46" providerId="ADAL" clId="{5577C0AC-50B3-48B8-8EE8-BAC381D89EC5}" dt="2019-05-21T08:54:14.271" v="105" actId="14100"/>
        <pc:sldMkLst>
          <pc:docMk/>
          <pc:sldMk cId="36917022" sldId="360"/>
        </pc:sldMkLst>
        <pc:spChg chg="mod">
          <ac:chgData name="Theresa Hodgson" userId="213b339f-9e68-4d61-b6e1-9aa385d3ff46" providerId="ADAL" clId="{5577C0AC-50B3-48B8-8EE8-BAC381D89EC5}" dt="2019-05-21T08:47:37.271" v="13" actId="20577"/>
          <ac:spMkLst>
            <pc:docMk/>
            <pc:sldMk cId="36917022" sldId="360"/>
            <ac:spMk id="7" creationId="{B632E459-9B27-4467-B89C-78410207B713}"/>
          </ac:spMkLst>
        </pc:spChg>
        <pc:cxnChg chg="mod">
          <ac:chgData name="Theresa Hodgson" userId="213b339f-9e68-4d61-b6e1-9aa385d3ff46" providerId="ADAL" clId="{5577C0AC-50B3-48B8-8EE8-BAC381D89EC5}" dt="2019-05-21T08:54:14.271" v="105" actId="14100"/>
          <ac:cxnSpMkLst>
            <pc:docMk/>
            <pc:sldMk cId="36917022" sldId="360"/>
            <ac:cxnSpMk id="102" creationId="{C95F3FDB-B4AC-4891-A2BD-0A8B34170039}"/>
          </ac:cxnSpMkLst>
        </pc:cxnChg>
      </pc:sldChg>
      <pc:sldChg chg="modSp">
        <pc:chgData name="Theresa Hodgson" userId="213b339f-9e68-4d61-b6e1-9aa385d3ff46" providerId="ADAL" clId="{5577C0AC-50B3-48B8-8EE8-BAC381D89EC5}" dt="2019-05-21T08:52:16.927" v="78" actId="1076"/>
        <pc:sldMkLst>
          <pc:docMk/>
          <pc:sldMk cId="1669721746" sldId="365"/>
        </pc:sldMkLst>
        <pc:spChg chg="mod">
          <ac:chgData name="Theresa Hodgson" userId="213b339f-9e68-4d61-b6e1-9aa385d3ff46" providerId="ADAL" clId="{5577C0AC-50B3-48B8-8EE8-BAC381D89EC5}" dt="2019-05-21T08:47:33.200" v="11" actId="20577"/>
          <ac:spMkLst>
            <pc:docMk/>
            <pc:sldMk cId="1669721746" sldId="365"/>
            <ac:spMk id="7" creationId="{9C98043F-F327-469C-AFFD-8AE7F5773C62}"/>
          </ac:spMkLst>
        </pc:spChg>
        <pc:spChg chg="mod">
          <ac:chgData name="Theresa Hodgson" userId="213b339f-9e68-4d61-b6e1-9aa385d3ff46" providerId="ADAL" clId="{5577C0AC-50B3-48B8-8EE8-BAC381D89EC5}" dt="2019-05-21T08:52:16.927" v="78" actId="1076"/>
          <ac:spMkLst>
            <pc:docMk/>
            <pc:sldMk cId="1669721746" sldId="365"/>
            <ac:spMk id="19" creationId="{5252A847-DE45-4FA3-A1F8-EEBEB845FF8E}"/>
          </ac:spMkLst>
        </pc:spChg>
        <pc:graphicFrameChg chg="mod modGraphic">
          <ac:chgData name="Theresa Hodgson" userId="213b339f-9e68-4d61-b6e1-9aa385d3ff46" providerId="ADAL" clId="{5577C0AC-50B3-48B8-8EE8-BAC381D89EC5}" dt="2019-05-21T08:51:39.427" v="71" actId="12788"/>
          <ac:graphicFrameMkLst>
            <pc:docMk/>
            <pc:sldMk cId="1669721746" sldId="365"/>
            <ac:graphicFrameMk id="98" creationId="{D1EED095-28F8-451C-B058-BB69105C54E4}"/>
          </ac:graphicFrameMkLst>
        </pc:graphicFrameChg>
        <pc:graphicFrameChg chg="mod modGraphic">
          <ac:chgData name="Theresa Hodgson" userId="213b339f-9e68-4d61-b6e1-9aa385d3ff46" providerId="ADAL" clId="{5577C0AC-50B3-48B8-8EE8-BAC381D89EC5}" dt="2019-05-21T08:51:39.427" v="71" actId="12788"/>
          <ac:graphicFrameMkLst>
            <pc:docMk/>
            <pc:sldMk cId="1669721746" sldId="365"/>
            <ac:graphicFrameMk id="99" creationId="{1E88993A-1CE4-4F50-BB01-682286819CFE}"/>
          </ac:graphicFrameMkLst>
        </pc:graphicFrameChg>
        <pc:cxnChg chg="mod">
          <ac:chgData name="Theresa Hodgson" userId="213b339f-9e68-4d61-b6e1-9aa385d3ff46" providerId="ADAL" clId="{5577C0AC-50B3-48B8-8EE8-BAC381D89EC5}" dt="2019-05-21T08:52:05.891" v="75" actId="14100"/>
          <ac:cxnSpMkLst>
            <pc:docMk/>
            <pc:sldMk cId="1669721746" sldId="365"/>
            <ac:cxnSpMk id="29" creationId="{CDC57CBB-61BB-492A-B945-D9631147F337}"/>
          </ac:cxnSpMkLst>
        </pc:cxnChg>
      </pc:sldChg>
      <pc:sldChg chg="modSp">
        <pc:chgData name="Theresa Hodgson" userId="213b339f-9e68-4d61-b6e1-9aa385d3ff46" providerId="ADAL" clId="{5577C0AC-50B3-48B8-8EE8-BAC381D89EC5}" dt="2019-05-21T08:47:29.010" v="9" actId="20577"/>
        <pc:sldMkLst>
          <pc:docMk/>
          <pc:sldMk cId="332354265" sldId="366"/>
        </pc:sldMkLst>
        <pc:spChg chg="mod">
          <ac:chgData name="Theresa Hodgson" userId="213b339f-9e68-4d61-b6e1-9aa385d3ff46" providerId="ADAL" clId="{5577C0AC-50B3-48B8-8EE8-BAC381D89EC5}" dt="2019-05-21T08:47:29.010" v="9" actId="20577"/>
          <ac:spMkLst>
            <pc:docMk/>
            <pc:sldMk cId="332354265" sldId="366"/>
            <ac:spMk id="7" creationId="{9C98043F-F327-469C-AFFD-8AE7F5773C62}"/>
          </ac:spMkLst>
        </pc:spChg>
      </pc:sldChg>
      <pc:sldChg chg="modSp">
        <pc:chgData name="Theresa Hodgson" userId="213b339f-9e68-4d61-b6e1-9aa385d3ff46" providerId="ADAL" clId="{5577C0AC-50B3-48B8-8EE8-BAC381D89EC5}" dt="2019-05-21T08:47:25.708" v="7" actId="20577"/>
        <pc:sldMkLst>
          <pc:docMk/>
          <pc:sldMk cId="2495394193" sldId="413"/>
        </pc:sldMkLst>
        <pc:spChg chg="mod">
          <ac:chgData name="Theresa Hodgson" userId="213b339f-9e68-4d61-b6e1-9aa385d3ff46" providerId="ADAL" clId="{5577C0AC-50B3-48B8-8EE8-BAC381D89EC5}" dt="2019-05-21T08:47:25.708" v="7" actId="20577"/>
          <ac:spMkLst>
            <pc:docMk/>
            <pc:sldMk cId="2495394193" sldId="413"/>
            <ac:spMk id="7" creationId="{277FDC6C-B99A-4ED8-B341-A52126824B67}"/>
          </ac:spMkLst>
        </pc:spChg>
      </pc:sldChg>
      <pc:sldChg chg="modSp">
        <pc:chgData name="Theresa Hodgson" userId="213b339f-9e68-4d61-b6e1-9aa385d3ff46" providerId="ADAL" clId="{5577C0AC-50B3-48B8-8EE8-BAC381D89EC5}" dt="2019-05-21T08:47:57.026" v="25" actId="20577"/>
        <pc:sldMkLst>
          <pc:docMk/>
          <pc:sldMk cId="2195332148" sldId="414"/>
        </pc:sldMkLst>
        <pc:spChg chg="mod">
          <ac:chgData name="Theresa Hodgson" userId="213b339f-9e68-4d61-b6e1-9aa385d3ff46" providerId="ADAL" clId="{5577C0AC-50B3-48B8-8EE8-BAC381D89EC5}" dt="2019-05-21T08:47:57.026" v="25" actId="20577"/>
          <ac:spMkLst>
            <pc:docMk/>
            <pc:sldMk cId="2195332148" sldId="414"/>
            <ac:spMk id="7" creationId="{B632E459-9B27-4467-B89C-78410207B713}"/>
          </ac:spMkLst>
        </pc:spChg>
      </pc:sldChg>
      <pc:sldChg chg="modSp">
        <pc:chgData name="Theresa Hodgson" userId="213b339f-9e68-4d61-b6e1-9aa385d3ff46" providerId="ADAL" clId="{5577C0AC-50B3-48B8-8EE8-BAC381D89EC5}" dt="2019-05-21T08:47:50.194" v="21" actId="20577"/>
        <pc:sldMkLst>
          <pc:docMk/>
          <pc:sldMk cId="121874060" sldId="415"/>
        </pc:sldMkLst>
        <pc:spChg chg="mod">
          <ac:chgData name="Theresa Hodgson" userId="213b339f-9e68-4d61-b6e1-9aa385d3ff46" providerId="ADAL" clId="{5577C0AC-50B3-48B8-8EE8-BAC381D89EC5}" dt="2019-05-21T08:47:50.194" v="21" actId="20577"/>
          <ac:spMkLst>
            <pc:docMk/>
            <pc:sldMk cId="121874060" sldId="415"/>
            <ac:spMk id="7" creationId="{B632E459-9B27-4467-B89C-78410207B713}"/>
          </ac:spMkLst>
        </pc:spChg>
      </pc:sldChg>
      <pc:sldChg chg="modSp">
        <pc:chgData name="Theresa Hodgson" userId="213b339f-9e68-4d61-b6e1-9aa385d3ff46" providerId="ADAL" clId="{5577C0AC-50B3-48B8-8EE8-BAC381D89EC5}" dt="2019-05-21T08:47:44.186" v="17" actId="20577"/>
        <pc:sldMkLst>
          <pc:docMk/>
          <pc:sldMk cId="1595763773" sldId="416"/>
        </pc:sldMkLst>
        <pc:spChg chg="mod">
          <ac:chgData name="Theresa Hodgson" userId="213b339f-9e68-4d61-b6e1-9aa385d3ff46" providerId="ADAL" clId="{5577C0AC-50B3-48B8-8EE8-BAC381D89EC5}" dt="2019-05-21T08:47:44.186" v="17" actId="20577"/>
          <ac:spMkLst>
            <pc:docMk/>
            <pc:sldMk cId="1595763773" sldId="416"/>
            <ac:spMk id="7" creationId="{B632E459-9B27-4467-B89C-78410207B713}"/>
          </ac:spMkLst>
        </pc:spChg>
      </pc:sldChg>
      <pc:sldChg chg="modSp">
        <pc:chgData name="Theresa Hodgson" userId="213b339f-9e68-4d61-b6e1-9aa385d3ff46" providerId="ADAL" clId="{5577C0AC-50B3-48B8-8EE8-BAC381D89EC5}" dt="2019-05-21T08:48:20.236" v="39" actId="20577"/>
        <pc:sldMkLst>
          <pc:docMk/>
          <pc:sldMk cId="2813878076" sldId="417"/>
        </pc:sldMkLst>
        <pc:spChg chg="mod">
          <ac:chgData name="Theresa Hodgson" userId="213b339f-9e68-4d61-b6e1-9aa385d3ff46" providerId="ADAL" clId="{5577C0AC-50B3-48B8-8EE8-BAC381D89EC5}" dt="2019-05-21T08:48:20.236" v="39" actId="20577"/>
          <ac:spMkLst>
            <pc:docMk/>
            <pc:sldMk cId="2813878076" sldId="417"/>
            <ac:spMk id="7" creationId="{F2267ACB-233E-41BC-B01B-8F3DC45483E4}"/>
          </ac:spMkLst>
        </pc:spChg>
      </pc:sldChg>
      <pc:sldChg chg="modSp">
        <pc:chgData name="Theresa Hodgson" userId="213b339f-9e68-4d61-b6e1-9aa385d3ff46" providerId="ADAL" clId="{5577C0AC-50B3-48B8-8EE8-BAC381D89EC5}" dt="2019-05-21T08:54:21.118" v="106" actId="14100"/>
        <pc:sldMkLst>
          <pc:docMk/>
          <pc:sldMk cId="2141305814" sldId="418"/>
        </pc:sldMkLst>
        <pc:spChg chg="mod">
          <ac:chgData name="Theresa Hodgson" userId="213b339f-9e68-4d61-b6e1-9aa385d3ff46" providerId="ADAL" clId="{5577C0AC-50B3-48B8-8EE8-BAC381D89EC5}" dt="2019-05-21T08:47:41.030" v="15" actId="20577"/>
          <ac:spMkLst>
            <pc:docMk/>
            <pc:sldMk cId="2141305814" sldId="418"/>
            <ac:spMk id="7" creationId="{B632E459-9B27-4467-B89C-78410207B713}"/>
          </ac:spMkLst>
        </pc:spChg>
        <pc:cxnChg chg="mod">
          <ac:chgData name="Theresa Hodgson" userId="213b339f-9e68-4d61-b6e1-9aa385d3ff46" providerId="ADAL" clId="{5577C0AC-50B3-48B8-8EE8-BAC381D89EC5}" dt="2019-05-21T08:54:21.118" v="106" actId="14100"/>
          <ac:cxnSpMkLst>
            <pc:docMk/>
            <pc:sldMk cId="2141305814" sldId="418"/>
            <ac:cxnSpMk id="102" creationId="{C95F3FDB-B4AC-4891-A2BD-0A8B34170039}"/>
          </ac:cxnSpMkLst>
        </pc:cxnChg>
      </pc:sldChg>
      <pc:sldChg chg="modSp">
        <pc:chgData name="Theresa Hodgson" userId="213b339f-9e68-4d61-b6e1-9aa385d3ff46" providerId="ADAL" clId="{5577C0AC-50B3-48B8-8EE8-BAC381D89EC5}" dt="2019-05-21T08:47:46.878" v="19" actId="20577"/>
        <pc:sldMkLst>
          <pc:docMk/>
          <pc:sldMk cId="1323738300" sldId="419"/>
        </pc:sldMkLst>
        <pc:spChg chg="mod">
          <ac:chgData name="Theresa Hodgson" userId="213b339f-9e68-4d61-b6e1-9aa385d3ff46" providerId="ADAL" clId="{5577C0AC-50B3-48B8-8EE8-BAC381D89EC5}" dt="2019-05-21T08:47:46.878" v="19" actId="20577"/>
          <ac:spMkLst>
            <pc:docMk/>
            <pc:sldMk cId="1323738300" sldId="419"/>
            <ac:spMk id="7" creationId="{B632E459-9B27-4467-B89C-78410207B713}"/>
          </ac:spMkLst>
        </pc:spChg>
      </pc:sldChg>
      <pc:sldChg chg="modSp">
        <pc:chgData name="Theresa Hodgson" userId="213b339f-9e68-4d61-b6e1-9aa385d3ff46" providerId="ADAL" clId="{5577C0AC-50B3-48B8-8EE8-BAC381D89EC5}" dt="2019-05-21T08:47:53.507" v="23" actId="20577"/>
        <pc:sldMkLst>
          <pc:docMk/>
          <pc:sldMk cId="3147743984" sldId="420"/>
        </pc:sldMkLst>
        <pc:spChg chg="mod">
          <ac:chgData name="Theresa Hodgson" userId="213b339f-9e68-4d61-b6e1-9aa385d3ff46" providerId="ADAL" clId="{5577C0AC-50B3-48B8-8EE8-BAC381D89EC5}" dt="2019-05-21T08:47:53.507" v="23" actId="20577"/>
          <ac:spMkLst>
            <pc:docMk/>
            <pc:sldMk cId="3147743984" sldId="420"/>
            <ac:spMk id="7" creationId="{B632E459-9B27-4467-B89C-78410207B713}"/>
          </ac:spMkLst>
        </pc:spChg>
      </pc:sldChg>
      <pc:sldChg chg="modSp">
        <pc:chgData name="Theresa Hodgson" userId="213b339f-9e68-4d61-b6e1-9aa385d3ff46" providerId="ADAL" clId="{5577C0AC-50B3-48B8-8EE8-BAC381D89EC5}" dt="2019-05-21T08:48:00.249" v="27" actId="20577"/>
        <pc:sldMkLst>
          <pc:docMk/>
          <pc:sldMk cId="3445638792" sldId="421"/>
        </pc:sldMkLst>
        <pc:spChg chg="mod">
          <ac:chgData name="Theresa Hodgson" userId="213b339f-9e68-4d61-b6e1-9aa385d3ff46" providerId="ADAL" clId="{5577C0AC-50B3-48B8-8EE8-BAC381D89EC5}" dt="2019-05-21T08:48:00.249" v="27" actId="20577"/>
          <ac:spMkLst>
            <pc:docMk/>
            <pc:sldMk cId="3445638792" sldId="421"/>
            <ac:spMk id="7" creationId="{B632E459-9B27-4467-B89C-78410207B713}"/>
          </ac:spMkLst>
        </pc:spChg>
      </pc:sldChg>
      <pc:sldChg chg="modSp">
        <pc:chgData name="Theresa Hodgson" userId="213b339f-9e68-4d61-b6e1-9aa385d3ff46" providerId="ADAL" clId="{5577C0AC-50B3-48B8-8EE8-BAC381D89EC5}" dt="2019-05-21T08:48:07.160" v="31" actId="20577"/>
        <pc:sldMkLst>
          <pc:docMk/>
          <pc:sldMk cId="2509241829" sldId="422"/>
        </pc:sldMkLst>
        <pc:spChg chg="mod">
          <ac:chgData name="Theresa Hodgson" userId="213b339f-9e68-4d61-b6e1-9aa385d3ff46" providerId="ADAL" clId="{5577C0AC-50B3-48B8-8EE8-BAC381D89EC5}" dt="2019-05-21T08:48:07.160" v="31" actId="20577"/>
          <ac:spMkLst>
            <pc:docMk/>
            <pc:sldMk cId="2509241829" sldId="422"/>
            <ac:spMk id="7" creationId="{84B107DC-B90C-4A45-B422-BA8DE29C2552}"/>
          </ac:spMkLst>
        </pc:spChg>
      </pc:sldChg>
      <pc:sldChg chg="modSp">
        <pc:chgData name="Theresa Hodgson" userId="213b339f-9e68-4d61-b6e1-9aa385d3ff46" providerId="ADAL" clId="{5577C0AC-50B3-48B8-8EE8-BAC381D89EC5}" dt="2019-05-21T08:48:10.390" v="33" actId="20577"/>
        <pc:sldMkLst>
          <pc:docMk/>
          <pc:sldMk cId="1163864504" sldId="423"/>
        </pc:sldMkLst>
        <pc:spChg chg="mod">
          <ac:chgData name="Theresa Hodgson" userId="213b339f-9e68-4d61-b6e1-9aa385d3ff46" providerId="ADAL" clId="{5577C0AC-50B3-48B8-8EE8-BAC381D89EC5}" dt="2019-05-21T08:48:10.390" v="33" actId="20577"/>
          <ac:spMkLst>
            <pc:docMk/>
            <pc:sldMk cId="1163864504" sldId="423"/>
            <ac:spMk id="7" creationId="{84B107DC-B90C-4A45-B422-BA8DE29C2552}"/>
          </ac:spMkLst>
        </pc:spChg>
      </pc:sldChg>
      <pc:sldChg chg="modSp">
        <pc:chgData name="Theresa Hodgson" userId="213b339f-9e68-4d61-b6e1-9aa385d3ff46" providerId="ADAL" clId="{5577C0AC-50B3-48B8-8EE8-BAC381D89EC5}" dt="2019-05-21T08:48:16.937" v="37" actId="20577"/>
        <pc:sldMkLst>
          <pc:docMk/>
          <pc:sldMk cId="1011823587" sldId="424"/>
        </pc:sldMkLst>
        <pc:spChg chg="mod">
          <ac:chgData name="Theresa Hodgson" userId="213b339f-9e68-4d61-b6e1-9aa385d3ff46" providerId="ADAL" clId="{5577C0AC-50B3-48B8-8EE8-BAC381D89EC5}" dt="2019-05-21T08:48:16.937" v="37" actId="20577"/>
          <ac:spMkLst>
            <pc:docMk/>
            <pc:sldMk cId="1011823587" sldId="424"/>
            <ac:spMk id="7" creationId="{F2267ACB-233E-41BC-B01B-8F3DC45483E4}"/>
          </ac:spMkLst>
        </pc:spChg>
      </pc:sldChg>
      <pc:sldChg chg="modSp">
        <pc:chgData name="Theresa Hodgson" userId="213b339f-9e68-4d61-b6e1-9aa385d3ff46" providerId="ADAL" clId="{5577C0AC-50B3-48B8-8EE8-BAC381D89EC5}" dt="2019-05-21T08:48:26.121" v="41" actId="20577"/>
        <pc:sldMkLst>
          <pc:docMk/>
          <pc:sldMk cId="3800050467" sldId="425"/>
        </pc:sldMkLst>
        <pc:spChg chg="mod">
          <ac:chgData name="Theresa Hodgson" userId="213b339f-9e68-4d61-b6e1-9aa385d3ff46" providerId="ADAL" clId="{5577C0AC-50B3-48B8-8EE8-BAC381D89EC5}" dt="2019-05-21T08:48:26.121" v="41" actId="20577"/>
          <ac:spMkLst>
            <pc:docMk/>
            <pc:sldMk cId="3800050467" sldId="425"/>
            <ac:spMk id="7" creationId="{F2267ACB-233E-41BC-B01B-8F3DC45483E4}"/>
          </ac:spMkLst>
        </pc:spChg>
      </pc:sldChg>
      <pc:sldChg chg="addSp delSp modSp add">
        <pc:chgData name="Theresa Hodgson" userId="213b339f-9e68-4d61-b6e1-9aa385d3ff46" providerId="ADAL" clId="{5577C0AC-50B3-48B8-8EE8-BAC381D89EC5}" dt="2019-05-21T08:53:55.698" v="104"/>
        <pc:sldMkLst>
          <pc:docMk/>
          <pc:sldMk cId="2256937595" sldId="426"/>
        </pc:sldMkLst>
        <pc:graphicFrameChg chg="mod modGraphic">
          <ac:chgData name="Theresa Hodgson" userId="213b339f-9e68-4d61-b6e1-9aa385d3ff46" providerId="ADAL" clId="{5577C0AC-50B3-48B8-8EE8-BAC381D89EC5}" dt="2019-05-21T08:53:52.801" v="103"/>
          <ac:graphicFrameMkLst>
            <pc:docMk/>
            <pc:sldMk cId="2256937595" sldId="426"/>
            <ac:graphicFrameMk id="98" creationId="{D1EED095-28F8-451C-B058-BB69105C54E4}"/>
          </ac:graphicFrameMkLst>
        </pc:graphicFrameChg>
        <pc:graphicFrameChg chg="mod modGraphic">
          <ac:chgData name="Theresa Hodgson" userId="213b339f-9e68-4d61-b6e1-9aa385d3ff46" providerId="ADAL" clId="{5577C0AC-50B3-48B8-8EE8-BAC381D89EC5}" dt="2019-05-21T08:53:55.698" v="104"/>
          <ac:graphicFrameMkLst>
            <pc:docMk/>
            <pc:sldMk cId="2256937595" sldId="426"/>
            <ac:graphicFrameMk id="99" creationId="{1E88993A-1CE4-4F50-BB01-682286819CFE}"/>
          </ac:graphicFrameMkLst>
        </pc:graphicFrameChg>
        <pc:cxnChg chg="del mod">
          <ac:chgData name="Theresa Hodgson" userId="213b339f-9e68-4d61-b6e1-9aa385d3ff46" providerId="ADAL" clId="{5577C0AC-50B3-48B8-8EE8-BAC381D89EC5}" dt="2019-05-21T08:52:13.373" v="76" actId="478"/>
          <ac:cxnSpMkLst>
            <pc:docMk/>
            <pc:sldMk cId="2256937595" sldId="426"/>
            <ac:cxnSpMk id="29" creationId="{CDC57CBB-61BB-492A-B945-D9631147F337}"/>
          </ac:cxnSpMkLst>
        </pc:cxnChg>
        <pc:cxnChg chg="add">
          <ac:chgData name="Theresa Hodgson" userId="213b339f-9e68-4d61-b6e1-9aa385d3ff46" providerId="ADAL" clId="{5577C0AC-50B3-48B8-8EE8-BAC381D89EC5}" dt="2019-05-21T08:52:13.694" v="77"/>
          <ac:cxnSpMkLst>
            <pc:docMk/>
            <pc:sldMk cId="2256937595" sldId="426"/>
            <ac:cxnSpMk id="100" creationId="{5A352E26-E071-4AC1-B602-F180500A908A}"/>
          </ac:cxnSpMkLst>
        </pc:cxnChg>
      </pc:sldChg>
    </pc:docChg>
  </pc:docChgLst>
  <pc:docChgLst>
    <pc:chgData name="Davina Szilvasy" userId="59fb472d-eed4-4f11-9686-c2c8db02a2cd" providerId="ADAL" clId="{0564B062-C3B5-4BC4-BF0A-9BDB8DF3A355}"/>
    <pc:docChg chg="undo custSel addSld delSld modSld sldOrd">
      <pc:chgData name="Davina Szilvasy" userId="59fb472d-eed4-4f11-9686-c2c8db02a2cd" providerId="ADAL" clId="{0564B062-C3B5-4BC4-BF0A-9BDB8DF3A355}" dt="2019-05-22T10:46:51.117" v="615" actId="207"/>
      <pc:docMkLst>
        <pc:docMk/>
      </pc:docMkLst>
      <pc:sldChg chg="modSp">
        <pc:chgData name="Davina Szilvasy" userId="59fb472d-eed4-4f11-9686-c2c8db02a2cd" providerId="ADAL" clId="{0564B062-C3B5-4BC4-BF0A-9BDB8DF3A355}" dt="2019-05-22T10:06:38.110" v="63" actId="20577"/>
        <pc:sldMkLst>
          <pc:docMk/>
          <pc:sldMk cId="636014570" sldId="314"/>
        </pc:sldMkLst>
        <pc:spChg chg="mod">
          <ac:chgData name="Davina Szilvasy" userId="59fb472d-eed4-4f11-9686-c2c8db02a2cd" providerId="ADAL" clId="{0564B062-C3B5-4BC4-BF0A-9BDB8DF3A355}" dt="2019-05-22T10:06:38.110" v="63" actId="20577"/>
          <ac:spMkLst>
            <pc:docMk/>
            <pc:sldMk cId="636014570" sldId="314"/>
            <ac:spMk id="9" creationId="{0641B1DB-8E43-477B-B8E7-989CFB5BDB10}"/>
          </ac:spMkLst>
        </pc:spChg>
        <pc:spChg chg="mod">
          <ac:chgData name="Davina Szilvasy" userId="59fb472d-eed4-4f11-9686-c2c8db02a2cd" providerId="ADAL" clId="{0564B062-C3B5-4BC4-BF0A-9BDB8DF3A355}" dt="2019-05-22T10:06:32.170" v="56" actId="20577"/>
          <ac:spMkLst>
            <pc:docMk/>
            <pc:sldMk cId="636014570" sldId="314"/>
            <ac:spMk id="13" creationId="{56619291-0391-41B9-8A8B-06855A2D1653}"/>
          </ac:spMkLst>
        </pc:spChg>
      </pc:sldChg>
      <pc:sldChg chg="addSp delSp modSp">
        <pc:chgData name="Davina Szilvasy" userId="59fb472d-eed4-4f11-9686-c2c8db02a2cd" providerId="ADAL" clId="{0564B062-C3B5-4BC4-BF0A-9BDB8DF3A355}" dt="2019-05-22T10:29:14.525" v="448" actId="20577"/>
        <pc:sldMkLst>
          <pc:docMk/>
          <pc:sldMk cId="1071900124" sldId="355"/>
        </pc:sldMkLst>
        <pc:spChg chg="del">
          <ac:chgData name="Davina Szilvasy" userId="59fb472d-eed4-4f11-9686-c2c8db02a2cd" providerId="ADAL" clId="{0564B062-C3B5-4BC4-BF0A-9BDB8DF3A355}" dt="2019-05-22T10:08:49.403" v="181" actId="478"/>
          <ac:spMkLst>
            <pc:docMk/>
            <pc:sldMk cId="1071900124" sldId="355"/>
            <ac:spMk id="13" creationId="{03DAEBB7-6D5D-4773-A1CA-D42C4941750F}"/>
          </ac:spMkLst>
        </pc:spChg>
        <pc:spChg chg="mod">
          <ac:chgData name="Davina Szilvasy" userId="59fb472d-eed4-4f11-9686-c2c8db02a2cd" providerId="ADAL" clId="{0564B062-C3B5-4BC4-BF0A-9BDB8DF3A355}" dt="2019-05-22T10:27:41.513" v="368" actId="20577"/>
          <ac:spMkLst>
            <pc:docMk/>
            <pc:sldMk cId="1071900124" sldId="355"/>
            <ac:spMk id="19" creationId="{5252A847-DE45-4FA3-A1F8-EEBEB845FF8E}"/>
          </ac:spMkLst>
        </pc:spChg>
        <pc:spChg chg="del">
          <ac:chgData name="Davina Szilvasy" userId="59fb472d-eed4-4f11-9686-c2c8db02a2cd" providerId="ADAL" clId="{0564B062-C3B5-4BC4-BF0A-9BDB8DF3A355}" dt="2019-05-22T10:13:53.358" v="187" actId="478"/>
          <ac:spMkLst>
            <pc:docMk/>
            <pc:sldMk cId="1071900124" sldId="355"/>
            <ac:spMk id="25" creationId="{3B245B32-444B-42F3-AA08-187C55B08EB8}"/>
          </ac:spMkLst>
        </pc:spChg>
        <pc:spChg chg="del">
          <ac:chgData name="Davina Szilvasy" userId="59fb472d-eed4-4f11-9686-c2c8db02a2cd" providerId="ADAL" clId="{0564B062-C3B5-4BC4-BF0A-9BDB8DF3A355}" dt="2019-05-22T10:08:42.005" v="179" actId="478"/>
          <ac:spMkLst>
            <pc:docMk/>
            <pc:sldMk cId="1071900124" sldId="355"/>
            <ac:spMk id="29" creationId="{0CE66D9E-8508-4322-973B-01C63F0E3DFB}"/>
          </ac:spMkLst>
        </pc:spChg>
        <pc:spChg chg="add mod">
          <ac:chgData name="Davina Szilvasy" userId="59fb472d-eed4-4f11-9686-c2c8db02a2cd" providerId="ADAL" clId="{0564B062-C3B5-4BC4-BF0A-9BDB8DF3A355}" dt="2019-05-22T10:29:14.525" v="448" actId="20577"/>
          <ac:spMkLst>
            <pc:docMk/>
            <pc:sldMk cId="1071900124" sldId="355"/>
            <ac:spMk id="35" creationId="{0D088535-CBD0-4189-813B-EBE801DF2B5E}"/>
          </ac:spMkLst>
        </pc:spChg>
        <pc:spChg chg="add mod">
          <ac:chgData name="Davina Szilvasy" userId="59fb472d-eed4-4f11-9686-c2c8db02a2cd" providerId="ADAL" clId="{0564B062-C3B5-4BC4-BF0A-9BDB8DF3A355}" dt="2019-05-22T10:27:46.543" v="369" actId="20577"/>
          <ac:spMkLst>
            <pc:docMk/>
            <pc:sldMk cId="1071900124" sldId="355"/>
            <ac:spMk id="36" creationId="{732A1542-E059-4B97-BB4C-702AF719D370}"/>
          </ac:spMkLst>
        </pc:spChg>
        <pc:grpChg chg="del mod topLvl">
          <ac:chgData name="Davina Szilvasy" userId="59fb472d-eed4-4f11-9686-c2c8db02a2cd" providerId="ADAL" clId="{0564B062-C3B5-4BC4-BF0A-9BDB8DF3A355}" dt="2019-05-22T10:14:14.461" v="191" actId="478"/>
          <ac:grpSpMkLst>
            <pc:docMk/>
            <pc:sldMk cId="1071900124" sldId="355"/>
            <ac:grpSpMk id="3" creationId="{8D39B01D-ED5E-430D-834F-B05266374968}"/>
          </ac:grpSpMkLst>
        </pc:grpChg>
        <pc:grpChg chg="del">
          <ac:chgData name="Davina Szilvasy" userId="59fb472d-eed4-4f11-9686-c2c8db02a2cd" providerId="ADAL" clId="{0564B062-C3B5-4BC4-BF0A-9BDB8DF3A355}" dt="2019-05-22T10:13:53.358" v="187" actId="478"/>
          <ac:grpSpMkLst>
            <pc:docMk/>
            <pc:sldMk cId="1071900124" sldId="355"/>
            <ac:grpSpMk id="4" creationId="{C6F3C0A6-CBA9-45E5-9B1B-EB828212CCA7}"/>
          </ac:grpSpMkLst>
        </pc:grpChg>
        <pc:grpChg chg="del mod topLvl">
          <ac:chgData name="Davina Szilvasy" userId="59fb472d-eed4-4f11-9686-c2c8db02a2cd" providerId="ADAL" clId="{0564B062-C3B5-4BC4-BF0A-9BDB8DF3A355}" dt="2019-05-22T10:14:14.461" v="191" actId="478"/>
          <ac:grpSpMkLst>
            <pc:docMk/>
            <pc:sldMk cId="1071900124" sldId="355"/>
            <ac:grpSpMk id="5" creationId="{74986618-26DF-4843-A17A-1C557473165A}"/>
          </ac:grpSpMkLst>
        </pc:grpChg>
        <pc:grpChg chg="del mod topLvl">
          <ac:chgData name="Davina Szilvasy" userId="59fb472d-eed4-4f11-9686-c2c8db02a2cd" providerId="ADAL" clId="{0564B062-C3B5-4BC4-BF0A-9BDB8DF3A355}" dt="2019-05-22T10:14:06.412" v="189" actId="478"/>
          <ac:grpSpMkLst>
            <pc:docMk/>
            <pc:sldMk cId="1071900124" sldId="355"/>
            <ac:grpSpMk id="15" creationId="{D361532A-C019-46C2-8CB2-5574BB2627B4}"/>
          </ac:grpSpMkLst>
        </pc:grpChg>
        <pc:grpChg chg="del">
          <ac:chgData name="Davina Szilvasy" userId="59fb472d-eed4-4f11-9686-c2c8db02a2cd" providerId="ADAL" clId="{0564B062-C3B5-4BC4-BF0A-9BDB8DF3A355}" dt="2019-05-22T10:14:03.915" v="188" actId="165"/>
          <ac:grpSpMkLst>
            <pc:docMk/>
            <pc:sldMk cId="1071900124" sldId="355"/>
            <ac:grpSpMk id="28" creationId="{722E8101-0D31-495E-A694-F65D5D05DF0F}"/>
          </ac:grpSpMkLst>
        </pc:grpChg>
        <pc:graphicFrameChg chg="del modGraphic">
          <ac:chgData name="Davina Szilvasy" userId="59fb472d-eed4-4f11-9686-c2c8db02a2cd" providerId="ADAL" clId="{0564B062-C3B5-4BC4-BF0A-9BDB8DF3A355}" dt="2019-05-22T10:12:35.502" v="183" actId="478"/>
          <ac:graphicFrameMkLst>
            <pc:docMk/>
            <pc:sldMk cId="1071900124" sldId="355"/>
            <ac:graphicFrameMk id="14" creationId="{1965CCD9-1689-493A-99E4-5C08CF6D6458}"/>
          </ac:graphicFrameMkLst>
        </pc:graphicFrameChg>
        <pc:graphicFrameChg chg="del">
          <ac:chgData name="Davina Szilvasy" userId="59fb472d-eed4-4f11-9686-c2c8db02a2cd" providerId="ADAL" clId="{0564B062-C3B5-4BC4-BF0A-9BDB8DF3A355}" dt="2019-05-22T10:13:50.534" v="186" actId="478"/>
          <ac:graphicFrameMkLst>
            <pc:docMk/>
            <pc:sldMk cId="1071900124" sldId="355"/>
            <ac:graphicFrameMk id="27" creationId="{7E0EDBC2-6F38-41A1-ABE4-BA68E7B02688}"/>
          </ac:graphicFrameMkLst>
        </pc:graphicFrameChg>
        <pc:picChg chg="del">
          <ac:chgData name="Davina Szilvasy" userId="59fb472d-eed4-4f11-9686-c2c8db02a2cd" providerId="ADAL" clId="{0564B062-C3B5-4BC4-BF0A-9BDB8DF3A355}" dt="2019-05-22T10:14:10.336" v="190" actId="478"/>
          <ac:picMkLst>
            <pc:docMk/>
            <pc:sldMk cId="1071900124" sldId="355"/>
            <ac:picMk id="11" creationId="{36D40DD6-2E53-4FDC-8E61-31CA525527F1}"/>
          </ac:picMkLst>
        </pc:picChg>
        <pc:picChg chg="add del mod modCrop">
          <ac:chgData name="Davina Szilvasy" userId="59fb472d-eed4-4f11-9686-c2c8db02a2cd" providerId="ADAL" clId="{0564B062-C3B5-4BC4-BF0A-9BDB8DF3A355}" dt="2019-05-22T10:25:52.736" v="329" actId="478"/>
          <ac:picMkLst>
            <pc:docMk/>
            <pc:sldMk cId="1071900124" sldId="355"/>
            <ac:picMk id="23" creationId="{F0029B1A-2A8D-4C37-805C-F20862E3809D}"/>
          </ac:picMkLst>
        </pc:picChg>
        <pc:picChg chg="del mod">
          <ac:chgData name="Davina Szilvasy" userId="59fb472d-eed4-4f11-9686-c2c8db02a2cd" providerId="ADAL" clId="{0564B062-C3B5-4BC4-BF0A-9BDB8DF3A355}" dt="2019-05-22T10:14:16.607" v="192" actId="478"/>
          <ac:picMkLst>
            <pc:docMk/>
            <pc:sldMk cId="1071900124" sldId="355"/>
            <ac:picMk id="31" creationId="{96FFA4E4-3F35-4A6C-B99B-B3ACA9244C29}"/>
          </ac:picMkLst>
        </pc:picChg>
        <pc:picChg chg="add mod modCrop">
          <ac:chgData name="Davina Szilvasy" userId="59fb472d-eed4-4f11-9686-c2c8db02a2cd" providerId="ADAL" clId="{0564B062-C3B5-4BC4-BF0A-9BDB8DF3A355}" dt="2019-05-22T10:23:53.902" v="293" actId="1076"/>
          <ac:picMkLst>
            <pc:docMk/>
            <pc:sldMk cId="1071900124" sldId="355"/>
            <ac:picMk id="32" creationId="{32CB2402-AB7D-4197-9026-132DDF786970}"/>
          </ac:picMkLst>
        </pc:picChg>
        <pc:picChg chg="add mod modCrop">
          <ac:chgData name="Davina Szilvasy" userId="59fb472d-eed4-4f11-9686-c2c8db02a2cd" providerId="ADAL" clId="{0564B062-C3B5-4BC4-BF0A-9BDB8DF3A355}" dt="2019-05-22T10:24:05.726" v="298" actId="1076"/>
          <ac:picMkLst>
            <pc:docMk/>
            <pc:sldMk cId="1071900124" sldId="355"/>
            <ac:picMk id="34" creationId="{A86C9838-88DA-4A04-9D52-A80E3AD98187}"/>
          </ac:picMkLst>
        </pc:picChg>
        <pc:picChg chg="add mod modCrop">
          <ac:chgData name="Davina Szilvasy" userId="59fb472d-eed4-4f11-9686-c2c8db02a2cd" providerId="ADAL" clId="{0564B062-C3B5-4BC4-BF0A-9BDB8DF3A355}" dt="2019-05-22T10:27:35.565" v="364" actId="1076"/>
          <ac:picMkLst>
            <pc:docMk/>
            <pc:sldMk cId="1071900124" sldId="355"/>
            <ac:picMk id="38" creationId="{0129C686-E8C6-4934-A68A-C7FBB0A84054}"/>
          </ac:picMkLst>
        </pc:picChg>
      </pc:sldChg>
      <pc:sldChg chg="modSp">
        <pc:chgData name="Davina Szilvasy" userId="59fb472d-eed4-4f11-9686-c2c8db02a2cd" providerId="ADAL" clId="{0564B062-C3B5-4BC4-BF0A-9BDB8DF3A355}" dt="2019-05-22T10:35:23.998" v="547"/>
        <pc:sldMkLst>
          <pc:docMk/>
          <pc:sldMk cId="36917022" sldId="360"/>
        </pc:sldMkLst>
        <pc:spChg chg="mod">
          <ac:chgData name="Davina Szilvasy" userId="59fb472d-eed4-4f11-9686-c2c8db02a2cd" providerId="ADAL" clId="{0564B062-C3B5-4BC4-BF0A-9BDB8DF3A355}" dt="2019-05-22T10:04:50.901" v="15" actId="207"/>
          <ac:spMkLst>
            <pc:docMk/>
            <pc:sldMk cId="36917022" sldId="360"/>
            <ac:spMk id="19" creationId="{5252A847-DE45-4FA3-A1F8-EEBEB845FF8E}"/>
          </ac:spMkLst>
        </pc:spChg>
        <pc:picChg chg="mod">
          <ac:chgData name="Davina Szilvasy" userId="59fb472d-eed4-4f11-9686-c2c8db02a2cd" providerId="ADAL" clId="{0564B062-C3B5-4BC4-BF0A-9BDB8DF3A355}" dt="2019-05-22T10:35:23.998" v="547"/>
          <ac:picMkLst>
            <pc:docMk/>
            <pc:sldMk cId="36917022" sldId="360"/>
            <ac:picMk id="103" creationId="{82CB4592-7FFE-4A4E-9897-400DB480A4C7}"/>
          </ac:picMkLst>
        </pc:picChg>
      </pc:sldChg>
      <pc:sldChg chg="modSp add del">
        <pc:chgData name="Davina Szilvasy" userId="59fb472d-eed4-4f11-9686-c2c8db02a2cd" providerId="ADAL" clId="{0564B062-C3B5-4BC4-BF0A-9BDB8DF3A355}" dt="2019-05-22T10:37:02.320" v="563" actId="2696"/>
        <pc:sldMkLst>
          <pc:docMk/>
          <pc:sldMk cId="1669721746" sldId="365"/>
        </pc:sldMkLst>
        <pc:spChg chg="mod">
          <ac:chgData name="Davina Szilvasy" userId="59fb472d-eed4-4f11-9686-c2c8db02a2cd" providerId="ADAL" clId="{0564B062-C3B5-4BC4-BF0A-9BDB8DF3A355}" dt="2019-05-22T10:36:10.063" v="553" actId="1035"/>
          <ac:spMkLst>
            <pc:docMk/>
            <pc:sldMk cId="1669721746" sldId="365"/>
            <ac:spMk id="19" creationId="{5252A847-DE45-4FA3-A1F8-EEBEB845FF8E}"/>
          </ac:spMkLst>
        </pc:spChg>
      </pc:sldChg>
      <pc:sldChg chg="modSp">
        <pc:chgData name="Davina Szilvasy" userId="59fb472d-eed4-4f11-9686-c2c8db02a2cd" providerId="ADAL" clId="{0564B062-C3B5-4BC4-BF0A-9BDB8DF3A355}" dt="2019-05-22T10:03:45.310" v="14" actId="20577"/>
        <pc:sldMkLst>
          <pc:docMk/>
          <pc:sldMk cId="332354265" sldId="366"/>
        </pc:sldMkLst>
        <pc:spChg chg="mod">
          <ac:chgData name="Davina Szilvasy" userId="59fb472d-eed4-4f11-9686-c2c8db02a2cd" providerId="ADAL" clId="{0564B062-C3B5-4BC4-BF0A-9BDB8DF3A355}" dt="2019-05-22T10:03:45.310" v="14" actId="20577"/>
          <ac:spMkLst>
            <pc:docMk/>
            <pc:sldMk cId="332354265" sldId="366"/>
            <ac:spMk id="19" creationId="{5252A847-DE45-4FA3-A1F8-EEBEB845FF8E}"/>
          </ac:spMkLst>
        </pc:spChg>
      </pc:sldChg>
      <pc:sldChg chg="modSp">
        <pc:chgData name="Davina Szilvasy" userId="59fb472d-eed4-4f11-9686-c2c8db02a2cd" providerId="ADAL" clId="{0564B062-C3B5-4BC4-BF0A-9BDB8DF3A355}" dt="2019-05-22T10:03:15.569" v="13" actId="404"/>
        <pc:sldMkLst>
          <pc:docMk/>
          <pc:sldMk cId="2495394193" sldId="413"/>
        </pc:sldMkLst>
        <pc:spChg chg="mod">
          <ac:chgData name="Davina Szilvasy" userId="59fb472d-eed4-4f11-9686-c2c8db02a2cd" providerId="ADAL" clId="{0564B062-C3B5-4BC4-BF0A-9BDB8DF3A355}" dt="2019-05-22T10:03:15.569" v="13" actId="404"/>
          <ac:spMkLst>
            <pc:docMk/>
            <pc:sldMk cId="2495394193" sldId="413"/>
            <ac:spMk id="19" creationId="{5252A847-DE45-4FA3-A1F8-EEBEB845FF8E}"/>
          </ac:spMkLst>
        </pc:spChg>
      </pc:sldChg>
      <pc:sldChg chg="modSp">
        <pc:chgData name="Davina Szilvasy" userId="59fb472d-eed4-4f11-9686-c2c8db02a2cd" providerId="ADAL" clId="{0564B062-C3B5-4BC4-BF0A-9BDB8DF3A355}" dt="2019-05-22T10:33:56.775" v="520" actId="1076"/>
        <pc:sldMkLst>
          <pc:docMk/>
          <pc:sldMk cId="2195332148" sldId="414"/>
        </pc:sldMkLst>
        <pc:spChg chg="mod">
          <ac:chgData name="Davina Szilvasy" userId="59fb472d-eed4-4f11-9686-c2c8db02a2cd" providerId="ADAL" clId="{0564B062-C3B5-4BC4-BF0A-9BDB8DF3A355}" dt="2019-05-22T10:06:20.174" v="52" actId="20577"/>
          <ac:spMkLst>
            <pc:docMk/>
            <pc:sldMk cId="2195332148" sldId="414"/>
            <ac:spMk id="19" creationId="{5252A847-DE45-4FA3-A1F8-EEBEB845FF8E}"/>
          </ac:spMkLst>
        </pc:spChg>
        <pc:picChg chg="mod">
          <ac:chgData name="Davina Szilvasy" userId="59fb472d-eed4-4f11-9686-c2c8db02a2cd" providerId="ADAL" clId="{0564B062-C3B5-4BC4-BF0A-9BDB8DF3A355}" dt="2019-05-22T10:33:18.542" v="510" actId="1076"/>
          <ac:picMkLst>
            <pc:docMk/>
            <pc:sldMk cId="2195332148" sldId="414"/>
            <ac:picMk id="17" creationId="{5B370B4F-1D21-4B8E-8529-BD28C4569851}"/>
          </ac:picMkLst>
        </pc:picChg>
        <pc:picChg chg="mod">
          <ac:chgData name="Davina Szilvasy" userId="59fb472d-eed4-4f11-9686-c2c8db02a2cd" providerId="ADAL" clId="{0564B062-C3B5-4BC4-BF0A-9BDB8DF3A355}" dt="2019-05-22T10:33:56.775" v="520" actId="1076"/>
          <ac:picMkLst>
            <pc:docMk/>
            <pc:sldMk cId="2195332148" sldId="414"/>
            <ac:picMk id="20" creationId="{9EF2A02F-8647-4135-BFB5-57C6592149EA}"/>
          </ac:picMkLst>
        </pc:picChg>
        <pc:picChg chg="mod">
          <ac:chgData name="Davina Szilvasy" userId="59fb472d-eed4-4f11-9686-c2c8db02a2cd" providerId="ADAL" clId="{0564B062-C3B5-4BC4-BF0A-9BDB8DF3A355}" dt="2019-05-22T10:33:41.182" v="515" actId="1076"/>
          <ac:picMkLst>
            <pc:docMk/>
            <pc:sldMk cId="2195332148" sldId="414"/>
            <ac:picMk id="21" creationId="{1C987706-9A51-4B0E-9E3D-F251E56FE08F}"/>
          </ac:picMkLst>
        </pc:picChg>
        <pc:picChg chg="mod">
          <ac:chgData name="Davina Szilvasy" userId="59fb472d-eed4-4f11-9686-c2c8db02a2cd" providerId="ADAL" clId="{0564B062-C3B5-4BC4-BF0A-9BDB8DF3A355}" dt="2019-05-22T10:33:54.655" v="519" actId="1076"/>
          <ac:picMkLst>
            <pc:docMk/>
            <pc:sldMk cId="2195332148" sldId="414"/>
            <ac:picMk id="22" creationId="{146E799C-81D8-4C9D-9C64-4A21B53913A3}"/>
          </ac:picMkLst>
        </pc:picChg>
      </pc:sldChg>
      <pc:sldChg chg="modSp">
        <pc:chgData name="Davina Szilvasy" userId="59fb472d-eed4-4f11-9686-c2c8db02a2cd" providerId="ADAL" clId="{0564B062-C3B5-4BC4-BF0A-9BDB8DF3A355}" dt="2019-05-22T10:05:05.309" v="17" actId="207"/>
        <pc:sldMkLst>
          <pc:docMk/>
          <pc:sldMk cId="1595763773" sldId="416"/>
        </pc:sldMkLst>
        <pc:spChg chg="mod">
          <ac:chgData name="Davina Szilvasy" userId="59fb472d-eed4-4f11-9686-c2c8db02a2cd" providerId="ADAL" clId="{0564B062-C3B5-4BC4-BF0A-9BDB8DF3A355}" dt="2019-05-22T10:05:05.309" v="17" actId="207"/>
          <ac:spMkLst>
            <pc:docMk/>
            <pc:sldMk cId="1595763773" sldId="416"/>
            <ac:spMk id="19" creationId="{5252A847-DE45-4FA3-A1F8-EEBEB845FF8E}"/>
          </ac:spMkLst>
        </pc:spChg>
      </pc:sldChg>
      <pc:sldChg chg="addSp modSp">
        <pc:chgData name="Davina Szilvasy" userId="59fb472d-eed4-4f11-9686-c2c8db02a2cd" providerId="ADAL" clId="{0564B062-C3B5-4BC4-BF0A-9BDB8DF3A355}" dt="2019-05-22T10:46:19.076" v="586" actId="14100"/>
        <pc:sldMkLst>
          <pc:docMk/>
          <pc:sldMk cId="2813878076" sldId="417"/>
        </pc:sldMkLst>
        <pc:spChg chg="mod">
          <ac:chgData name="Davina Szilvasy" userId="59fb472d-eed4-4f11-9686-c2c8db02a2cd" providerId="ADAL" clId="{0564B062-C3B5-4BC4-BF0A-9BDB8DF3A355}" dt="2019-05-22T10:43:56.623" v="582" actId="20577"/>
          <ac:spMkLst>
            <pc:docMk/>
            <pc:sldMk cId="2813878076" sldId="417"/>
            <ac:spMk id="19" creationId="{5252A847-DE45-4FA3-A1F8-EEBEB845FF8E}"/>
          </ac:spMkLst>
        </pc:spChg>
        <pc:spChg chg="add mod">
          <ac:chgData name="Davina Szilvasy" userId="59fb472d-eed4-4f11-9686-c2c8db02a2cd" providerId="ADAL" clId="{0564B062-C3B5-4BC4-BF0A-9BDB8DF3A355}" dt="2019-05-22T10:40:49.977" v="569" actId="571"/>
          <ac:spMkLst>
            <pc:docMk/>
            <pc:sldMk cId="2813878076" sldId="417"/>
            <ac:spMk id="107" creationId="{1179E9A3-7BF8-4198-9858-B672B7D0AB92}"/>
          </ac:spMkLst>
        </pc:spChg>
        <pc:spChg chg="add mod">
          <ac:chgData name="Davina Szilvasy" userId="59fb472d-eed4-4f11-9686-c2c8db02a2cd" providerId="ADAL" clId="{0564B062-C3B5-4BC4-BF0A-9BDB8DF3A355}" dt="2019-05-22T10:40:49.977" v="569" actId="571"/>
          <ac:spMkLst>
            <pc:docMk/>
            <pc:sldMk cId="2813878076" sldId="417"/>
            <ac:spMk id="108" creationId="{083D0681-0872-4DEA-8B28-A706FCD26622}"/>
          </ac:spMkLst>
        </pc:spChg>
        <pc:spChg chg="add mod">
          <ac:chgData name="Davina Szilvasy" userId="59fb472d-eed4-4f11-9686-c2c8db02a2cd" providerId="ADAL" clId="{0564B062-C3B5-4BC4-BF0A-9BDB8DF3A355}" dt="2019-05-22T10:40:49.977" v="569" actId="571"/>
          <ac:spMkLst>
            <pc:docMk/>
            <pc:sldMk cId="2813878076" sldId="417"/>
            <ac:spMk id="109" creationId="{3D669533-47DE-4270-AF5B-C90242E85B92}"/>
          </ac:spMkLst>
        </pc:spChg>
        <pc:spChg chg="add mod">
          <ac:chgData name="Davina Szilvasy" userId="59fb472d-eed4-4f11-9686-c2c8db02a2cd" providerId="ADAL" clId="{0564B062-C3B5-4BC4-BF0A-9BDB8DF3A355}" dt="2019-05-22T10:40:49.977" v="569" actId="571"/>
          <ac:spMkLst>
            <pc:docMk/>
            <pc:sldMk cId="2813878076" sldId="417"/>
            <ac:spMk id="110" creationId="{951020B3-0D66-40B8-B353-91790F9EA2EB}"/>
          </ac:spMkLst>
        </pc:spChg>
        <pc:spChg chg="add mod">
          <ac:chgData name="Davina Szilvasy" userId="59fb472d-eed4-4f11-9686-c2c8db02a2cd" providerId="ADAL" clId="{0564B062-C3B5-4BC4-BF0A-9BDB8DF3A355}" dt="2019-05-22T10:40:49.977" v="569" actId="571"/>
          <ac:spMkLst>
            <pc:docMk/>
            <pc:sldMk cId="2813878076" sldId="417"/>
            <ac:spMk id="111" creationId="{8282F61C-FDCC-46E3-BE6C-3FC1B1812451}"/>
          </ac:spMkLst>
        </pc:spChg>
        <pc:spChg chg="add mod">
          <ac:chgData name="Davina Szilvasy" userId="59fb472d-eed4-4f11-9686-c2c8db02a2cd" providerId="ADAL" clId="{0564B062-C3B5-4BC4-BF0A-9BDB8DF3A355}" dt="2019-05-22T10:40:49.977" v="569" actId="571"/>
          <ac:spMkLst>
            <pc:docMk/>
            <pc:sldMk cId="2813878076" sldId="417"/>
            <ac:spMk id="112" creationId="{FD9F0842-B767-422A-BE36-464BF0111B72}"/>
          </ac:spMkLst>
        </pc:spChg>
        <pc:spChg chg="add mod">
          <ac:chgData name="Davina Szilvasy" userId="59fb472d-eed4-4f11-9686-c2c8db02a2cd" providerId="ADAL" clId="{0564B062-C3B5-4BC4-BF0A-9BDB8DF3A355}" dt="2019-05-22T10:40:49.977" v="569" actId="571"/>
          <ac:spMkLst>
            <pc:docMk/>
            <pc:sldMk cId="2813878076" sldId="417"/>
            <ac:spMk id="113" creationId="{5FAEE774-EA07-41F3-A73A-0C323A4C0917}"/>
          </ac:spMkLst>
        </pc:spChg>
        <pc:spChg chg="mod">
          <ac:chgData name="Davina Szilvasy" userId="59fb472d-eed4-4f11-9686-c2c8db02a2cd" providerId="ADAL" clId="{0564B062-C3B5-4BC4-BF0A-9BDB8DF3A355}" dt="2019-05-22T10:40:51.206" v="570" actId="207"/>
          <ac:spMkLst>
            <pc:docMk/>
            <pc:sldMk cId="2813878076" sldId="417"/>
            <ac:spMk id="212" creationId="{301E6CEA-1AE3-49E3-A038-577F11E227E7}"/>
          </ac:spMkLst>
        </pc:spChg>
        <pc:spChg chg="mod">
          <ac:chgData name="Davina Szilvasy" userId="59fb472d-eed4-4f11-9686-c2c8db02a2cd" providerId="ADAL" clId="{0564B062-C3B5-4BC4-BF0A-9BDB8DF3A355}" dt="2019-05-22T10:40:59.528" v="571" actId="207"/>
          <ac:spMkLst>
            <pc:docMk/>
            <pc:sldMk cId="2813878076" sldId="417"/>
            <ac:spMk id="213" creationId="{F6098410-0A36-4167-8161-1AD1DE983461}"/>
          </ac:spMkLst>
        </pc:spChg>
        <pc:spChg chg="mod">
          <ac:chgData name="Davina Szilvasy" userId="59fb472d-eed4-4f11-9686-c2c8db02a2cd" providerId="ADAL" clId="{0564B062-C3B5-4BC4-BF0A-9BDB8DF3A355}" dt="2019-05-22T10:40:59.528" v="571" actId="207"/>
          <ac:spMkLst>
            <pc:docMk/>
            <pc:sldMk cId="2813878076" sldId="417"/>
            <ac:spMk id="214" creationId="{F0EFD9FA-41B7-481D-9F5E-C722E4262701}"/>
          </ac:spMkLst>
        </pc:spChg>
        <pc:spChg chg="mod">
          <ac:chgData name="Davina Szilvasy" userId="59fb472d-eed4-4f11-9686-c2c8db02a2cd" providerId="ADAL" clId="{0564B062-C3B5-4BC4-BF0A-9BDB8DF3A355}" dt="2019-05-22T10:40:59.528" v="571" actId="207"/>
          <ac:spMkLst>
            <pc:docMk/>
            <pc:sldMk cId="2813878076" sldId="417"/>
            <ac:spMk id="215" creationId="{8660D094-5F7C-485D-B998-CE84B7FEB32C}"/>
          </ac:spMkLst>
        </pc:spChg>
        <pc:spChg chg="mod">
          <ac:chgData name="Davina Szilvasy" userId="59fb472d-eed4-4f11-9686-c2c8db02a2cd" providerId="ADAL" clId="{0564B062-C3B5-4BC4-BF0A-9BDB8DF3A355}" dt="2019-05-22T10:40:59.528" v="571" actId="207"/>
          <ac:spMkLst>
            <pc:docMk/>
            <pc:sldMk cId="2813878076" sldId="417"/>
            <ac:spMk id="216" creationId="{4363A0F6-AD81-47C0-893A-FADB0A22B5F4}"/>
          </ac:spMkLst>
        </pc:spChg>
        <pc:spChg chg="mod">
          <ac:chgData name="Davina Szilvasy" userId="59fb472d-eed4-4f11-9686-c2c8db02a2cd" providerId="ADAL" clId="{0564B062-C3B5-4BC4-BF0A-9BDB8DF3A355}" dt="2019-05-22T10:40:59.528" v="571" actId="207"/>
          <ac:spMkLst>
            <pc:docMk/>
            <pc:sldMk cId="2813878076" sldId="417"/>
            <ac:spMk id="217" creationId="{38979939-13B6-4DB5-A21C-D25C9B0401D3}"/>
          </ac:spMkLst>
        </pc:spChg>
        <pc:spChg chg="mod">
          <ac:chgData name="Davina Szilvasy" userId="59fb472d-eed4-4f11-9686-c2c8db02a2cd" providerId="ADAL" clId="{0564B062-C3B5-4BC4-BF0A-9BDB8DF3A355}" dt="2019-05-22T10:40:59.528" v="571" actId="207"/>
          <ac:spMkLst>
            <pc:docMk/>
            <pc:sldMk cId="2813878076" sldId="417"/>
            <ac:spMk id="218" creationId="{04E000B4-DDA7-482E-A240-2C79A2EB2839}"/>
          </ac:spMkLst>
        </pc:spChg>
        <pc:spChg chg="mod">
          <ac:chgData name="Davina Szilvasy" userId="59fb472d-eed4-4f11-9686-c2c8db02a2cd" providerId="ADAL" clId="{0564B062-C3B5-4BC4-BF0A-9BDB8DF3A355}" dt="2019-05-22T10:40:59.528" v="571" actId="207"/>
          <ac:spMkLst>
            <pc:docMk/>
            <pc:sldMk cId="2813878076" sldId="417"/>
            <ac:spMk id="219" creationId="{CD7478D3-DE39-41AF-96F8-E6513C157809}"/>
          </ac:spMkLst>
        </pc:spChg>
        <pc:spChg chg="mod">
          <ac:chgData name="Davina Szilvasy" userId="59fb472d-eed4-4f11-9686-c2c8db02a2cd" providerId="ADAL" clId="{0564B062-C3B5-4BC4-BF0A-9BDB8DF3A355}" dt="2019-05-22T10:40:41.245" v="567" actId="207"/>
          <ac:spMkLst>
            <pc:docMk/>
            <pc:sldMk cId="2813878076" sldId="417"/>
            <ac:spMk id="221" creationId="{F94CEA38-95B7-4382-9CFB-D8C9E0078282}"/>
          </ac:spMkLst>
        </pc:spChg>
        <pc:spChg chg="mod">
          <ac:chgData name="Davina Szilvasy" userId="59fb472d-eed4-4f11-9686-c2c8db02a2cd" providerId="ADAL" clId="{0564B062-C3B5-4BC4-BF0A-9BDB8DF3A355}" dt="2019-05-22T10:40:41.245" v="567" actId="207"/>
          <ac:spMkLst>
            <pc:docMk/>
            <pc:sldMk cId="2813878076" sldId="417"/>
            <ac:spMk id="222" creationId="{EE94FFC1-0C2D-4170-9086-43552C24943B}"/>
          </ac:spMkLst>
        </pc:spChg>
        <pc:spChg chg="mod">
          <ac:chgData name="Davina Szilvasy" userId="59fb472d-eed4-4f11-9686-c2c8db02a2cd" providerId="ADAL" clId="{0564B062-C3B5-4BC4-BF0A-9BDB8DF3A355}" dt="2019-05-22T10:40:41.245" v="567" actId="207"/>
          <ac:spMkLst>
            <pc:docMk/>
            <pc:sldMk cId="2813878076" sldId="417"/>
            <ac:spMk id="223" creationId="{1049265C-0889-450D-91BD-C881D517147C}"/>
          </ac:spMkLst>
        </pc:spChg>
        <pc:spChg chg="mod">
          <ac:chgData name="Davina Szilvasy" userId="59fb472d-eed4-4f11-9686-c2c8db02a2cd" providerId="ADAL" clId="{0564B062-C3B5-4BC4-BF0A-9BDB8DF3A355}" dt="2019-05-22T10:40:51.206" v="570" actId="207"/>
          <ac:spMkLst>
            <pc:docMk/>
            <pc:sldMk cId="2813878076" sldId="417"/>
            <ac:spMk id="224" creationId="{D4B76E64-A6F2-4809-8D3C-428A31434618}"/>
          </ac:spMkLst>
        </pc:spChg>
        <pc:spChg chg="mod">
          <ac:chgData name="Davina Szilvasy" userId="59fb472d-eed4-4f11-9686-c2c8db02a2cd" providerId="ADAL" clId="{0564B062-C3B5-4BC4-BF0A-9BDB8DF3A355}" dt="2019-05-22T10:40:51.206" v="570" actId="207"/>
          <ac:spMkLst>
            <pc:docMk/>
            <pc:sldMk cId="2813878076" sldId="417"/>
            <ac:spMk id="225" creationId="{15383E3C-7EE8-4142-A6AD-19F2D7FE1915}"/>
          </ac:spMkLst>
        </pc:spChg>
        <pc:spChg chg="mod">
          <ac:chgData name="Davina Szilvasy" userId="59fb472d-eed4-4f11-9686-c2c8db02a2cd" providerId="ADAL" clId="{0564B062-C3B5-4BC4-BF0A-9BDB8DF3A355}" dt="2019-05-22T10:40:51.206" v="570" actId="207"/>
          <ac:spMkLst>
            <pc:docMk/>
            <pc:sldMk cId="2813878076" sldId="417"/>
            <ac:spMk id="226" creationId="{03DCDFD4-86AF-4350-B8CC-BF4A6318CFB9}"/>
          </ac:spMkLst>
        </pc:spChg>
        <pc:spChg chg="mod">
          <ac:chgData name="Davina Szilvasy" userId="59fb472d-eed4-4f11-9686-c2c8db02a2cd" providerId="ADAL" clId="{0564B062-C3B5-4BC4-BF0A-9BDB8DF3A355}" dt="2019-05-22T10:40:51.206" v="570" actId="207"/>
          <ac:spMkLst>
            <pc:docMk/>
            <pc:sldMk cId="2813878076" sldId="417"/>
            <ac:spMk id="227" creationId="{4D3C627C-D04F-4B7F-A6FD-95EB5EFB5E11}"/>
          </ac:spMkLst>
        </pc:spChg>
        <pc:spChg chg="mod">
          <ac:chgData name="Davina Szilvasy" userId="59fb472d-eed4-4f11-9686-c2c8db02a2cd" providerId="ADAL" clId="{0564B062-C3B5-4BC4-BF0A-9BDB8DF3A355}" dt="2019-05-22T10:41:19.526" v="572" actId="207"/>
          <ac:spMkLst>
            <pc:docMk/>
            <pc:sldMk cId="2813878076" sldId="417"/>
            <ac:spMk id="258" creationId="{DF008E04-4184-4781-91B6-4F45D774853A}"/>
          </ac:spMkLst>
        </pc:spChg>
        <pc:spChg chg="mod">
          <ac:chgData name="Davina Szilvasy" userId="59fb472d-eed4-4f11-9686-c2c8db02a2cd" providerId="ADAL" clId="{0564B062-C3B5-4BC4-BF0A-9BDB8DF3A355}" dt="2019-05-22T10:41:19.526" v="572" actId="207"/>
          <ac:spMkLst>
            <pc:docMk/>
            <pc:sldMk cId="2813878076" sldId="417"/>
            <ac:spMk id="259" creationId="{0CE5D9D6-905D-4D66-9B61-AE93394A91D5}"/>
          </ac:spMkLst>
        </pc:spChg>
        <pc:spChg chg="mod">
          <ac:chgData name="Davina Szilvasy" userId="59fb472d-eed4-4f11-9686-c2c8db02a2cd" providerId="ADAL" clId="{0564B062-C3B5-4BC4-BF0A-9BDB8DF3A355}" dt="2019-05-22T10:41:19.526" v="572" actId="207"/>
          <ac:spMkLst>
            <pc:docMk/>
            <pc:sldMk cId="2813878076" sldId="417"/>
            <ac:spMk id="260" creationId="{19F3416E-892C-4612-BD99-0BD268366198}"/>
          </ac:spMkLst>
        </pc:spChg>
        <pc:spChg chg="mod">
          <ac:chgData name="Davina Szilvasy" userId="59fb472d-eed4-4f11-9686-c2c8db02a2cd" providerId="ADAL" clId="{0564B062-C3B5-4BC4-BF0A-9BDB8DF3A355}" dt="2019-05-22T10:41:19.526" v="572" actId="207"/>
          <ac:spMkLst>
            <pc:docMk/>
            <pc:sldMk cId="2813878076" sldId="417"/>
            <ac:spMk id="261" creationId="{EB5BFD00-6946-4ABC-8FD8-8A3DF2DE668B}"/>
          </ac:spMkLst>
        </pc:spChg>
        <pc:spChg chg="mod">
          <ac:chgData name="Davina Szilvasy" userId="59fb472d-eed4-4f11-9686-c2c8db02a2cd" providerId="ADAL" clId="{0564B062-C3B5-4BC4-BF0A-9BDB8DF3A355}" dt="2019-05-22T10:41:19.526" v="572" actId="207"/>
          <ac:spMkLst>
            <pc:docMk/>
            <pc:sldMk cId="2813878076" sldId="417"/>
            <ac:spMk id="262" creationId="{28861AAC-63AD-497B-8902-5AE97F640104}"/>
          </ac:spMkLst>
        </pc:spChg>
        <pc:spChg chg="mod">
          <ac:chgData name="Davina Szilvasy" userId="59fb472d-eed4-4f11-9686-c2c8db02a2cd" providerId="ADAL" clId="{0564B062-C3B5-4BC4-BF0A-9BDB8DF3A355}" dt="2019-05-22T10:41:19.526" v="572" actId="207"/>
          <ac:spMkLst>
            <pc:docMk/>
            <pc:sldMk cId="2813878076" sldId="417"/>
            <ac:spMk id="263" creationId="{03F592F9-3BB5-4EBF-BA74-4BD26CD88996}"/>
          </ac:spMkLst>
        </pc:spChg>
        <pc:spChg chg="mod">
          <ac:chgData name="Davina Szilvasy" userId="59fb472d-eed4-4f11-9686-c2c8db02a2cd" providerId="ADAL" clId="{0564B062-C3B5-4BC4-BF0A-9BDB8DF3A355}" dt="2019-05-22T10:41:19.526" v="572" actId="207"/>
          <ac:spMkLst>
            <pc:docMk/>
            <pc:sldMk cId="2813878076" sldId="417"/>
            <ac:spMk id="264" creationId="{5F0103DD-C438-45AE-AE00-04CDB3DC1BD0}"/>
          </ac:spMkLst>
        </pc:spChg>
        <pc:spChg chg="mod">
          <ac:chgData name="Davina Szilvasy" userId="59fb472d-eed4-4f11-9686-c2c8db02a2cd" providerId="ADAL" clId="{0564B062-C3B5-4BC4-BF0A-9BDB8DF3A355}" dt="2019-05-22T10:41:19.526" v="572" actId="207"/>
          <ac:spMkLst>
            <pc:docMk/>
            <pc:sldMk cId="2813878076" sldId="417"/>
            <ac:spMk id="265" creationId="{5DDFCA78-7F70-4172-AD85-2F9C1F4799E1}"/>
          </ac:spMkLst>
        </pc:spChg>
        <pc:spChg chg="mod">
          <ac:chgData name="Davina Szilvasy" userId="59fb472d-eed4-4f11-9686-c2c8db02a2cd" providerId="ADAL" clId="{0564B062-C3B5-4BC4-BF0A-9BDB8DF3A355}" dt="2019-05-22T10:41:19.526" v="572" actId="207"/>
          <ac:spMkLst>
            <pc:docMk/>
            <pc:sldMk cId="2813878076" sldId="417"/>
            <ac:spMk id="266" creationId="{73D49408-31DA-4D86-88CF-39DB5FC79C53}"/>
          </ac:spMkLst>
        </pc:spChg>
        <pc:spChg chg="mod">
          <ac:chgData name="Davina Szilvasy" userId="59fb472d-eed4-4f11-9686-c2c8db02a2cd" providerId="ADAL" clId="{0564B062-C3B5-4BC4-BF0A-9BDB8DF3A355}" dt="2019-05-22T10:41:19.526" v="572" actId="207"/>
          <ac:spMkLst>
            <pc:docMk/>
            <pc:sldMk cId="2813878076" sldId="417"/>
            <ac:spMk id="267" creationId="{96DF094C-D20E-423F-B001-B0821FF4A12B}"/>
          </ac:spMkLst>
        </pc:spChg>
        <pc:spChg chg="mod">
          <ac:chgData name="Davina Szilvasy" userId="59fb472d-eed4-4f11-9686-c2c8db02a2cd" providerId="ADAL" clId="{0564B062-C3B5-4BC4-BF0A-9BDB8DF3A355}" dt="2019-05-22T10:41:19.526" v="572" actId="207"/>
          <ac:spMkLst>
            <pc:docMk/>
            <pc:sldMk cId="2813878076" sldId="417"/>
            <ac:spMk id="268" creationId="{6A70599D-422B-4162-803B-5CFB8F4838AA}"/>
          </ac:spMkLst>
        </pc:spChg>
        <pc:spChg chg="mod">
          <ac:chgData name="Davina Szilvasy" userId="59fb472d-eed4-4f11-9686-c2c8db02a2cd" providerId="ADAL" clId="{0564B062-C3B5-4BC4-BF0A-9BDB8DF3A355}" dt="2019-05-22T10:41:19.526" v="572" actId="207"/>
          <ac:spMkLst>
            <pc:docMk/>
            <pc:sldMk cId="2813878076" sldId="417"/>
            <ac:spMk id="269" creationId="{4AC40685-537C-403A-A445-925B08A9317A}"/>
          </ac:spMkLst>
        </pc:spChg>
        <pc:spChg chg="mod">
          <ac:chgData name="Davina Szilvasy" userId="59fb472d-eed4-4f11-9686-c2c8db02a2cd" providerId="ADAL" clId="{0564B062-C3B5-4BC4-BF0A-9BDB8DF3A355}" dt="2019-05-22T10:41:19.526" v="572" actId="207"/>
          <ac:spMkLst>
            <pc:docMk/>
            <pc:sldMk cId="2813878076" sldId="417"/>
            <ac:spMk id="270" creationId="{03467318-5D27-469B-8E81-0AC36956E00B}"/>
          </ac:spMkLst>
        </pc:spChg>
        <pc:spChg chg="mod">
          <ac:chgData name="Davina Szilvasy" userId="59fb472d-eed4-4f11-9686-c2c8db02a2cd" providerId="ADAL" clId="{0564B062-C3B5-4BC4-BF0A-9BDB8DF3A355}" dt="2019-05-22T10:41:19.526" v="572" actId="207"/>
          <ac:spMkLst>
            <pc:docMk/>
            <pc:sldMk cId="2813878076" sldId="417"/>
            <ac:spMk id="271" creationId="{A8540BE8-F396-4C6A-B0BE-7B228AAF08DC}"/>
          </ac:spMkLst>
        </pc:spChg>
        <pc:spChg chg="mod">
          <ac:chgData name="Davina Szilvasy" userId="59fb472d-eed4-4f11-9686-c2c8db02a2cd" providerId="ADAL" clId="{0564B062-C3B5-4BC4-BF0A-9BDB8DF3A355}" dt="2019-05-22T10:41:19.526" v="572" actId="207"/>
          <ac:spMkLst>
            <pc:docMk/>
            <pc:sldMk cId="2813878076" sldId="417"/>
            <ac:spMk id="272" creationId="{FA5D91F7-47B3-4FE3-BF8D-45223483F973}"/>
          </ac:spMkLst>
        </pc:spChg>
        <pc:spChg chg="mod">
          <ac:chgData name="Davina Szilvasy" userId="59fb472d-eed4-4f11-9686-c2c8db02a2cd" providerId="ADAL" clId="{0564B062-C3B5-4BC4-BF0A-9BDB8DF3A355}" dt="2019-05-22T10:41:19.526" v="572" actId="207"/>
          <ac:spMkLst>
            <pc:docMk/>
            <pc:sldMk cId="2813878076" sldId="417"/>
            <ac:spMk id="273" creationId="{2D44840D-E286-4E88-92D0-02712FCD1DFD}"/>
          </ac:spMkLst>
        </pc:spChg>
        <pc:grpChg chg="mod">
          <ac:chgData name="Davina Szilvasy" userId="59fb472d-eed4-4f11-9686-c2c8db02a2cd" providerId="ADAL" clId="{0564B062-C3B5-4BC4-BF0A-9BDB8DF3A355}" dt="2019-05-22T10:40:49.977" v="569" actId="571"/>
          <ac:grpSpMkLst>
            <pc:docMk/>
            <pc:sldMk cId="2813878076" sldId="417"/>
            <ac:grpSpMk id="201" creationId="{2123988D-625D-4BEB-B583-524A5BB0B8FF}"/>
          </ac:grpSpMkLst>
        </pc:grpChg>
        <pc:grpChg chg="mod">
          <ac:chgData name="Davina Szilvasy" userId="59fb472d-eed4-4f11-9686-c2c8db02a2cd" providerId="ADAL" clId="{0564B062-C3B5-4BC4-BF0A-9BDB8DF3A355}" dt="2019-05-22T10:40:49.977" v="569" actId="571"/>
          <ac:grpSpMkLst>
            <pc:docMk/>
            <pc:sldMk cId="2813878076" sldId="417"/>
            <ac:grpSpMk id="202" creationId="{285DCB6F-D154-4C70-8892-1639C35630DC}"/>
          </ac:grpSpMkLst>
        </pc:grpChg>
        <pc:grpChg chg="mod">
          <ac:chgData name="Davina Szilvasy" userId="59fb472d-eed4-4f11-9686-c2c8db02a2cd" providerId="ADAL" clId="{0564B062-C3B5-4BC4-BF0A-9BDB8DF3A355}" dt="2019-05-22T10:40:49.977" v="569" actId="571"/>
          <ac:grpSpMkLst>
            <pc:docMk/>
            <pc:sldMk cId="2813878076" sldId="417"/>
            <ac:grpSpMk id="205" creationId="{CBAF7B6C-AB9B-40D7-9FAB-D49FAFF55C8D}"/>
          </ac:grpSpMkLst>
        </pc:grpChg>
        <pc:grpChg chg="mod">
          <ac:chgData name="Davina Szilvasy" userId="59fb472d-eed4-4f11-9686-c2c8db02a2cd" providerId="ADAL" clId="{0564B062-C3B5-4BC4-BF0A-9BDB8DF3A355}" dt="2019-05-22T10:40:49.977" v="569" actId="571"/>
          <ac:grpSpMkLst>
            <pc:docMk/>
            <pc:sldMk cId="2813878076" sldId="417"/>
            <ac:grpSpMk id="208" creationId="{0DA5BDEA-7642-4760-AFD2-AC9A05A5EE16}"/>
          </ac:grpSpMkLst>
        </pc:grpChg>
        <pc:grpChg chg="mod">
          <ac:chgData name="Davina Szilvasy" userId="59fb472d-eed4-4f11-9686-c2c8db02a2cd" providerId="ADAL" clId="{0564B062-C3B5-4BC4-BF0A-9BDB8DF3A355}" dt="2019-05-22T10:40:49.977" v="569" actId="571"/>
          <ac:grpSpMkLst>
            <pc:docMk/>
            <pc:sldMk cId="2813878076" sldId="417"/>
            <ac:grpSpMk id="209" creationId="{28B90E7E-39E7-4EA8-9155-E6E6605126F5}"/>
          </ac:grpSpMkLst>
        </pc:grpChg>
        <pc:picChg chg="add mod ord">
          <ac:chgData name="Davina Szilvasy" userId="59fb472d-eed4-4f11-9686-c2c8db02a2cd" providerId="ADAL" clId="{0564B062-C3B5-4BC4-BF0A-9BDB8DF3A355}" dt="2019-05-22T10:42:58.114" v="580" actId="170"/>
          <ac:picMkLst>
            <pc:docMk/>
            <pc:sldMk cId="2813878076" sldId="417"/>
            <ac:picMk id="115" creationId="{B4088AE5-C6BE-4064-8EE9-7F55A10C4170}"/>
          </ac:picMkLst>
        </pc:picChg>
        <pc:picChg chg="mod">
          <ac:chgData name="Davina Szilvasy" userId="59fb472d-eed4-4f11-9686-c2c8db02a2cd" providerId="ADAL" clId="{0564B062-C3B5-4BC4-BF0A-9BDB8DF3A355}" dt="2019-05-22T10:31:11.143" v="475"/>
          <ac:picMkLst>
            <pc:docMk/>
            <pc:sldMk cId="2813878076" sldId="417"/>
            <ac:picMk id="203" creationId="{024FDC5B-E540-4CCC-B7D3-DFB406957CF1}"/>
          </ac:picMkLst>
        </pc:picChg>
        <pc:picChg chg="mod">
          <ac:chgData name="Davina Szilvasy" userId="59fb472d-eed4-4f11-9686-c2c8db02a2cd" providerId="ADAL" clId="{0564B062-C3B5-4BC4-BF0A-9BDB8DF3A355}" dt="2019-05-22T10:30:28.024" v="469"/>
          <ac:picMkLst>
            <pc:docMk/>
            <pc:sldMk cId="2813878076" sldId="417"/>
            <ac:picMk id="206" creationId="{53FE3C4C-0E31-417C-B742-C92E5D21B7AE}"/>
          </ac:picMkLst>
        </pc:picChg>
        <pc:picChg chg="mod">
          <ac:chgData name="Davina Szilvasy" userId="59fb472d-eed4-4f11-9686-c2c8db02a2cd" providerId="ADAL" clId="{0564B062-C3B5-4BC4-BF0A-9BDB8DF3A355}" dt="2019-05-22T10:30:22.563" v="468"/>
          <ac:picMkLst>
            <pc:docMk/>
            <pc:sldMk cId="2813878076" sldId="417"/>
            <ac:picMk id="207" creationId="{E3A079B8-EC8E-4E0F-A980-A3D1BD652B72}"/>
          </ac:picMkLst>
        </pc:picChg>
        <pc:picChg chg="mod">
          <ac:chgData name="Davina Szilvasy" userId="59fb472d-eed4-4f11-9686-c2c8db02a2cd" providerId="ADAL" clId="{0564B062-C3B5-4BC4-BF0A-9BDB8DF3A355}" dt="2019-05-22T10:30:57.897" v="472"/>
          <ac:picMkLst>
            <pc:docMk/>
            <pc:sldMk cId="2813878076" sldId="417"/>
            <ac:picMk id="253" creationId="{090A2EA7-A39D-4A6A-BF28-DE0629F239BB}"/>
          </ac:picMkLst>
        </pc:picChg>
        <pc:picChg chg="mod">
          <ac:chgData name="Davina Szilvasy" userId="59fb472d-eed4-4f11-9686-c2c8db02a2cd" providerId="ADAL" clId="{0564B062-C3B5-4BC4-BF0A-9BDB8DF3A355}" dt="2019-05-22T10:30:57.897" v="472"/>
          <ac:picMkLst>
            <pc:docMk/>
            <pc:sldMk cId="2813878076" sldId="417"/>
            <ac:picMk id="254" creationId="{0FA10E25-19C7-4323-BAB4-9D1E613A93F0}"/>
          </ac:picMkLst>
        </pc:picChg>
        <pc:picChg chg="mod">
          <ac:chgData name="Davina Szilvasy" userId="59fb472d-eed4-4f11-9686-c2c8db02a2cd" providerId="ADAL" clId="{0564B062-C3B5-4BC4-BF0A-9BDB8DF3A355}" dt="2019-05-22T10:31:23.209" v="478"/>
          <ac:picMkLst>
            <pc:docMk/>
            <pc:sldMk cId="2813878076" sldId="417"/>
            <ac:picMk id="255" creationId="{29B269FB-1226-4688-983A-6D28C7255C96}"/>
          </ac:picMkLst>
        </pc:picChg>
        <pc:cxnChg chg="mod">
          <ac:chgData name="Davina Szilvasy" userId="59fb472d-eed4-4f11-9686-c2c8db02a2cd" providerId="ADAL" clId="{0564B062-C3B5-4BC4-BF0A-9BDB8DF3A355}" dt="2019-05-22T10:46:00.434" v="585" actId="14100"/>
          <ac:cxnSpMkLst>
            <pc:docMk/>
            <pc:sldMk cId="2813878076" sldId="417"/>
            <ac:cxnSpMk id="210" creationId="{82440AF5-AEBE-4EA8-9AAF-09E84814E212}"/>
          </ac:cxnSpMkLst>
        </pc:cxnChg>
        <pc:cxnChg chg="mod">
          <ac:chgData name="Davina Szilvasy" userId="59fb472d-eed4-4f11-9686-c2c8db02a2cd" providerId="ADAL" clId="{0564B062-C3B5-4BC4-BF0A-9BDB8DF3A355}" dt="2019-05-22T10:46:19.076" v="586" actId="14100"/>
          <ac:cxnSpMkLst>
            <pc:docMk/>
            <pc:sldMk cId="2813878076" sldId="417"/>
            <ac:cxnSpMk id="275" creationId="{27F9F1B4-162A-4BE8-9334-95EC439A29FF}"/>
          </ac:cxnSpMkLst>
        </pc:cxnChg>
      </pc:sldChg>
      <pc:sldChg chg="addSp delSp modSp">
        <pc:chgData name="Davina Szilvasy" userId="59fb472d-eed4-4f11-9686-c2c8db02a2cd" providerId="ADAL" clId="{0564B062-C3B5-4BC4-BF0A-9BDB8DF3A355}" dt="2019-05-22T10:36:13.849" v="555"/>
        <pc:sldMkLst>
          <pc:docMk/>
          <pc:sldMk cId="2141305814" sldId="418"/>
        </pc:sldMkLst>
        <pc:spChg chg="mod">
          <ac:chgData name="Davina Szilvasy" userId="59fb472d-eed4-4f11-9686-c2c8db02a2cd" providerId="ADAL" clId="{0564B062-C3B5-4BC4-BF0A-9BDB8DF3A355}" dt="2019-05-22T10:04:56.804" v="16" actId="207"/>
          <ac:spMkLst>
            <pc:docMk/>
            <pc:sldMk cId="2141305814" sldId="418"/>
            <ac:spMk id="19" creationId="{5252A847-DE45-4FA3-A1F8-EEBEB845FF8E}"/>
          </ac:spMkLst>
        </pc:spChg>
        <pc:picChg chg="add del">
          <ac:chgData name="Davina Szilvasy" userId="59fb472d-eed4-4f11-9686-c2c8db02a2cd" providerId="ADAL" clId="{0564B062-C3B5-4BC4-BF0A-9BDB8DF3A355}" dt="2019-05-22T10:36:13.849" v="555"/>
          <ac:picMkLst>
            <pc:docMk/>
            <pc:sldMk cId="2141305814" sldId="418"/>
            <ac:picMk id="97" creationId="{778E6D72-1607-4014-BCDE-29A8EB131F33}"/>
          </ac:picMkLst>
        </pc:picChg>
        <pc:picChg chg="del">
          <ac:chgData name="Davina Szilvasy" userId="59fb472d-eed4-4f11-9686-c2c8db02a2cd" providerId="ADAL" clId="{0564B062-C3B5-4BC4-BF0A-9BDB8DF3A355}" dt="2019-05-22T10:35:40.372" v="548" actId="478"/>
          <ac:picMkLst>
            <pc:docMk/>
            <pc:sldMk cId="2141305814" sldId="418"/>
            <ac:picMk id="103" creationId="{82CB4592-7FFE-4A4E-9897-400DB480A4C7}"/>
          </ac:picMkLst>
        </pc:picChg>
      </pc:sldChg>
      <pc:sldChg chg="addSp delSp modSp">
        <pc:chgData name="Davina Szilvasy" userId="59fb472d-eed4-4f11-9686-c2c8db02a2cd" providerId="ADAL" clId="{0564B062-C3B5-4BC4-BF0A-9BDB8DF3A355}" dt="2019-05-22T10:34:44.698" v="527" actId="166"/>
        <pc:sldMkLst>
          <pc:docMk/>
          <pc:sldMk cId="3445638792" sldId="421"/>
        </pc:sldMkLst>
        <pc:spChg chg="mod">
          <ac:chgData name="Davina Szilvasy" userId="59fb472d-eed4-4f11-9686-c2c8db02a2cd" providerId="ADAL" clId="{0564B062-C3B5-4BC4-BF0A-9BDB8DF3A355}" dt="2019-05-22T10:06:12.192" v="43" actId="20577"/>
          <ac:spMkLst>
            <pc:docMk/>
            <pc:sldMk cId="3445638792" sldId="421"/>
            <ac:spMk id="19" creationId="{5252A847-DE45-4FA3-A1F8-EEBEB845FF8E}"/>
          </ac:spMkLst>
        </pc:spChg>
        <pc:grpChg chg="add del ord">
          <ac:chgData name="Davina Szilvasy" userId="59fb472d-eed4-4f11-9686-c2c8db02a2cd" providerId="ADAL" clId="{0564B062-C3B5-4BC4-BF0A-9BDB8DF3A355}" dt="2019-05-22T10:34:44.698" v="527" actId="166"/>
          <ac:grpSpMkLst>
            <pc:docMk/>
            <pc:sldMk cId="3445638792" sldId="421"/>
            <ac:grpSpMk id="6" creationId="{671C2391-D35B-4453-A4D0-52C1F25930EE}"/>
          </ac:grpSpMkLst>
        </pc:grpChg>
        <pc:grpChg chg="del">
          <ac:chgData name="Davina Szilvasy" userId="59fb472d-eed4-4f11-9686-c2c8db02a2cd" providerId="ADAL" clId="{0564B062-C3B5-4BC4-BF0A-9BDB8DF3A355}" dt="2019-05-22T10:34:20.741" v="522" actId="478"/>
          <ac:grpSpMkLst>
            <pc:docMk/>
            <pc:sldMk cId="3445638792" sldId="421"/>
            <ac:grpSpMk id="9" creationId="{8F242945-2AB3-4152-AE36-9CF0F07633F8}"/>
          </ac:grpSpMkLst>
        </pc:grpChg>
        <pc:picChg chg="del">
          <ac:chgData name="Davina Szilvasy" userId="59fb472d-eed4-4f11-9686-c2c8db02a2cd" providerId="ADAL" clId="{0564B062-C3B5-4BC4-BF0A-9BDB8DF3A355}" dt="2019-05-22T10:34:24.858" v="525" actId="478"/>
          <ac:picMkLst>
            <pc:docMk/>
            <pc:sldMk cId="3445638792" sldId="421"/>
            <ac:picMk id="17" creationId="{5B370B4F-1D21-4B8E-8529-BD28C4569851}"/>
          </ac:picMkLst>
        </pc:picChg>
        <pc:picChg chg="del">
          <ac:chgData name="Davina Szilvasy" userId="59fb472d-eed4-4f11-9686-c2c8db02a2cd" providerId="ADAL" clId="{0564B062-C3B5-4BC4-BF0A-9BDB8DF3A355}" dt="2019-05-22T10:34:20.741" v="522" actId="478"/>
          <ac:picMkLst>
            <pc:docMk/>
            <pc:sldMk cId="3445638792" sldId="421"/>
            <ac:picMk id="20" creationId="{9EF2A02F-8647-4135-BFB5-57C6592149EA}"/>
          </ac:picMkLst>
        </pc:picChg>
        <pc:picChg chg="del">
          <ac:chgData name="Davina Szilvasy" userId="59fb472d-eed4-4f11-9686-c2c8db02a2cd" providerId="ADAL" clId="{0564B062-C3B5-4BC4-BF0A-9BDB8DF3A355}" dt="2019-05-22T10:34:17.934" v="521" actId="478"/>
          <ac:picMkLst>
            <pc:docMk/>
            <pc:sldMk cId="3445638792" sldId="421"/>
            <ac:picMk id="21" creationId="{1C987706-9A51-4B0E-9E3D-F251E56FE08F}"/>
          </ac:picMkLst>
        </pc:picChg>
        <pc:picChg chg="del">
          <ac:chgData name="Davina Szilvasy" userId="59fb472d-eed4-4f11-9686-c2c8db02a2cd" providerId="ADAL" clId="{0564B062-C3B5-4BC4-BF0A-9BDB8DF3A355}" dt="2019-05-22T10:34:17.934" v="521" actId="478"/>
          <ac:picMkLst>
            <pc:docMk/>
            <pc:sldMk cId="3445638792" sldId="421"/>
            <ac:picMk id="22" creationId="{146E799C-81D8-4C9D-9C64-4A21B53913A3}"/>
          </ac:picMkLst>
        </pc:picChg>
        <pc:picChg chg="add">
          <ac:chgData name="Davina Szilvasy" userId="59fb472d-eed4-4f11-9686-c2c8db02a2cd" providerId="ADAL" clId="{0564B062-C3B5-4BC4-BF0A-9BDB8DF3A355}" dt="2019-05-22T10:34:26.523" v="526"/>
          <ac:picMkLst>
            <pc:docMk/>
            <pc:sldMk cId="3445638792" sldId="421"/>
            <ac:picMk id="23" creationId="{775D11F1-1B9B-4060-A395-B4CC1514D489}"/>
          </ac:picMkLst>
        </pc:picChg>
        <pc:picChg chg="add">
          <ac:chgData name="Davina Szilvasy" userId="59fb472d-eed4-4f11-9686-c2c8db02a2cd" providerId="ADAL" clId="{0564B062-C3B5-4BC4-BF0A-9BDB8DF3A355}" dt="2019-05-22T10:34:26.523" v="526"/>
          <ac:picMkLst>
            <pc:docMk/>
            <pc:sldMk cId="3445638792" sldId="421"/>
            <ac:picMk id="24" creationId="{3EAC8F9F-3ACD-4BF9-A368-A5C6BE003EC3}"/>
          </ac:picMkLst>
        </pc:picChg>
        <pc:picChg chg="add">
          <ac:chgData name="Davina Szilvasy" userId="59fb472d-eed4-4f11-9686-c2c8db02a2cd" providerId="ADAL" clId="{0564B062-C3B5-4BC4-BF0A-9BDB8DF3A355}" dt="2019-05-22T10:34:26.523" v="526"/>
          <ac:picMkLst>
            <pc:docMk/>
            <pc:sldMk cId="3445638792" sldId="421"/>
            <ac:picMk id="25" creationId="{DD7CF1FF-E827-4364-BBB2-955FE8F19A40}"/>
          </ac:picMkLst>
        </pc:picChg>
        <pc:picChg chg="add">
          <ac:chgData name="Davina Szilvasy" userId="59fb472d-eed4-4f11-9686-c2c8db02a2cd" providerId="ADAL" clId="{0564B062-C3B5-4BC4-BF0A-9BDB8DF3A355}" dt="2019-05-22T10:34:26.523" v="526"/>
          <ac:picMkLst>
            <pc:docMk/>
            <pc:sldMk cId="3445638792" sldId="421"/>
            <ac:picMk id="26" creationId="{AFAA266A-398B-44E4-B7C2-D47661EF6AB7}"/>
          </ac:picMkLst>
        </pc:picChg>
      </pc:sldChg>
      <pc:sldChg chg="addSp delSp modSp">
        <pc:chgData name="Davina Szilvasy" userId="59fb472d-eed4-4f11-9686-c2c8db02a2cd" providerId="ADAL" clId="{0564B062-C3B5-4BC4-BF0A-9BDB8DF3A355}" dt="2019-05-22T10:07:07.304" v="95" actId="20577"/>
        <pc:sldMkLst>
          <pc:docMk/>
          <pc:sldMk cId="2509241829" sldId="422"/>
        </pc:sldMkLst>
        <pc:spChg chg="add">
          <ac:chgData name="Davina Szilvasy" userId="59fb472d-eed4-4f11-9686-c2c8db02a2cd" providerId="ADAL" clId="{0564B062-C3B5-4BC4-BF0A-9BDB8DF3A355}" dt="2019-05-22T10:06:59.828" v="65"/>
          <ac:spMkLst>
            <pc:docMk/>
            <pc:sldMk cId="2509241829" sldId="422"/>
            <ac:spMk id="15" creationId="{41E33ED7-6626-4253-B6DC-920E3D39384A}"/>
          </ac:spMkLst>
        </pc:spChg>
        <pc:spChg chg="add">
          <ac:chgData name="Davina Szilvasy" userId="59fb472d-eed4-4f11-9686-c2c8db02a2cd" providerId="ADAL" clId="{0564B062-C3B5-4BC4-BF0A-9BDB8DF3A355}" dt="2019-05-22T10:06:59.828" v="65"/>
          <ac:spMkLst>
            <pc:docMk/>
            <pc:sldMk cId="2509241829" sldId="422"/>
            <ac:spMk id="16" creationId="{B3C616CB-002A-4CE7-885F-3A9A0AACA59A}"/>
          </ac:spMkLst>
        </pc:spChg>
        <pc:spChg chg="mod">
          <ac:chgData name="Davina Szilvasy" userId="59fb472d-eed4-4f11-9686-c2c8db02a2cd" providerId="ADAL" clId="{0564B062-C3B5-4BC4-BF0A-9BDB8DF3A355}" dt="2019-05-22T10:07:07.304" v="95" actId="20577"/>
          <ac:spMkLst>
            <pc:docMk/>
            <pc:sldMk cId="2509241829" sldId="422"/>
            <ac:spMk id="19" creationId="{5252A847-DE45-4FA3-A1F8-EEBEB845FF8E}"/>
          </ac:spMkLst>
        </pc:spChg>
        <pc:spChg chg="del">
          <ac:chgData name="Davina Szilvasy" userId="59fb472d-eed4-4f11-9686-c2c8db02a2cd" providerId="ADAL" clId="{0564B062-C3B5-4BC4-BF0A-9BDB8DF3A355}" dt="2019-05-22T10:06:58.570" v="64" actId="478"/>
          <ac:spMkLst>
            <pc:docMk/>
            <pc:sldMk cId="2509241829" sldId="422"/>
            <ac:spMk id="37" creationId="{3AE3B105-25E6-46FA-80D1-8BD09BB99DD1}"/>
          </ac:spMkLst>
        </pc:spChg>
        <pc:spChg chg="del">
          <ac:chgData name="Davina Szilvasy" userId="59fb472d-eed4-4f11-9686-c2c8db02a2cd" providerId="ADAL" clId="{0564B062-C3B5-4BC4-BF0A-9BDB8DF3A355}" dt="2019-05-22T10:06:58.570" v="64" actId="478"/>
          <ac:spMkLst>
            <pc:docMk/>
            <pc:sldMk cId="2509241829" sldId="422"/>
            <ac:spMk id="39" creationId="{118BF761-3AE2-4ECC-8EEC-5CDE349CAE88}"/>
          </ac:spMkLst>
        </pc:spChg>
      </pc:sldChg>
      <pc:sldChg chg="addSp delSp modSp">
        <pc:chgData name="Davina Szilvasy" userId="59fb472d-eed4-4f11-9686-c2c8db02a2cd" providerId="ADAL" clId="{0564B062-C3B5-4BC4-BF0A-9BDB8DF3A355}" dt="2019-05-22T10:08:20.307" v="178" actId="208"/>
        <pc:sldMkLst>
          <pc:docMk/>
          <pc:sldMk cId="1163864504" sldId="423"/>
        </pc:sldMkLst>
        <pc:spChg chg="add">
          <ac:chgData name="Davina Szilvasy" userId="59fb472d-eed4-4f11-9686-c2c8db02a2cd" providerId="ADAL" clId="{0564B062-C3B5-4BC4-BF0A-9BDB8DF3A355}" dt="2019-05-22T10:07:17.974" v="97"/>
          <ac:spMkLst>
            <pc:docMk/>
            <pc:sldMk cId="1163864504" sldId="423"/>
            <ac:spMk id="15" creationId="{874B27C9-38AE-40FF-B6CE-B339DBD7C974}"/>
          </ac:spMkLst>
        </pc:spChg>
        <pc:spChg chg="add">
          <ac:chgData name="Davina Szilvasy" userId="59fb472d-eed4-4f11-9686-c2c8db02a2cd" providerId="ADAL" clId="{0564B062-C3B5-4BC4-BF0A-9BDB8DF3A355}" dt="2019-05-22T10:07:17.974" v="97"/>
          <ac:spMkLst>
            <pc:docMk/>
            <pc:sldMk cId="1163864504" sldId="423"/>
            <ac:spMk id="16" creationId="{3A92289D-AD16-4F38-9A99-B12975965037}"/>
          </ac:spMkLst>
        </pc:spChg>
        <pc:spChg chg="mod">
          <ac:chgData name="Davina Szilvasy" userId="59fb472d-eed4-4f11-9686-c2c8db02a2cd" providerId="ADAL" clId="{0564B062-C3B5-4BC4-BF0A-9BDB8DF3A355}" dt="2019-05-22T10:07:52.155" v="175" actId="20577"/>
          <ac:spMkLst>
            <pc:docMk/>
            <pc:sldMk cId="1163864504" sldId="423"/>
            <ac:spMk id="19" creationId="{5252A847-DE45-4FA3-A1F8-EEBEB845FF8E}"/>
          </ac:spMkLst>
        </pc:spChg>
        <pc:spChg chg="del">
          <ac:chgData name="Davina Szilvasy" userId="59fb472d-eed4-4f11-9686-c2c8db02a2cd" providerId="ADAL" clId="{0564B062-C3B5-4BC4-BF0A-9BDB8DF3A355}" dt="2019-05-22T10:07:16.285" v="96" actId="478"/>
          <ac:spMkLst>
            <pc:docMk/>
            <pc:sldMk cId="1163864504" sldId="423"/>
            <ac:spMk id="46" creationId="{5DB0B954-9879-4634-819C-8563BBFAB691}"/>
          </ac:spMkLst>
        </pc:spChg>
        <pc:spChg chg="del">
          <ac:chgData name="Davina Szilvasy" userId="59fb472d-eed4-4f11-9686-c2c8db02a2cd" providerId="ADAL" clId="{0564B062-C3B5-4BC4-BF0A-9BDB8DF3A355}" dt="2019-05-22T10:07:16.285" v="96" actId="478"/>
          <ac:spMkLst>
            <pc:docMk/>
            <pc:sldMk cId="1163864504" sldId="423"/>
            <ac:spMk id="48" creationId="{764AF94A-2D13-49BA-AC9E-33F1D6E5F718}"/>
          </ac:spMkLst>
        </pc:spChg>
        <pc:spChg chg="mod">
          <ac:chgData name="Davina Szilvasy" userId="59fb472d-eed4-4f11-9686-c2c8db02a2cd" providerId="ADAL" clId="{0564B062-C3B5-4BC4-BF0A-9BDB8DF3A355}" dt="2019-05-22T10:08:20.307" v="178" actId="208"/>
          <ac:spMkLst>
            <pc:docMk/>
            <pc:sldMk cId="1163864504" sldId="423"/>
            <ac:spMk id="50" creationId="{7C1022AC-E1DF-487B-942C-90F29BBC2CBB}"/>
          </ac:spMkLst>
        </pc:spChg>
        <pc:spChg chg="mod">
          <ac:chgData name="Davina Szilvasy" userId="59fb472d-eed4-4f11-9686-c2c8db02a2cd" providerId="ADAL" clId="{0564B062-C3B5-4BC4-BF0A-9BDB8DF3A355}" dt="2019-05-22T10:08:20.307" v="178" actId="208"/>
          <ac:spMkLst>
            <pc:docMk/>
            <pc:sldMk cId="1163864504" sldId="423"/>
            <ac:spMk id="52" creationId="{0096D5EC-6A6A-4122-9BED-5883ED7FAE80}"/>
          </ac:spMkLst>
        </pc:spChg>
      </pc:sldChg>
      <pc:sldChg chg="del">
        <pc:chgData name="Davina Szilvasy" userId="59fb472d-eed4-4f11-9686-c2c8db02a2cd" providerId="ADAL" clId="{0564B062-C3B5-4BC4-BF0A-9BDB8DF3A355}" dt="2019-05-22T10:28:29.686" v="371" actId="2696"/>
        <pc:sldMkLst>
          <pc:docMk/>
          <pc:sldMk cId="1011823587" sldId="424"/>
        </pc:sldMkLst>
      </pc:sldChg>
      <pc:sldChg chg="addSp delSp modSp del">
        <pc:chgData name="Davina Szilvasy" userId="59fb472d-eed4-4f11-9686-c2c8db02a2cd" providerId="ADAL" clId="{0564B062-C3B5-4BC4-BF0A-9BDB8DF3A355}" dt="2019-05-22T10:46:25.029" v="587" actId="2696"/>
        <pc:sldMkLst>
          <pc:docMk/>
          <pc:sldMk cId="3800050467" sldId="425"/>
        </pc:sldMkLst>
        <pc:spChg chg="mod">
          <ac:chgData name="Davina Szilvasy" userId="59fb472d-eed4-4f11-9686-c2c8db02a2cd" providerId="ADAL" clId="{0564B062-C3B5-4BC4-BF0A-9BDB8DF3A355}" dt="2019-05-22T10:31:53.315" v="494" actId="20577"/>
          <ac:spMkLst>
            <pc:docMk/>
            <pc:sldMk cId="3800050467" sldId="425"/>
            <ac:spMk id="19" creationId="{5252A847-DE45-4FA3-A1F8-EEBEB845FF8E}"/>
          </ac:spMkLst>
        </pc:spChg>
        <pc:grpChg chg="add">
          <ac:chgData name="Davina Szilvasy" userId="59fb472d-eed4-4f11-9686-c2c8db02a2cd" providerId="ADAL" clId="{0564B062-C3B5-4BC4-BF0A-9BDB8DF3A355}" dt="2019-05-22T10:31:46.583" v="480"/>
          <ac:grpSpMkLst>
            <pc:docMk/>
            <pc:sldMk cId="3800050467" sldId="425"/>
            <ac:grpSpMk id="105" creationId="{08D6707A-D202-4E50-A1D4-A912578ADDDF}"/>
          </ac:grpSpMkLst>
        </pc:grpChg>
        <pc:grpChg chg="del">
          <ac:chgData name="Davina Szilvasy" userId="59fb472d-eed4-4f11-9686-c2c8db02a2cd" providerId="ADAL" clId="{0564B062-C3B5-4BC4-BF0A-9BDB8DF3A355}" dt="2019-05-22T10:31:45.364" v="479" actId="478"/>
          <ac:grpSpMkLst>
            <pc:docMk/>
            <pc:sldMk cId="3800050467" sldId="425"/>
            <ac:grpSpMk id="287" creationId="{F4F25952-6739-4080-840E-527F1CA42AF0}"/>
          </ac:grpSpMkLst>
        </pc:grpChg>
      </pc:sldChg>
      <pc:sldChg chg="addSp delSp modSp ord">
        <pc:chgData name="Davina Szilvasy" userId="59fb472d-eed4-4f11-9686-c2c8db02a2cd" providerId="ADAL" clId="{0564B062-C3B5-4BC4-BF0A-9BDB8DF3A355}" dt="2019-05-22T10:36:59.218" v="562"/>
        <pc:sldMkLst>
          <pc:docMk/>
          <pc:sldMk cId="2256937595" sldId="426"/>
        </pc:sldMkLst>
        <pc:spChg chg="mod">
          <ac:chgData name="Davina Szilvasy" userId="59fb472d-eed4-4f11-9686-c2c8db02a2cd" providerId="ADAL" clId="{0564B062-C3B5-4BC4-BF0A-9BDB8DF3A355}" dt="2019-05-22T10:36:09.028" v="552" actId="1035"/>
          <ac:spMkLst>
            <pc:docMk/>
            <pc:sldMk cId="2256937595" sldId="426"/>
            <ac:spMk id="19" creationId="{5252A847-DE45-4FA3-A1F8-EEBEB845FF8E}"/>
          </ac:spMkLst>
        </pc:spChg>
        <pc:graphicFrameChg chg="del">
          <ac:chgData name="Davina Szilvasy" userId="59fb472d-eed4-4f11-9686-c2c8db02a2cd" providerId="ADAL" clId="{0564B062-C3B5-4BC4-BF0A-9BDB8DF3A355}" dt="2019-05-22T10:36:52.492" v="560" actId="478"/>
          <ac:graphicFrameMkLst>
            <pc:docMk/>
            <pc:sldMk cId="2256937595" sldId="426"/>
            <ac:graphicFrameMk id="98" creationId="{D1EED095-28F8-451C-B058-BB69105C54E4}"/>
          </ac:graphicFrameMkLst>
        </pc:graphicFrameChg>
        <pc:graphicFrameChg chg="del">
          <ac:chgData name="Davina Szilvasy" userId="59fb472d-eed4-4f11-9686-c2c8db02a2cd" providerId="ADAL" clId="{0564B062-C3B5-4BC4-BF0A-9BDB8DF3A355}" dt="2019-05-22T10:36:52.492" v="560" actId="478"/>
          <ac:graphicFrameMkLst>
            <pc:docMk/>
            <pc:sldMk cId="2256937595" sldId="426"/>
            <ac:graphicFrameMk id="99" creationId="{1E88993A-1CE4-4F50-BB01-682286819CFE}"/>
          </ac:graphicFrameMkLst>
        </pc:graphicFrameChg>
        <pc:graphicFrameChg chg="add">
          <ac:chgData name="Davina Szilvasy" userId="59fb472d-eed4-4f11-9686-c2c8db02a2cd" providerId="ADAL" clId="{0564B062-C3B5-4BC4-BF0A-9BDB8DF3A355}" dt="2019-05-22T10:36:53.732" v="561"/>
          <ac:graphicFrameMkLst>
            <pc:docMk/>
            <pc:sldMk cId="2256937595" sldId="426"/>
            <ac:graphicFrameMk id="101" creationId="{4680F06C-54A1-4ECD-8C63-9D088D9A7F4F}"/>
          </ac:graphicFrameMkLst>
        </pc:graphicFrameChg>
        <pc:graphicFrameChg chg="add">
          <ac:chgData name="Davina Szilvasy" userId="59fb472d-eed4-4f11-9686-c2c8db02a2cd" providerId="ADAL" clId="{0564B062-C3B5-4BC4-BF0A-9BDB8DF3A355}" dt="2019-05-22T10:36:53.732" v="561"/>
          <ac:graphicFrameMkLst>
            <pc:docMk/>
            <pc:sldMk cId="2256937595" sldId="426"/>
            <ac:graphicFrameMk id="102" creationId="{29696D40-0BCB-48B2-A026-12CF99E8C93A}"/>
          </ac:graphicFrameMkLst>
        </pc:graphicFrameChg>
      </pc:sldChg>
      <pc:sldChg chg="modSp add">
        <pc:chgData name="Davina Szilvasy" userId="59fb472d-eed4-4f11-9686-c2c8db02a2cd" providerId="ADAL" clId="{0564B062-C3B5-4BC4-BF0A-9BDB8DF3A355}" dt="2019-05-22T10:29:42.272" v="465" actId="207"/>
        <pc:sldMkLst>
          <pc:docMk/>
          <pc:sldMk cId="628825774" sldId="427"/>
        </pc:sldMkLst>
        <pc:spChg chg="mod">
          <ac:chgData name="Davina Szilvasy" userId="59fb472d-eed4-4f11-9686-c2c8db02a2cd" providerId="ADAL" clId="{0564B062-C3B5-4BC4-BF0A-9BDB8DF3A355}" dt="2019-05-22T10:29:42.272" v="465" actId="207"/>
          <ac:spMkLst>
            <pc:docMk/>
            <pc:sldMk cId="628825774" sldId="427"/>
            <ac:spMk id="19" creationId="{5252A847-DE45-4FA3-A1F8-EEBEB845FF8E}"/>
          </ac:spMkLst>
        </pc:spChg>
        <pc:spChg chg="mod">
          <ac:chgData name="Davina Szilvasy" userId="59fb472d-eed4-4f11-9686-c2c8db02a2cd" providerId="ADAL" clId="{0564B062-C3B5-4BC4-BF0A-9BDB8DF3A355}" dt="2019-05-22T10:29:10.078" v="447" actId="20577"/>
          <ac:spMkLst>
            <pc:docMk/>
            <pc:sldMk cId="628825774" sldId="427"/>
            <ac:spMk id="35" creationId="{0D088535-CBD0-4189-813B-EBE801DF2B5E}"/>
          </ac:spMkLst>
        </pc:spChg>
      </pc:sldChg>
      <pc:sldChg chg="add del">
        <pc:chgData name="Davina Szilvasy" userId="59fb472d-eed4-4f11-9686-c2c8db02a2cd" providerId="ADAL" clId="{0564B062-C3B5-4BC4-BF0A-9BDB8DF3A355}" dt="2019-05-22T10:37:05.249" v="564" actId="2696"/>
        <pc:sldMkLst>
          <pc:docMk/>
          <pc:sldMk cId="3438107669" sldId="428"/>
        </pc:sldMkLst>
      </pc:sldChg>
      <pc:sldChg chg="add">
        <pc:chgData name="Davina Szilvasy" userId="59fb472d-eed4-4f11-9686-c2c8db02a2cd" providerId="ADAL" clId="{0564B062-C3B5-4BC4-BF0A-9BDB8DF3A355}" dt="2019-05-22T10:36:36.661" v="559"/>
        <pc:sldMkLst>
          <pc:docMk/>
          <pc:sldMk cId="675507093" sldId="429"/>
        </pc:sldMkLst>
      </pc:sldChg>
      <pc:sldChg chg="modSp add">
        <pc:chgData name="Davina Szilvasy" userId="59fb472d-eed4-4f11-9686-c2c8db02a2cd" providerId="ADAL" clId="{0564B062-C3B5-4BC4-BF0A-9BDB8DF3A355}" dt="2019-05-22T10:46:51.117" v="615" actId="207"/>
        <pc:sldMkLst>
          <pc:docMk/>
          <pc:sldMk cId="75701986" sldId="430"/>
        </pc:sldMkLst>
        <pc:spChg chg="mod">
          <ac:chgData name="Davina Szilvasy" userId="59fb472d-eed4-4f11-9686-c2c8db02a2cd" providerId="ADAL" clId="{0564B062-C3B5-4BC4-BF0A-9BDB8DF3A355}" dt="2019-05-22T10:46:51.117" v="615" actId="207"/>
          <ac:spMkLst>
            <pc:docMk/>
            <pc:sldMk cId="75701986" sldId="43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mpare-mass-year-3-mass-and-capacity-resource-pack" TargetMode="External"/><Relationship Id="rId5" Type="http://schemas.openxmlformats.org/officeDocument/2006/relationships/hyperlink" Target="https://classroomsecrets.co.uk/category/maths/year-3/summer-block-4-mass-and-capacity/" TargetMode="External"/><Relationship Id="rId4" Type="http://schemas.openxmlformats.org/officeDocument/2006/relationships/hyperlink" Target="https://classroomsecrets.co.uk/content-domain-filter/?fwp_contentdomain=3m1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720" b="34906"/>
          <a:stretch/>
        </p:blipFill>
        <p:spPr>
          <a:xfrm>
            <a:off x="793488" y="701336"/>
            <a:ext cx="7557025" cy="22638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or &gt; to compare the weights.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426E29C-8BA5-4D1B-A37C-74D91DB20E99}"/>
              </a:ext>
            </a:extLst>
          </p:cNvPr>
          <p:cNvGraphicFramePr>
            <a:graphicFrameLocks noGrp="1"/>
          </p:cNvGraphicFramePr>
          <p:nvPr>
            <p:extLst>
              <p:ext uri="{D42A27DB-BD31-4B8C-83A1-F6EECF244321}">
                <p14:modId xmlns:p14="http://schemas.microsoft.com/office/powerpoint/2010/main" val="224296596"/>
              </p:ext>
            </p:extLst>
          </p:nvPr>
        </p:nvGraphicFramePr>
        <p:xfrm>
          <a:off x="2232000" y="2889000"/>
          <a:ext cx="4680000" cy="108000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655520788"/>
                    </a:ext>
                  </a:extLst>
                </a:gridCol>
                <a:gridCol w="1080000">
                  <a:extLst>
                    <a:ext uri="{9D8B030D-6E8A-4147-A177-3AD203B41FA5}">
                      <a16:colId xmlns:a16="http://schemas.microsoft.com/office/drawing/2014/main" val="1720458953"/>
                    </a:ext>
                  </a:extLst>
                </a:gridCol>
                <a:gridCol w="1800000">
                  <a:extLst>
                    <a:ext uri="{9D8B030D-6E8A-4147-A177-3AD203B41FA5}">
                      <a16:colId xmlns:a16="http://schemas.microsoft.com/office/drawing/2014/main" val="2706407760"/>
                    </a:ext>
                  </a:extLst>
                </a:gridCol>
              </a:tblGrid>
              <a:tr h="1080000">
                <a:tc>
                  <a:txBody>
                    <a:bodyPr/>
                    <a:lstStyle/>
                    <a:p>
                      <a:pPr algn="ctr"/>
                      <a:r>
                        <a:rPr lang="en-GB" sz="3200" b="1" dirty="0">
                          <a:solidFill>
                            <a:schemeClr val="tx1"/>
                          </a:solidFill>
                          <a:latin typeface="Century Gothic" panose="020B0502020202020204" pitchFamily="34" charset="0"/>
                        </a:rPr>
                        <a:t>300g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chemeClr val="tx1"/>
                          </a:solidFill>
                          <a:latin typeface="Century Gothic" panose="020B0502020202020204" pitchFamily="34" charset="0"/>
                        </a:rPr>
                        <a:t>4kg </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223273"/>
                  </a:ext>
                </a:extLst>
              </a:tr>
            </a:tbl>
          </a:graphicData>
        </a:graphic>
      </p:graphicFrame>
    </p:spTree>
    <p:extLst>
      <p:ext uri="{BB962C8B-B14F-4D97-AF65-F5344CB8AC3E}">
        <p14:creationId xmlns:p14="http://schemas.microsoft.com/office/powerpoint/2010/main" val="12187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or &gt; to compare the weights.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426E29C-8BA5-4D1B-A37C-74D91DB20E99}"/>
              </a:ext>
            </a:extLst>
          </p:cNvPr>
          <p:cNvGraphicFramePr>
            <a:graphicFrameLocks noGrp="1"/>
          </p:cNvGraphicFramePr>
          <p:nvPr>
            <p:extLst>
              <p:ext uri="{D42A27DB-BD31-4B8C-83A1-F6EECF244321}">
                <p14:modId xmlns:p14="http://schemas.microsoft.com/office/powerpoint/2010/main" val="3156509791"/>
              </p:ext>
            </p:extLst>
          </p:nvPr>
        </p:nvGraphicFramePr>
        <p:xfrm>
          <a:off x="2232000" y="2889000"/>
          <a:ext cx="4680000" cy="108000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655520788"/>
                    </a:ext>
                  </a:extLst>
                </a:gridCol>
                <a:gridCol w="1080000">
                  <a:extLst>
                    <a:ext uri="{9D8B030D-6E8A-4147-A177-3AD203B41FA5}">
                      <a16:colId xmlns:a16="http://schemas.microsoft.com/office/drawing/2014/main" val="1720458953"/>
                    </a:ext>
                  </a:extLst>
                </a:gridCol>
                <a:gridCol w="1800000">
                  <a:extLst>
                    <a:ext uri="{9D8B030D-6E8A-4147-A177-3AD203B41FA5}">
                      <a16:colId xmlns:a16="http://schemas.microsoft.com/office/drawing/2014/main" val="2706407760"/>
                    </a:ext>
                  </a:extLst>
                </a:gridCol>
              </a:tblGrid>
              <a:tr h="1080000">
                <a:tc>
                  <a:txBody>
                    <a:bodyPr/>
                    <a:lstStyle/>
                    <a:p>
                      <a:pPr algn="ctr"/>
                      <a:r>
                        <a:rPr lang="en-GB" sz="3200" b="1" dirty="0">
                          <a:solidFill>
                            <a:srgbClr val="FF0000"/>
                          </a:solidFill>
                          <a:latin typeface="Century Gothic" panose="020B0502020202020204" pitchFamily="34" charset="0"/>
                        </a:rPr>
                        <a:t>300g </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&lt;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4kg </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223273"/>
                  </a:ext>
                </a:extLst>
              </a:tr>
            </a:tbl>
          </a:graphicData>
        </a:graphic>
      </p:graphicFrame>
    </p:spTree>
    <p:extLst>
      <p:ext uri="{BB962C8B-B14F-4D97-AF65-F5344CB8AC3E}">
        <p14:creationId xmlns:p14="http://schemas.microsoft.com/office/powerpoint/2010/main" val="314774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72C42FA3-CD3F-4587-8375-074320AE271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Rectangle 23">
            <a:extLst>
              <a:ext uri="{FF2B5EF4-FFF2-40B4-BE49-F238E27FC236}">
                <a16:creationId xmlns:a16="http://schemas.microsoft.com/office/drawing/2014/main" id="{ABF2A38A-A4F7-4792-B689-3C2AE659EBA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heavier?</a:t>
            </a:r>
          </a:p>
        </p:txBody>
      </p:sp>
    </p:spTree>
    <p:extLst>
      <p:ext uri="{BB962C8B-B14F-4D97-AF65-F5344CB8AC3E}">
        <p14:creationId xmlns:p14="http://schemas.microsoft.com/office/powerpoint/2010/main" val="219533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72C42FA3-CD3F-4587-8375-074320AE271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Rectangle 23">
            <a:extLst>
              <a:ext uri="{FF2B5EF4-FFF2-40B4-BE49-F238E27FC236}">
                <a16:creationId xmlns:a16="http://schemas.microsoft.com/office/drawing/2014/main" id="{ABF2A38A-A4F7-4792-B689-3C2AE659EBA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heavier?</a:t>
            </a:r>
          </a:p>
        </p:txBody>
      </p:sp>
      <p:sp>
        <p:nvSpPr>
          <p:cNvPr id="9" name="Rounded Rectangle 650">
            <a:extLst>
              <a:ext uri="{FF2B5EF4-FFF2-40B4-BE49-F238E27FC236}">
                <a16:creationId xmlns:a16="http://schemas.microsoft.com/office/drawing/2014/main" id="{F15891D8-D427-4888-A75A-5E2BE0C886EF}"/>
              </a:ext>
            </a:extLst>
          </p:cNvPr>
          <p:cNvSpPr/>
          <p:nvPr/>
        </p:nvSpPr>
        <p:spPr>
          <a:xfrm>
            <a:off x="5473456" y="4007354"/>
            <a:ext cx="2045349" cy="51419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2kg</a:t>
            </a:r>
            <a:endParaRPr lang="en-GB"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39116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567397F1-99B7-42B0-80FC-44025EDE62CE}"/>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Rectangle: Rounded Corners 16">
            <a:extLst>
              <a:ext uri="{FF2B5EF4-FFF2-40B4-BE49-F238E27FC236}">
                <a16:creationId xmlns:a16="http://schemas.microsoft.com/office/drawing/2014/main" id="{F2E39129-CB3A-43FF-B08B-B8C7154ED16C}"/>
              </a:ext>
            </a:extLst>
          </p:cNvPr>
          <p:cNvSpPr/>
          <p:nvPr/>
        </p:nvSpPr>
        <p:spPr>
          <a:xfrm>
            <a:off x="5106463"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25kg</a:t>
            </a:r>
          </a:p>
        </p:txBody>
      </p:sp>
      <p:sp>
        <p:nvSpPr>
          <p:cNvPr id="20" name="Rectangle: Rounded Corners 19">
            <a:extLst>
              <a:ext uri="{FF2B5EF4-FFF2-40B4-BE49-F238E27FC236}">
                <a16:creationId xmlns:a16="http://schemas.microsoft.com/office/drawing/2014/main" id="{5A7112C2-C580-4A0B-A09D-2FB4DEAE2E4F}"/>
              </a:ext>
            </a:extLst>
          </p:cNvPr>
          <p:cNvSpPr/>
          <p:nvPr/>
        </p:nvSpPr>
        <p:spPr>
          <a:xfrm>
            <a:off x="6933217"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Rachel</a:t>
            </a:r>
          </a:p>
        </p:txBody>
      </p:sp>
      <p:sp>
        <p:nvSpPr>
          <p:cNvPr id="21" name="Rectangle: Rounded Corners 20">
            <a:extLst>
              <a:ext uri="{FF2B5EF4-FFF2-40B4-BE49-F238E27FC236}">
                <a16:creationId xmlns:a16="http://schemas.microsoft.com/office/drawing/2014/main" id="{A427C42D-586B-4276-8EB0-6BB4C6149A78}"/>
              </a:ext>
            </a:extLst>
          </p:cNvPr>
          <p:cNvSpPr/>
          <p:nvPr/>
        </p:nvSpPr>
        <p:spPr>
          <a:xfrm>
            <a:off x="2988567"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26kg</a:t>
            </a:r>
          </a:p>
        </p:txBody>
      </p:sp>
      <p:sp>
        <p:nvSpPr>
          <p:cNvPr id="22" name="Rectangle: Rounded Corners 21">
            <a:extLst>
              <a:ext uri="{FF2B5EF4-FFF2-40B4-BE49-F238E27FC236}">
                <a16:creationId xmlns:a16="http://schemas.microsoft.com/office/drawing/2014/main" id="{0F8AD587-21E0-470F-A776-4ED2E94296C0}"/>
              </a:ext>
            </a:extLst>
          </p:cNvPr>
          <p:cNvSpPr/>
          <p:nvPr/>
        </p:nvSpPr>
        <p:spPr>
          <a:xfrm>
            <a:off x="1317266"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Joanna</a:t>
            </a:r>
          </a:p>
        </p:txBody>
      </p:sp>
      <p:sp>
        <p:nvSpPr>
          <p:cNvPr id="23" name="Rectangle 22">
            <a:extLst>
              <a:ext uri="{FF2B5EF4-FFF2-40B4-BE49-F238E27FC236}">
                <a16:creationId xmlns:a16="http://schemas.microsoft.com/office/drawing/2014/main" id="{59CD9944-5373-43BF-8504-3FB5A6CB7A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Joanna and her friend are comparing the weights of their dogs. Joanna says hers is the lightest.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your answer.</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567397F1-99B7-42B0-80FC-44025EDE62CE}"/>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Rectangle: Rounded Corners 16">
            <a:extLst>
              <a:ext uri="{FF2B5EF4-FFF2-40B4-BE49-F238E27FC236}">
                <a16:creationId xmlns:a16="http://schemas.microsoft.com/office/drawing/2014/main" id="{F2E39129-CB3A-43FF-B08B-B8C7154ED16C}"/>
              </a:ext>
            </a:extLst>
          </p:cNvPr>
          <p:cNvSpPr/>
          <p:nvPr/>
        </p:nvSpPr>
        <p:spPr>
          <a:xfrm>
            <a:off x="5106463"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25kg</a:t>
            </a:r>
          </a:p>
        </p:txBody>
      </p:sp>
      <p:sp>
        <p:nvSpPr>
          <p:cNvPr id="20" name="Rectangle: Rounded Corners 19">
            <a:extLst>
              <a:ext uri="{FF2B5EF4-FFF2-40B4-BE49-F238E27FC236}">
                <a16:creationId xmlns:a16="http://schemas.microsoft.com/office/drawing/2014/main" id="{5A7112C2-C580-4A0B-A09D-2FB4DEAE2E4F}"/>
              </a:ext>
            </a:extLst>
          </p:cNvPr>
          <p:cNvSpPr/>
          <p:nvPr/>
        </p:nvSpPr>
        <p:spPr>
          <a:xfrm>
            <a:off x="6933217"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Rachel</a:t>
            </a:r>
          </a:p>
        </p:txBody>
      </p:sp>
      <p:sp>
        <p:nvSpPr>
          <p:cNvPr id="21" name="Rectangle: Rounded Corners 20">
            <a:extLst>
              <a:ext uri="{FF2B5EF4-FFF2-40B4-BE49-F238E27FC236}">
                <a16:creationId xmlns:a16="http://schemas.microsoft.com/office/drawing/2014/main" id="{A427C42D-586B-4276-8EB0-6BB4C6149A78}"/>
              </a:ext>
            </a:extLst>
          </p:cNvPr>
          <p:cNvSpPr/>
          <p:nvPr/>
        </p:nvSpPr>
        <p:spPr>
          <a:xfrm>
            <a:off x="2988567"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26kg</a:t>
            </a:r>
          </a:p>
        </p:txBody>
      </p:sp>
      <p:sp>
        <p:nvSpPr>
          <p:cNvPr id="22" name="Rectangle: Rounded Corners 21">
            <a:extLst>
              <a:ext uri="{FF2B5EF4-FFF2-40B4-BE49-F238E27FC236}">
                <a16:creationId xmlns:a16="http://schemas.microsoft.com/office/drawing/2014/main" id="{0F8AD587-21E0-470F-A776-4ED2E94296C0}"/>
              </a:ext>
            </a:extLst>
          </p:cNvPr>
          <p:cNvSpPr/>
          <p:nvPr/>
        </p:nvSpPr>
        <p:spPr>
          <a:xfrm>
            <a:off x="1317266"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Joanna</a:t>
            </a:r>
          </a:p>
        </p:txBody>
      </p:sp>
      <p:sp>
        <p:nvSpPr>
          <p:cNvPr id="23" name="Rectangle 22">
            <a:extLst>
              <a:ext uri="{FF2B5EF4-FFF2-40B4-BE49-F238E27FC236}">
                <a16:creationId xmlns:a16="http://schemas.microsoft.com/office/drawing/2014/main" id="{59CD9944-5373-43BF-8504-3FB5A6CB7A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Joanna and her friend are comparing the weights of their dogs. Joanna says hers is the lightest.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your answer.</a:t>
            </a:r>
          </a:p>
          <a:p>
            <a:pPr lvl="0" defTabSz="514350">
              <a:defRPr/>
            </a:pPr>
            <a:r>
              <a:rPr lang="en-GB" sz="2000" b="1" dirty="0">
                <a:solidFill>
                  <a:schemeClr val="tx1"/>
                </a:solidFill>
                <a:latin typeface="Century Gothic" panose="020B0502020202020204" pitchFamily="34" charset="0"/>
              </a:rPr>
              <a:t>Joanna is wrong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4157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567397F1-99B7-42B0-80FC-44025EDE62CE}"/>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7" name="Rectangle: Rounded Corners 16">
            <a:extLst>
              <a:ext uri="{FF2B5EF4-FFF2-40B4-BE49-F238E27FC236}">
                <a16:creationId xmlns:a16="http://schemas.microsoft.com/office/drawing/2014/main" id="{F2E39129-CB3A-43FF-B08B-B8C7154ED16C}"/>
              </a:ext>
            </a:extLst>
          </p:cNvPr>
          <p:cNvSpPr/>
          <p:nvPr/>
        </p:nvSpPr>
        <p:spPr>
          <a:xfrm>
            <a:off x="5106463"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25kg</a:t>
            </a:r>
          </a:p>
        </p:txBody>
      </p:sp>
      <p:sp>
        <p:nvSpPr>
          <p:cNvPr id="20" name="Rectangle: Rounded Corners 19">
            <a:extLst>
              <a:ext uri="{FF2B5EF4-FFF2-40B4-BE49-F238E27FC236}">
                <a16:creationId xmlns:a16="http://schemas.microsoft.com/office/drawing/2014/main" id="{5A7112C2-C580-4A0B-A09D-2FB4DEAE2E4F}"/>
              </a:ext>
            </a:extLst>
          </p:cNvPr>
          <p:cNvSpPr/>
          <p:nvPr/>
        </p:nvSpPr>
        <p:spPr>
          <a:xfrm>
            <a:off x="6933217"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Rachel</a:t>
            </a:r>
          </a:p>
        </p:txBody>
      </p:sp>
      <p:sp>
        <p:nvSpPr>
          <p:cNvPr id="21" name="Rectangle: Rounded Corners 20">
            <a:extLst>
              <a:ext uri="{FF2B5EF4-FFF2-40B4-BE49-F238E27FC236}">
                <a16:creationId xmlns:a16="http://schemas.microsoft.com/office/drawing/2014/main" id="{A427C42D-586B-4276-8EB0-6BB4C6149A78}"/>
              </a:ext>
            </a:extLst>
          </p:cNvPr>
          <p:cNvSpPr/>
          <p:nvPr/>
        </p:nvSpPr>
        <p:spPr>
          <a:xfrm>
            <a:off x="2988567" y="2623712"/>
            <a:ext cx="1254619" cy="54525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Century Gothic" panose="020B0502020202020204" pitchFamily="34" charset="0"/>
              </a:rPr>
              <a:t>26kg</a:t>
            </a:r>
          </a:p>
        </p:txBody>
      </p:sp>
      <p:sp>
        <p:nvSpPr>
          <p:cNvPr id="22" name="Rectangle: Rounded Corners 21">
            <a:extLst>
              <a:ext uri="{FF2B5EF4-FFF2-40B4-BE49-F238E27FC236}">
                <a16:creationId xmlns:a16="http://schemas.microsoft.com/office/drawing/2014/main" id="{0F8AD587-21E0-470F-A776-4ED2E94296C0}"/>
              </a:ext>
            </a:extLst>
          </p:cNvPr>
          <p:cNvSpPr/>
          <p:nvPr/>
        </p:nvSpPr>
        <p:spPr>
          <a:xfrm>
            <a:off x="1317266" y="3562962"/>
            <a:ext cx="996342" cy="331806"/>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Joanna</a:t>
            </a:r>
          </a:p>
        </p:txBody>
      </p:sp>
      <p:sp>
        <p:nvSpPr>
          <p:cNvPr id="23" name="Rectangle 22">
            <a:extLst>
              <a:ext uri="{FF2B5EF4-FFF2-40B4-BE49-F238E27FC236}">
                <a16:creationId xmlns:a16="http://schemas.microsoft.com/office/drawing/2014/main" id="{59CD9944-5373-43BF-8504-3FB5A6CB7A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Joanna and her friend are comparing the weights of their dogs. Joanna says hers is the lightest.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she correct? Explain your answer.</a:t>
            </a:r>
          </a:p>
          <a:p>
            <a:r>
              <a:rPr lang="en-GB" sz="2000" b="1" dirty="0">
                <a:solidFill>
                  <a:srgbClr val="FF0000"/>
                </a:solidFill>
                <a:latin typeface="Century Gothic" panose="020B0502020202020204" pitchFamily="34" charset="0"/>
              </a:rPr>
              <a:t>Joanna is wrong because her dog weighs 100g more than Rachel’s dog.</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1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550675A7-9B1A-4EBB-8350-6017E2B410C8}"/>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E86295D7-DDEE-41FC-9FA6-B43403F25BA6}"/>
              </a:ext>
            </a:extLst>
          </p:cNvPr>
          <p:cNvSpPr/>
          <p:nvPr/>
        </p:nvSpPr>
        <p:spPr>
          <a:xfrm>
            <a:off x="2501467" y="3950094"/>
            <a:ext cx="1022899" cy="5537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350g</a:t>
            </a:r>
          </a:p>
        </p:txBody>
      </p:sp>
      <p:sp>
        <p:nvSpPr>
          <p:cNvPr id="14" name="Rectangle: Rounded Corners 13">
            <a:extLst>
              <a:ext uri="{FF2B5EF4-FFF2-40B4-BE49-F238E27FC236}">
                <a16:creationId xmlns:a16="http://schemas.microsoft.com/office/drawing/2014/main" id="{77A500CE-2014-429B-B192-078452136794}"/>
              </a:ext>
            </a:extLst>
          </p:cNvPr>
          <p:cNvSpPr/>
          <p:nvPr/>
        </p:nvSpPr>
        <p:spPr>
          <a:xfrm>
            <a:off x="6201716" y="3950094"/>
            <a:ext cx="1022899" cy="5537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150g</a:t>
            </a:r>
          </a:p>
        </p:txBody>
      </p:sp>
      <p:sp>
        <p:nvSpPr>
          <p:cNvPr id="15" name="Rectangle 14">
            <a:extLst>
              <a:ext uri="{FF2B5EF4-FFF2-40B4-BE49-F238E27FC236}">
                <a16:creationId xmlns:a16="http://schemas.microsoft.com/office/drawing/2014/main" id="{46ADC99C-57D3-46B3-A0CC-A1373B350C8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The hose weighs more than two watering cans but less than the spade. Its weight is a multiple of 5. What could the hose weigh?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down 3 possibilities.</a:t>
            </a:r>
          </a:p>
        </p:txBody>
      </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550675A7-9B1A-4EBB-8350-6017E2B410C8}"/>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E86295D7-DDEE-41FC-9FA6-B43403F25BA6}"/>
              </a:ext>
            </a:extLst>
          </p:cNvPr>
          <p:cNvSpPr/>
          <p:nvPr/>
        </p:nvSpPr>
        <p:spPr>
          <a:xfrm>
            <a:off x="2501467" y="3950094"/>
            <a:ext cx="1022899" cy="5537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350g</a:t>
            </a:r>
          </a:p>
        </p:txBody>
      </p:sp>
      <p:sp>
        <p:nvSpPr>
          <p:cNvPr id="14" name="Rectangle: Rounded Corners 13">
            <a:extLst>
              <a:ext uri="{FF2B5EF4-FFF2-40B4-BE49-F238E27FC236}">
                <a16:creationId xmlns:a16="http://schemas.microsoft.com/office/drawing/2014/main" id="{77A500CE-2014-429B-B192-078452136794}"/>
              </a:ext>
            </a:extLst>
          </p:cNvPr>
          <p:cNvSpPr/>
          <p:nvPr/>
        </p:nvSpPr>
        <p:spPr>
          <a:xfrm>
            <a:off x="6201716" y="3950094"/>
            <a:ext cx="1022899" cy="5537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150g</a:t>
            </a:r>
          </a:p>
        </p:txBody>
      </p:sp>
      <p:sp>
        <p:nvSpPr>
          <p:cNvPr id="15" name="Rectangle 14">
            <a:extLst>
              <a:ext uri="{FF2B5EF4-FFF2-40B4-BE49-F238E27FC236}">
                <a16:creationId xmlns:a16="http://schemas.microsoft.com/office/drawing/2014/main" id="{46ADC99C-57D3-46B3-A0CC-A1373B350C8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The hose weighs more than two watering cans but less than the spade. Its weight is a multiple of 5. What could the hose weigh?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down 3 possibilities.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possible answers, for example: 305g, 315g, 320g</a:t>
            </a:r>
          </a:p>
        </p:txBody>
      </p:sp>
    </p:spTree>
    <p:extLst>
      <p:ext uri="{BB962C8B-B14F-4D97-AF65-F5344CB8AC3E}">
        <p14:creationId xmlns:p14="http://schemas.microsoft.com/office/powerpoint/2010/main" val="51876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7" name="Picture 106">
            <a:extLst>
              <a:ext uri="{FF2B5EF4-FFF2-40B4-BE49-F238E27FC236}">
                <a16:creationId xmlns:a16="http://schemas.microsoft.com/office/drawing/2014/main" id="{0CD4F724-F0C1-4D62-A805-5ABCF94E8CC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8" name="Rectangle 107">
            <a:extLst>
              <a:ext uri="{FF2B5EF4-FFF2-40B4-BE49-F238E27FC236}">
                <a16:creationId xmlns:a16="http://schemas.microsoft.com/office/drawing/2014/main" id="{B89F0DA3-4A8E-4560-A503-9616955D7F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a beetroot weighs 30g and a bucket and spade weighs 60g, how much does one ball weigh?</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138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Compare Mass</a:t>
            </a:r>
          </a:p>
          <a:p>
            <a:pPr lvl="0" algn="ctr"/>
            <a:endParaRPr lang="en-GB" sz="1600" b="1" dirty="0">
              <a:solidFill>
                <a:srgbClr val="E7E6E6">
                  <a:lumMod val="25000"/>
                </a:srgbClr>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6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3: (3M1b) </a:t>
            </a:r>
            <a:r>
              <a:rPr lang="en-GB" sz="1200" b="1" dirty="0">
                <a:solidFill>
                  <a:prstClr val="black"/>
                </a:solidFill>
                <a:latin typeface="Century Gothic" panose="020B0502020202020204" pitchFamily="34" charset="0"/>
                <a:hlinkClick r:id="rId4"/>
              </a:rPr>
              <a:t>Compare mass (kg/g)</a:t>
            </a:r>
            <a:endParaRPr lang="en-GB" sz="1200" b="1" dirty="0">
              <a:solidFill>
                <a:schemeClr val="tx1"/>
              </a:solidFill>
              <a:latin typeface="Century Gothic" panose="020B0502020202020204" pitchFamily="34" charset="0"/>
            </a:endParaRPr>
          </a:p>
          <a:p>
            <a:pPr lvl="0">
              <a:defRPr/>
            </a:pPr>
            <a:br>
              <a:rPr lang="en-GB" sz="1600" b="1" u="sng" dirty="0">
                <a:solidFill>
                  <a:prstClr val="black"/>
                </a:solidFill>
                <a:latin typeface="Century Gothic" panose="020B0502020202020204" pitchFamily="34" charset="0"/>
              </a:rPr>
            </a:br>
            <a:endParaRPr lang="en-GB" sz="16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5"/>
              </a:rPr>
              <a:t>Year 3 Mass and Capacity</a:t>
            </a:r>
            <a:r>
              <a:rPr lang="en-US" sz="1600" b="1" dirty="0">
                <a:solidFill>
                  <a:prstClr val="black"/>
                </a:solidFill>
                <a:latin typeface="Century Gothic" panose="020B0502020202020204" pitchFamily="34" charset="0"/>
              </a:rPr>
              <a:t> resources.</a:t>
            </a:r>
            <a:endParaRPr lang="en-GB" sz="16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9539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7" name="Picture 106">
            <a:extLst>
              <a:ext uri="{FF2B5EF4-FFF2-40B4-BE49-F238E27FC236}">
                <a16:creationId xmlns:a16="http://schemas.microsoft.com/office/drawing/2014/main" id="{0CD4F724-F0C1-4D62-A805-5ABCF94E8CC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08" name="Rectangle 107">
            <a:extLst>
              <a:ext uri="{FF2B5EF4-FFF2-40B4-BE49-F238E27FC236}">
                <a16:creationId xmlns:a16="http://schemas.microsoft.com/office/drawing/2014/main" id="{B89F0DA3-4A8E-4560-A503-9616955D7F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a beetroot weighs 30g and a bucket and spade weighs 60g, how much does one ball weigh?</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Ball = 40g.</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7756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Compare Mass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3" name="Picture 102">
            <a:extLst>
              <a:ext uri="{FF2B5EF4-FFF2-40B4-BE49-F238E27FC236}">
                <a16:creationId xmlns:a16="http://schemas.microsoft.com/office/drawing/2014/main" id="{4A7C192F-86DC-47FD-9009-677C4CD74CBE}"/>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48" name="Table 147">
            <a:extLst>
              <a:ext uri="{FF2B5EF4-FFF2-40B4-BE49-F238E27FC236}">
                <a16:creationId xmlns:a16="http://schemas.microsoft.com/office/drawing/2014/main" id="{5D7298B0-7D29-41C4-B9E9-7DA5C9D94F7D}"/>
              </a:ext>
            </a:extLst>
          </p:cNvPr>
          <p:cNvGraphicFramePr>
            <a:graphicFrameLocks noGrp="1"/>
          </p:cNvGraphicFramePr>
          <p:nvPr>
            <p:extLst/>
          </p:nvPr>
        </p:nvGraphicFramePr>
        <p:xfrm>
          <a:off x="1356418" y="5149662"/>
          <a:ext cx="6350086" cy="457200"/>
        </p:xfrm>
        <a:graphic>
          <a:graphicData uri="http://schemas.openxmlformats.org/drawingml/2006/table">
            <a:tbl>
              <a:tblPr firstRow="1" bandRow="1">
                <a:tableStyleId>{5940675A-B579-460E-94D1-54222C63F5DA}</a:tableStyleId>
              </a:tblPr>
              <a:tblGrid>
                <a:gridCol w="3116517">
                  <a:extLst>
                    <a:ext uri="{9D8B030D-6E8A-4147-A177-3AD203B41FA5}">
                      <a16:colId xmlns:a16="http://schemas.microsoft.com/office/drawing/2014/main" val="1276106268"/>
                    </a:ext>
                  </a:extLst>
                </a:gridCol>
                <a:gridCol w="1111997">
                  <a:extLst>
                    <a:ext uri="{9D8B030D-6E8A-4147-A177-3AD203B41FA5}">
                      <a16:colId xmlns:a16="http://schemas.microsoft.com/office/drawing/2014/main" val="3192776026"/>
                    </a:ext>
                  </a:extLst>
                </a:gridCol>
                <a:gridCol w="614524">
                  <a:extLst>
                    <a:ext uri="{9D8B030D-6E8A-4147-A177-3AD203B41FA5}">
                      <a16:colId xmlns:a16="http://schemas.microsoft.com/office/drawing/2014/main" val="2525220459"/>
                    </a:ext>
                  </a:extLst>
                </a:gridCol>
                <a:gridCol w="1111997">
                  <a:extLst>
                    <a:ext uri="{9D8B030D-6E8A-4147-A177-3AD203B41FA5}">
                      <a16:colId xmlns:a16="http://schemas.microsoft.com/office/drawing/2014/main" val="2775140753"/>
                    </a:ext>
                  </a:extLst>
                </a:gridCol>
                <a:gridCol w="395051">
                  <a:extLst>
                    <a:ext uri="{9D8B030D-6E8A-4147-A177-3AD203B41FA5}">
                      <a16:colId xmlns:a16="http://schemas.microsoft.com/office/drawing/2014/main" val="421419810"/>
                    </a:ext>
                  </a:extLst>
                </a:gridCol>
              </a:tblGrid>
              <a:tr h="370840">
                <a:tc>
                  <a:txBody>
                    <a:bodyPr/>
                    <a:lstStyle/>
                    <a:p>
                      <a:r>
                        <a:rPr lang="en-GB" sz="2400" b="1" dirty="0">
                          <a:solidFill>
                            <a:schemeClr val="tx1"/>
                          </a:solidFill>
                          <a:latin typeface="Century Gothic" panose="020B0502020202020204" pitchFamily="34" charset="0"/>
                        </a:rPr>
                        <a:t>The tortoise weighs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chemeClr val="tx1"/>
                          </a:solidFill>
                          <a:latin typeface="Century Gothic" panose="020B0502020202020204" pitchFamily="34" charset="0"/>
                        </a:rPr>
                        <a:t>kg</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chemeClr val="tx1"/>
                          </a:solidFill>
                          <a:latin typeface="Century Gothic" panose="020B0502020202020204" pitchFamily="34"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54415"/>
                  </a:ext>
                </a:extLst>
              </a:tr>
            </a:tbl>
          </a:graphicData>
        </a:graphic>
      </p:graphicFrame>
      <p:graphicFrame>
        <p:nvGraphicFramePr>
          <p:cNvPr id="149" name="Table 148">
            <a:extLst>
              <a:ext uri="{FF2B5EF4-FFF2-40B4-BE49-F238E27FC236}">
                <a16:creationId xmlns:a16="http://schemas.microsoft.com/office/drawing/2014/main" id="{28D6504C-B81A-415C-9525-9E3469368B63}"/>
              </a:ext>
            </a:extLst>
          </p:cNvPr>
          <p:cNvGraphicFramePr>
            <a:graphicFrameLocks noGrp="1"/>
          </p:cNvGraphicFramePr>
          <p:nvPr>
            <p:extLst/>
          </p:nvPr>
        </p:nvGraphicFramePr>
        <p:xfrm>
          <a:off x="1390461" y="5761759"/>
          <a:ext cx="6282000" cy="457200"/>
        </p:xfrm>
        <a:graphic>
          <a:graphicData uri="http://schemas.openxmlformats.org/drawingml/2006/table">
            <a:tbl>
              <a:tblPr firstRow="1" bandRow="1">
                <a:tableStyleId>{5940675A-B579-460E-94D1-54222C63F5DA}</a:tableStyleId>
              </a:tblPr>
              <a:tblGrid>
                <a:gridCol w="3117600">
                  <a:extLst>
                    <a:ext uri="{9D8B030D-6E8A-4147-A177-3AD203B41FA5}">
                      <a16:colId xmlns:a16="http://schemas.microsoft.com/office/drawing/2014/main" val="1276106268"/>
                    </a:ext>
                  </a:extLst>
                </a:gridCol>
                <a:gridCol w="1112400">
                  <a:extLst>
                    <a:ext uri="{9D8B030D-6E8A-4147-A177-3AD203B41FA5}">
                      <a16:colId xmlns:a16="http://schemas.microsoft.com/office/drawing/2014/main" val="3192776026"/>
                    </a:ext>
                  </a:extLst>
                </a:gridCol>
                <a:gridCol w="615600">
                  <a:extLst>
                    <a:ext uri="{9D8B030D-6E8A-4147-A177-3AD203B41FA5}">
                      <a16:colId xmlns:a16="http://schemas.microsoft.com/office/drawing/2014/main" val="2525220459"/>
                    </a:ext>
                  </a:extLst>
                </a:gridCol>
                <a:gridCol w="1112400">
                  <a:extLst>
                    <a:ext uri="{9D8B030D-6E8A-4147-A177-3AD203B41FA5}">
                      <a16:colId xmlns:a16="http://schemas.microsoft.com/office/drawing/2014/main" val="2775140753"/>
                    </a:ext>
                  </a:extLst>
                </a:gridCol>
                <a:gridCol w="324000">
                  <a:extLst>
                    <a:ext uri="{9D8B030D-6E8A-4147-A177-3AD203B41FA5}">
                      <a16:colId xmlns:a16="http://schemas.microsoft.com/office/drawing/2014/main" val="421419810"/>
                    </a:ext>
                  </a:extLst>
                </a:gridCol>
              </a:tblGrid>
              <a:tr h="370840">
                <a:tc>
                  <a:txBody>
                    <a:bodyPr/>
                    <a:lstStyle/>
                    <a:p>
                      <a:r>
                        <a:rPr lang="en-GB" sz="2400" b="1" dirty="0">
                          <a:solidFill>
                            <a:schemeClr val="tx1"/>
                          </a:solidFill>
                          <a:latin typeface="Century Gothic" panose="020B0502020202020204" pitchFamily="34" charset="0"/>
                        </a:rPr>
                        <a:t>The crab weighs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chemeClr val="tx1"/>
                          </a:solidFill>
                          <a:latin typeface="Century Gothic" panose="020B0502020202020204" pitchFamily="34" charset="0"/>
                        </a:rPr>
                        <a:t>kg</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chemeClr val="tx1"/>
                          </a:solidFill>
                          <a:latin typeface="Century Gothic" panose="020B0502020202020204" pitchFamily="34"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54415"/>
                  </a:ext>
                </a:extLst>
              </a:tr>
            </a:tbl>
          </a:graphicData>
        </a:graphic>
      </p:graphicFrame>
      <p:sp>
        <p:nvSpPr>
          <p:cNvPr id="151" name="Rectangle 150">
            <a:extLst>
              <a:ext uri="{FF2B5EF4-FFF2-40B4-BE49-F238E27FC236}">
                <a16:creationId xmlns:a16="http://schemas.microsoft.com/office/drawing/2014/main" id="{4CB506F7-E195-4E5D-872A-1CE56B10729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mass of these animals and complete the sentences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25693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3" name="Picture 102">
            <a:extLst>
              <a:ext uri="{FF2B5EF4-FFF2-40B4-BE49-F238E27FC236}">
                <a16:creationId xmlns:a16="http://schemas.microsoft.com/office/drawing/2014/main" id="{4A7C192F-86DC-47FD-9009-677C4CD74CBE}"/>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1" name="Rectangle 150">
            <a:extLst>
              <a:ext uri="{FF2B5EF4-FFF2-40B4-BE49-F238E27FC236}">
                <a16:creationId xmlns:a16="http://schemas.microsoft.com/office/drawing/2014/main" id="{4CB506F7-E195-4E5D-872A-1CE56B10729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mass of these animals and complete the sentences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graphicFrame>
        <p:nvGraphicFramePr>
          <p:cNvPr id="9" name="Table 8">
            <a:extLst>
              <a:ext uri="{FF2B5EF4-FFF2-40B4-BE49-F238E27FC236}">
                <a16:creationId xmlns:a16="http://schemas.microsoft.com/office/drawing/2014/main" id="{40B6561E-9EE0-4D4C-A009-BDA834597C75}"/>
              </a:ext>
            </a:extLst>
          </p:cNvPr>
          <p:cNvGraphicFramePr>
            <a:graphicFrameLocks noGrp="1"/>
          </p:cNvGraphicFramePr>
          <p:nvPr>
            <p:extLst/>
          </p:nvPr>
        </p:nvGraphicFramePr>
        <p:xfrm>
          <a:off x="1356418" y="5149662"/>
          <a:ext cx="6350086" cy="457200"/>
        </p:xfrm>
        <a:graphic>
          <a:graphicData uri="http://schemas.openxmlformats.org/drawingml/2006/table">
            <a:tbl>
              <a:tblPr firstRow="1" bandRow="1">
                <a:tableStyleId>{5940675A-B579-460E-94D1-54222C63F5DA}</a:tableStyleId>
              </a:tblPr>
              <a:tblGrid>
                <a:gridCol w="3116517">
                  <a:extLst>
                    <a:ext uri="{9D8B030D-6E8A-4147-A177-3AD203B41FA5}">
                      <a16:colId xmlns:a16="http://schemas.microsoft.com/office/drawing/2014/main" val="1276106268"/>
                    </a:ext>
                  </a:extLst>
                </a:gridCol>
                <a:gridCol w="1111997">
                  <a:extLst>
                    <a:ext uri="{9D8B030D-6E8A-4147-A177-3AD203B41FA5}">
                      <a16:colId xmlns:a16="http://schemas.microsoft.com/office/drawing/2014/main" val="3192776026"/>
                    </a:ext>
                  </a:extLst>
                </a:gridCol>
                <a:gridCol w="614524">
                  <a:extLst>
                    <a:ext uri="{9D8B030D-6E8A-4147-A177-3AD203B41FA5}">
                      <a16:colId xmlns:a16="http://schemas.microsoft.com/office/drawing/2014/main" val="2525220459"/>
                    </a:ext>
                  </a:extLst>
                </a:gridCol>
                <a:gridCol w="1111997">
                  <a:extLst>
                    <a:ext uri="{9D8B030D-6E8A-4147-A177-3AD203B41FA5}">
                      <a16:colId xmlns:a16="http://schemas.microsoft.com/office/drawing/2014/main" val="2775140753"/>
                    </a:ext>
                  </a:extLst>
                </a:gridCol>
                <a:gridCol w="395051">
                  <a:extLst>
                    <a:ext uri="{9D8B030D-6E8A-4147-A177-3AD203B41FA5}">
                      <a16:colId xmlns:a16="http://schemas.microsoft.com/office/drawing/2014/main" val="421419810"/>
                    </a:ext>
                  </a:extLst>
                </a:gridCol>
              </a:tblGrid>
              <a:tr h="370840">
                <a:tc>
                  <a:txBody>
                    <a:bodyPr/>
                    <a:lstStyle/>
                    <a:p>
                      <a:r>
                        <a:rPr lang="en-GB" sz="2400" b="1" dirty="0">
                          <a:solidFill>
                            <a:srgbClr val="FF0000"/>
                          </a:solidFill>
                          <a:latin typeface="Century Gothic" panose="020B0502020202020204" pitchFamily="34" charset="0"/>
                        </a:rPr>
                        <a:t>The tortoise weighs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FF0000"/>
                          </a:solidFill>
                          <a:latin typeface="Century Gothic" panose="020B0502020202020204" pitchFamily="34" charset="0"/>
                        </a:rPr>
                        <a:t>kg</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500</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FF0000"/>
                          </a:solidFill>
                          <a:latin typeface="Century Gothic" panose="020B0502020202020204" pitchFamily="34"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54415"/>
                  </a:ext>
                </a:extLst>
              </a:tr>
            </a:tbl>
          </a:graphicData>
        </a:graphic>
      </p:graphicFrame>
      <p:graphicFrame>
        <p:nvGraphicFramePr>
          <p:cNvPr id="10" name="Table 9">
            <a:extLst>
              <a:ext uri="{FF2B5EF4-FFF2-40B4-BE49-F238E27FC236}">
                <a16:creationId xmlns:a16="http://schemas.microsoft.com/office/drawing/2014/main" id="{BA9A9C75-3B75-4A92-A261-3E9BEAA07D07}"/>
              </a:ext>
            </a:extLst>
          </p:cNvPr>
          <p:cNvGraphicFramePr>
            <a:graphicFrameLocks noGrp="1"/>
          </p:cNvGraphicFramePr>
          <p:nvPr>
            <p:extLst/>
          </p:nvPr>
        </p:nvGraphicFramePr>
        <p:xfrm>
          <a:off x="1390461" y="5761759"/>
          <a:ext cx="6282000" cy="457200"/>
        </p:xfrm>
        <a:graphic>
          <a:graphicData uri="http://schemas.openxmlformats.org/drawingml/2006/table">
            <a:tbl>
              <a:tblPr firstRow="1" bandRow="1">
                <a:tableStyleId>{5940675A-B579-460E-94D1-54222C63F5DA}</a:tableStyleId>
              </a:tblPr>
              <a:tblGrid>
                <a:gridCol w="3117600">
                  <a:extLst>
                    <a:ext uri="{9D8B030D-6E8A-4147-A177-3AD203B41FA5}">
                      <a16:colId xmlns:a16="http://schemas.microsoft.com/office/drawing/2014/main" val="1276106268"/>
                    </a:ext>
                  </a:extLst>
                </a:gridCol>
                <a:gridCol w="1112400">
                  <a:extLst>
                    <a:ext uri="{9D8B030D-6E8A-4147-A177-3AD203B41FA5}">
                      <a16:colId xmlns:a16="http://schemas.microsoft.com/office/drawing/2014/main" val="3192776026"/>
                    </a:ext>
                  </a:extLst>
                </a:gridCol>
                <a:gridCol w="615600">
                  <a:extLst>
                    <a:ext uri="{9D8B030D-6E8A-4147-A177-3AD203B41FA5}">
                      <a16:colId xmlns:a16="http://schemas.microsoft.com/office/drawing/2014/main" val="2525220459"/>
                    </a:ext>
                  </a:extLst>
                </a:gridCol>
                <a:gridCol w="1112400">
                  <a:extLst>
                    <a:ext uri="{9D8B030D-6E8A-4147-A177-3AD203B41FA5}">
                      <a16:colId xmlns:a16="http://schemas.microsoft.com/office/drawing/2014/main" val="2775140753"/>
                    </a:ext>
                  </a:extLst>
                </a:gridCol>
                <a:gridCol w="324000">
                  <a:extLst>
                    <a:ext uri="{9D8B030D-6E8A-4147-A177-3AD203B41FA5}">
                      <a16:colId xmlns:a16="http://schemas.microsoft.com/office/drawing/2014/main" val="421419810"/>
                    </a:ext>
                  </a:extLst>
                </a:gridCol>
              </a:tblGrid>
              <a:tr h="370840">
                <a:tc>
                  <a:txBody>
                    <a:bodyPr/>
                    <a:lstStyle/>
                    <a:p>
                      <a:r>
                        <a:rPr lang="en-GB" sz="2400" b="1" dirty="0">
                          <a:solidFill>
                            <a:srgbClr val="FF0000"/>
                          </a:solidFill>
                          <a:latin typeface="Century Gothic" panose="020B0502020202020204" pitchFamily="34" charset="0"/>
                        </a:rPr>
                        <a:t>The crab weighs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0</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FF0000"/>
                          </a:solidFill>
                          <a:latin typeface="Century Gothic" panose="020B0502020202020204" pitchFamily="34" charset="0"/>
                        </a:rPr>
                        <a:t>kg</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700</a:t>
                      </a: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FF0000"/>
                          </a:solidFill>
                          <a:latin typeface="Century Gothic" panose="020B0502020202020204" pitchFamily="34"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54415"/>
                  </a:ext>
                </a:extLst>
              </a:tr>
            </a:tbl>
          </a:graphicData>
        </a:graphic>
      </p:graphicFrame>
    </p:spTree>
    <p:extLst>
      <p:ext uri="{BB962C8B-B14F-4D97-AF65-F5344CB8AC3E}">
        <p14:creationId xmlns:p14="http://schemas.microsoft.com/office/powerpoint/2010/main" val="169332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6" name="Picture 235">
            <a:extLst>
              <a:ext uri="{FF2B5EF4-FFF2-40B4-BE49-F238E27FC236}">
                <a16:creationId xmlns:a16="http://schemas.microsoft.com/office/drawing/2014/main" id="{615279A1-DD3D-49EF-959E-05DEA095489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37" name="Rectangle 236">
            <a:extLst>
              <a:ext uri="{FF2B5EF4-FFF2-40B4-BE49-F238E27FC236}">
                <a16:creationId xmlns:a16="http://schemas.microsoft.com/office/drawing/2014/main" id="{9ADCCE9C-05D7-413C-9F9F-A10474B511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tractor is heavier than the dinosaur.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8" name="Picture 97">
            <a:extLst>
              <a:ext uri="{FF2B5EF4-FFF2-40B4-BE49-F238E27FC236}">
                <a16:creationId xmlns:a16="http://schemas.microsoft.com/office/drawing/2014/main" id="{DC7D0613-0A6D-4BBB-A58E-4A0E29900F0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99" name="Rectangle 98">
            <a:extLst>
              <a:ext uri="{FF2B5EF4-FFF2-40B4-BE49-F238E27FC236}">
                <a16:creationId xmlns:a16="http://schemas.microsoft.com/office/drawing/2014/main" id="{6AB0DD3A-EE76-4E3F-AC31-022D85A663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tractor is heavier than the dinosaur.</a:t>
            </a:r>
          </a:p>
          <a:p>
            <a:pPr algn="ctr"/>
            <a:r>
              <a:rPr lang="en-GB" sz="20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4130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0" name="Picture 39">
            <a:extLst>
              <a:ext uri="{FF2B5EF4-FFF2-40B4-BE49-F238E27FC236}">
                <a16:creationId xmlns:a16="http://schemas.microsoft.com/office/drawing/2014/main" id="{CCCF2E89-E012-43D0-BFFE-901356E9307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1" name="Rectangle 40">
            <a:extLst>
              <a:ext uri="{FF2B5EF4-FFF2-40B4-BE49-F238E27FC236}">
                <a16:creationId xmlns:a16="http://schemas.microsoft.com/office/drawing/2014/main" id="{313C2687-2BE5-4392-89CC-1EBA5FDA2B3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 if one marble weighs 20g?</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9576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0" name="Picture 39">
            <a:extLst>
              <a:ext uri="{FF2B5EF4-FFF2-40B4-BE49-F238E27FC236}">
                <a16:creationId xmlns:a16="http://schemas.microsoft.com/office/drawing/2014/main" id="{CCCF2E89-E012-43D0-BFFE-901356E9307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1" name="Rectangle 40">
            <a:extLst>
              <a:ext uri="{FF2B5EF4-FFF2-40B4-BE49-F238E27FC236}">
                <a16:creationId xmlns:a16="http://schemas.microsoft.com/office/drawing/2014/main" id="{313C2687-2BE5-4392-89CC-1EBA5FDA2B3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 if one marble weighs 20g?</a:t>
            </a:r>
          </a:p>
          <a:p>
            <a:pPr lvl="0" algn="ctr"/>
            <a:r>
              <a:rPr lang="en-GB" sz="2000" b="1" dirty="0">
                <a:solidFill>
                  <a:srgbClr val="FF0000"/>
                </a:solidFill>
                <a:latin typeface="Century Gothic" panose="020B0502020202020204" pitchFamily="34" charset="0"/>
              </a:rPr>
              <a:t>The orange</a:t>
            </a:r>
          </a:p>
          <a:p>
            <a:pPr lvl="0" algn="ctr"/>
            <a:endParaRPr lang="en-GB" sz="2000" b="1"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473DC87A-8CDC-430C-BE3E-2CA1BC12B8AC}"/>
              </a:ext>
            </a:extLst>
          </p:cNvPr>
          <p:cNvSpPr/>
          <p:nvPr/>
        </p:nvSpPr>
        <p:spPr>
          <a:xfrm>
            <a:off x="794245" y="3675097"/>
            <a:ext cx="914400" cy="59084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120g</a:t>
            </a:r>
            <a:endParaRPr lang="en-GB" sz="1200" b="1" dirty="0">
              <a:solidFill>
                <a:srgbClr val="FF0000"/>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D696D259-5340-42F2-BB05-16FE9FDCBFAB}"/>
              </a:ext>
            </a:extLst>
          </p:cNvPr>
          <p:cNvSpPr/>
          <p:nvPr/>
        </p:nvSpPr>
        <p:spPr>
          <a:xfrm>
            <a:off x="7537402" y="3604114"/>
            <a:ext cx="914400" cy="59084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60g</a:t>
            </a:r>
            <a:endParaRPr lang="en-GB"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578861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openxmlformats.org/package/2006/metadata/core-properties"/>
    <ds:schemaRef ds:uri="http://purl.org/dc/terms/"/>
    <ds:schemaRef ds:uri="http://schemas.microsoft.com/office/infopath/2007/PartnerControls"/>
    <ds:schemaRef ds:uri="86144f90-c7b6-48d0-aae5-f5e9e48cc3df"/>
    <ds:schemaRef ds:uri="http://schemas.microsoft.com/office/2006/documentManagement/types"/>
    <ds:schemaRef ds:uri="http://schemas.microsoft.com/office/2006/metadata/properties"/>
    <ds:schemaRef ds:uri="http://purl.org/dc/elements/1.1/"/>
    <ds:schemaRef ds:uri="http://schemas.microsoft.com/sharepoint/v3"/>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795DE30C-DE1B-47CA-8D9F-35E9E6585AF0}"/>
</file>

<file path=docProps/app.xml><?xml version="1.0" encoding="utf-8"?>
<Properties xmlns="http://schemas.openxmlformats.org/officeDocument/2006/extended-properties" xmlns:vt="http://schemas.openxmlformats.org/officeDocument/2006/docPropsVTypes">
  <Template>Office Theme</Template>
  <TotalTime>1350</TotalTime>
  <Words>653</Words>
  <Application>Microsoft Office PowerPoint</Application>
  <PresentationFormat>On-screen Show (4:3)</PresentationFormat>
  <Paragraphs>251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48</cp:revision>
  <dcterms:created xsi:type="dcterms:W3CDTF">2018-03-17T10:08:43Z</dcterms:created>
  <dcterms:modified xsi:type="dcterms:W3CDTF">2019-05-22T11:23:07Z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