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8" r:id="rId5"/>
    <p:sldId id="256" r:id="rId6"/>
    <p:sldId id="366" r:id="rId7"/>
    <p:sldId id="365" r:id="rId8"/>
    <p:sldId id="367" r:id="rId9"/>
    <p:sldId id="369" r:id="rId10"/>
    <p:sldId id="386" r:id="rId11"/>
    <p:sldId id="385" r:id="rId12"/>
    <p:sldId id="370" r:id="rId13"/>
    <p:sldId id="371" r:id="rId14"/>
    <p:sldId id="372" r:id="rId15"/>
    <p:sldId id="373" r:id="rId16"/>
    <p:sldId id="374" r:id="rId17"/>
    <p:sldId id="355" r:id="rId18"/>
    <p:sldId id="382" r:id="rId19"/>
    <p:sldId id="389" r:id="rId20"/>
    <p:sldId id="392" r:id="rId21"/>
    <p:sldId id="393" r:id="rId22"/>
    <p:sldId id="376" r:id="rId23"/>
    <p:sldId id="3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861FF-F008-4057-B5F9-8E5AC3DF9D8D}" v="21" dt="2019-05-24T07:10:27.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33F861FF-F008-4057-B5F9-8E5AC3DF9D8D}"/>
    <pc:docChg chg="undo custSel addSld delSld modSld sldOrd">
      <pc:chgData name="Davina Szilvasy" userId="59fb472d-eed4-4f11-9686-c2c8db02a2cd" providerId="ADAL" clId="{33F861FF-F008-4057-B5F9-8E5AC3DF9D8D}" dt="2019-05-24T07:10:34.847" v="529" actId="2696"/>
      <pc:docMkLst>
        <pc:docMk/>
      </pc:docMkLst>
      <pc:sldChg chg="modSp del">
        <pc:chgData name="Davina Szilvasy" userId="59fb472d-eed4-4f11-9686-c2c8db02a2cd" providerId="ADAL" clId="{33F861FF-F008-4057-B5F9-8E5AC3DF9D8D}" dt="2019-05-23T16:58:28.724" v="326" actId="2696"/>
        <pc:sldMkLst>
          <pc:docMk/>
          <pc:sldMk cId="636014570" sldId="314"/>
        </pc:sldMkLst>
        <pc:spChg chg="mod">
          <ac:chgData name="Davina Szilvasy" userId="59fb472d-eed4-4f11-9686-c2c8db02a2cd" providerId="ADAL" clId="{33F861FF-F008-4057-B5F9-8E5AC3DF9D8D}" dt="2019-05-23T16:43:51.493" v="312" actId="20577"/>
          <ac:spMkLst>
            <pc:docMk/>
            <pc:sldMk cId="636014570" sldId="314"/>
            <ac:spMk id="19" creationId="{5252A847-DE45-4FA3-A1F8-EEBEB845FF8E}"/>
          </ac:spMkLst>
        </pc:spChg>
        <pc:spChg chg="mod">
          <ac:chgData name="Davina Szilvasy" userId="59fb472d-eed4-4f11-9686-c2c8db02a2cd" providerId="ADAL" clId="{33F861FF-F008-4057-B5F9-8E5AC3DF9D8D}" dt="2019-05-23T16:52:21.119" v="314" actId="20577"/>
          <ac:spMkLst>
            <pc:docMk/>
            <pc:sldMk cId="636014570" sldId="314"/>
            <ac:spMk id="28" creationId="{523B4D51-C20B-4D04-8465-4D2130928441}"/>
          </ac:spMkLst>
        </pc:spChg>
        <pc:spChg chg="mod">
          <ac:chgData name="Davina Szilvasy" userId="59fb472d-eed4-4f11-9686-c2c8db02a2cd" providerId="ADAL" clId="{33F861FF-F008-4057-B5F9-8E5AC3DF9D8D}" dt="2019-05-23T16:52:14.555" v="313" actId="20577"/>
          <ac:spMkLst>
            <pc:docMk/>
            <pc:sldMk cId="636014570" sldId="314"/>
            <ac:spMk id="29" creationId="{1702315C-696E-47ED-A12D-3C1D1493B5E5}"/>
          </ac:spMkLst>
        </pc:spChg>
      </pc:sldChg>
      <pc:sldChg chg="modSp">
        <pc:chgData name="Davina Szilvasy" userId="59fb472d-eed4-4f11-9686-c2c8db02a2cd" providerId="ADAL" clId="{33F861FF-F008-4057-B5F9-8E5AC3DF9D8D}" dt="2019-05-23T16:30:01.946" v="153" actId="20577"/>
        <pc:sldMkLst>
          <pc:docMk/>
          <pc:sldMk cId="1071900124" sldId="355"/>
        </pc:sldMkLst>
        <pc:spChg chg="mod">
          <ac:chgData name="Davina Szilvasy" userId="59fb472d-eed4-4f11-9686-c2c8db02a2cd" providerId="ADAL" clId="{33F861FF-F008-4057-B5F9-8E5AC3DF9D8D}" dt="2019-05-23T16:30:01.946" v="153" actId="20577"/>
          <ac:spMkLst>
            <pc:docMk/>
            <pc:sldMk cId="1071900124" sldId="355"/>
            <ac:spMk id="19" creationId="{5252A847-DE45-4FA3-A1F8-EEBEB845FF8E}"/>
          </ac:spMkLst>
        </pc:spChg>
      </pc:sldChg>
      <pc:sldChg chg="modSp del">
        <pc:chgData name="Davina Szilvasy" userId="59fb472d-eed4-4f11-9686-c2c8db02a2cd" providerId="ADAL" clId="{33F861FF-F008-4057-B5F9-8E5AC3DF9D8D}" dt="2019-05-23T16:41:50.369" v="285" actId="2696"/>
        <pc:sldMkLst>
          <pc:docMk/>
          <pc:sldMk cId="36917022" sldId="360"/>
        </pc:sldMkLst>
        <pc:spChg chg="mod">
          <ac:chgData name="Davina Szilvasy" userId="59fb472d-eed4-4f11-9686-c2c8db02a2cd" providerId="ADAL" clId="{33F861FF-F008-4057-B5F9-8E5AC3DF9D8D}" dt="2019-05-23T16:40:35.224" v="275" actId="2710"/>
          <ac:spMkLst>
            <pc:docMk/>
            <pc:sldMk cId="36917022" sldId="360"/>
            <ac:spMk id="18" creationId="{90211F03-B716-4464-ACF9-D2768969A9FB}"/>
          </ac:spMkLst>
        </pc:spChg>
        <pc:spChg chg="mod">
          <ac:chgData name="Davina Szilvasy" userId="59fb472d-eed4-4f11-9686-c2c8db02a2cd" providerId="ADAL" clId="{33F861FF-F008-4057-B5F9-8E5AC3DF9D8D}" dt="2019-05-23T16:28:02.643" v="57" actId="14100"/>
          <ac:spMkLst>
            <pc:docMk/>
            <pc:sldMk cId="36917022" sldId="360"/>
            <ac:spMk id="20" creationId="{A83C7003-1B78-4DF0-9C17-84C0F46A5DEA}"/>
          </ac:spMkLst>
        </pc:spChg>
        <pc:spChg chg="mod">
          <ac:chgData name="Davina Szilvasy" userId="59fb472d-eed4-4f11-9686-c2c8db02a2cd" providerId="ADAL" clId="{33F861FF-F008-4057-B5F9-8E5AC3DF9D8D}" dt="2019-05-23T16:28:02.643" v="57" actId="14100"/>
          <ac:spMkLst>
            <pc:docMk/>
            <pc:sldMk cId="36917022" sldId="360"/>
            <ac:spMk id="24" creationId="{35777684-B8B8-438F-BDA6-ED92BAA0FAC1}"/>
          </ac:spMkLst>
        </pc:spChg>
        <pc:spChg chg="mod">
          <ac:chgData name="Davina Szilvasy" userId="59fb472d-eed4-4f11-9686-c2c8db02a2cd" providerId="ADAL" clId="{33F861FF-F008-4057-B5F9-8E5AC3DF9D8D}" dt="2019-05-23T16:28:02.643" v="57" actId="14100"/>
          <ac:spMkLst>
            <pc:docMk/>
            <pc:sldMk cId="36917022" sldId="360"/>
            <ac:spMk id="25" creationId="{3F836097-29D4-4C66-8F4B-A2EF661DF1AE}"/>
          </ac:spMkLst>
        </pc:spChg>
        <pc:spChg chg="mod">
          <ac:chgData name="Davina Szilvasy" userId="59fb472d-eed4-4f11-9686-c2c8db02a2cd" providerId="ADAL" clId="{33F861FF-F008-4057-B5F9-8E5AC3DF9D8D}" dt="2019-05-23T16:28:02.643" v="57" actId="14100"/>
          <ac:spMkLst>
            <pc:docMk/>
            <pc:sldMk cId="36917022" sldId="360"/>
            <ac:spMk id="26" creationId="{8561758A-398C-41F6-BF89-482855E756F0}"/>
          </ac:spMkLst>
        </pc:spChg>
        <pc:cxnChg chg="mod">
          <ac:chgData name="Davina Szilvasy" userId="59fb472d-eed4-4f11-9686-c2c8db02a2cd" providerId="ADAL" clId="{33F861FF-F008-4057-B5F9-8E5AC3DF9D8D}" dt="2019-05-23T16:28:02.643" v="57" actId="14100"/>
          <ac:cxnSpMkLst>
            <pc:docMk/>
            <pc:sldMk cId="36917022" sldId="360"/>
            <ac:cxnSpMk id="21" creationId="{01D8CB26-C8D0-4BD0-95C0-5B92CC0AE49F}"/>
          </ac:cxnSpMkLst>
        </pc:cxnChg>
        <pc:cxnChg chg="mod">
          <ac:chgData name="Davina Szilvasy" userId="59fb472d-eed4-4f11-9686-c2c8db02a2cd" providerId="ADAL" clId="{33F861FF-F008-4057-B5F9-8E5AC3DF9D8D}" dt="2019-05-23T16:28:02.643" v="57" actId="14100"/>
          <ac:cxnSpMkLst>
            <pc:docMk/>
            <pc:sldMk cId="36917022" sldId="360"/>
            <ac:cxnSpMk id="22" creationId="{4F12E098-88E2-4438-B8F0-237693F36C6F}"/>
          </ac:cxnSpMkLst>
        </pc:cxnChg>
        <pc:cxnChg chg="mod">
          <ac:chgData name="Davina Szilvasy" userId="59fb472d-eed4-4f11-9686-c2c8db02a2cd" providerId="ADAL" clId="{33F861FF-F008-4057-B5F9-8E5AC3DF9D8D}" dt="2019-05-23T16:28:02.643" v="57" actId="14100"/>
          <ac:cxnSpMkLst>
            <pc:docMk/>
            <pc:sldMk cId="36917022" sldId="360"/>
            <ac:cxnSpMk id="23" creationId="{286ED58F-7F05-4F59-912D-3B772F6DC9FB}"/>
          </ac:cxnSpMkLst>
        </pc:cxnChg>
      </pc:sldChg>
      <pc:sldChg chg="modSp">
        <pc:chgData name="Davina Szilvasy" userId="59fb472d-eed4-4f11-9686-c2c8db02a2cd" providerId="ADAL" clId="{33F861FF-F008-4057-B5F9-8E5AC3DF9D8D}" dt="2019-05-23T16:26:46.706" v="6" actId="20577"/>
        <pc:sldMkLst>
          <pc:docMk/>
          <pc:sldMk cId="1669721746" sldId="365"/>
        </pc:sldMkLst>
        <pc:spChg chg="mod">
          <ac:chgData name="Davina Szilvasy" userId="59fb472d-eed4-4f11-9686-c2c8db02a2cd" providerId="ADAL" clId="{33F861FF-F008-4057-B5F9-8E5AC3DF9D8D}" dt="2019-05-23T16:26:46.706" v="6" actId="20577"/>
          <ac:spMkLst>
            <pc:docMk/>
            <pc:sldMk cId="1669721746" sldId="365"/>
            <ac:spMk id="19" creationId="{5252A847-DE45-4FA3-A1F8-EEBEB845FF8E}"/>
          </ac:spMkLst>
        </pc:spChg>
      </pc:sldChg>
      <pc:sldChg chg="modSp">
        <pc:chgData name="Davina Szilvasy" userId="59fb472d-eed4-4f11-9686-c2c8db02a2cd" providerId="ADAL" clId="{33F861FF-F008-4057-B5F9-8E5AC3DF9D8D}" dt="2019-05-23T16:26:29.837" v="4" actId="20577"/>
        <pc:sldMkLst>
          <pc:docMk/>
          <pc:sldMk cId="2924135486" sldId="367"/>
        </pc:sldMkLst>
        <pc:spChg chg="mod">
          <ac:chgData name="Davina Szilvasy" userId="59fb472d-eed4-4f11-9686-c2c8db02a2cd" providerId="ADAL" clId="{33F861FF-F008-4057-B5F9-8E5AC3DF9D8D}" dt="2019-05-23T16:26:29.837" v="4" actId="20577"/>
          <ac:spMkLst>
            <pc:docMk/>
            <pc:sldMk cId="2924135486" sldId="367"/>
            <ac:spMk id="19" creationId="{5252A847-DE45-4FA3-A1F8-EEBEB845FF8E}"/>
          </ac:spMkLst>
        </pc:spChg>
      </pc:sldChg>
      <pc:sldChg chg="addSp delSp modSp">
        <pc:chgData name="Davina Szilvasy" userId="59fb472d-eed4-4f11-9686-c2c8db02a2cd" providerId="ADAL" clId="{33F861FF-F008-4057-B5F9-8E5AC3DF9D8D}" dt="2019-05-23T16:41:46.660" v="284" actId="6549"/>
        <pc:sldMkLst>
          <pc:docMk/>
          <pc:sldMk cId="3489152327" sldId="369"/>
        </pc:sldMkLst>
        <pc:spChg chg="add mod">
          <ac:chgData name="Davina Szilvasy" userId="59fb472d-eed4-4f11-9686-c2c8db02a2cd" providerId="ADAL" clId="{33F861FF-F008-4057-B5F9-8E5AC3DF9D8D}" dt="2019-05-23T16:41:46.660" v="284" actId="6549"/>
          <ac:spMkLst>
            <pc:docMk/>
            <pc:sldMk cId="3489152327" sldId="369"/>
            <ac:spMk id="7" creationId="{27FCB43E-FD76-4E11-97B5-5A359F871228}"/>
          </ac:spMkLst>
        </pc:spChg>
        <pc:spChg chg="add">
          <ac:chgData name="Davina Szilvasy" userId="59fb472d-eed4-4f11-9686-c2c8db02a2cd" providerId="ADAL" clId="{33F861FF-F008-4057-B5F9-8E5AC3DF9D8D}" dt="2019-05-23T16:41:25.387" v="281"/>
          <ac:spMkLst>
            <pc:docMk/>
            <pc:sldMk cId="3489152327" sldId="369"/>
            <ac:spMk id="14" creationId="{CE8EA643-453A-43FD-BF6F-4F85CAE4BF6E}"/>
          </ac:spMkLst>
        </pc:spChg>
        <pc:spChg chg="add">
          <ac:chgData name="Davina Szilvasy" userId="59fb472d-eed4-4f11-9686-c2c8db02a2cd" providerId="ADAL" clId="{33F861FF-F008-4057-B5F9-8E5AC3DF9D8D}" dt="2019-05-23T16:41:25.387" v="281"/>
          <ac:spMkLst>
            <pc:docMk/>
            <pc:sldMk cId="3489152327" sldId="369"/>
            <ac:spMk id="15" creationId="{25156FA8-D528-4ABC-A791-477483EFC8D3}"/>
          </ac:spMkLst>
        </pc:spChg>
        <pc:spChg chg="add">
          <ac:chgData name="Davina Szilvasy" userId="59fb472d-eed4-4f11-9686-c2c8db02a2cd" providerId="ADAL" clId="{33F861FF-F008-4057-B5F9-8E5AC3DF9D8D}" dt="2019-05-23T16:41:25.387" v="281"/>
          <ac:spMkLst>
            <pc:docMk/>
            <pc:sldMk cId="3489152327" sldId="369"/>
            <ac:spMk id="16" creationId="{CB8A0BE4-D900-4E30-84B8-A834824DBA29}"/>
          </ac:spMkLst>
        </pc:spChg>
        <pc:spChg chg="mod">
          <ac:chgData name="Davina Szilvasy" userId="59fb472d-eed4-4f11-9686-c2c8db02a2cd" providerId="ADAL" clId="{33F861FF-F008-4057-B5F9-8E5AC3DF9D8D}" dt="2019-05-23T16:41:15.603" v="279"/>
          <ac:spMkLst>
            <pc:docMk/>
            <pc:sldMk cId="3489152327" sldId="369"/>
            <ac:spMk id="19" creationId="{5252A847-DE45-4FA3-A1F8-EEBEB845FF8E}"/>
          </ac:spMkLst>
        </pc:spChg>
        <pc:graphicFrameChg chg="add">
          <ac:chgData name="Davina Szilvasy" userId="59fb472d-eed4-4f11-9686-c2c8db02a2cd" providerId="ADAL" clId="{33F861FF-F008-4057-B5F9-8E5AC3DF9D8D}" dt="2019-05-23T16:41:25.387" v="281"/>
          <ac:graphicFrameMkLst>
            <pc:docMk/>
            <pc:sldMk cId="3489152327" sldId="369"/>
            <ac:graphicFrameMk id="17" creationId="{0A277530-9CA6-4A56-9753-D5B09F3B9ABA}"/>
          </ac:graphicFrameMkLst>
        </pc:graphicFrameChg>
        <pc:graphicFrameChg chg="del modGraphic">
          <ac:chgData name="Davina Szilvasy" userId="59fb472d-eed4-4f11-9686-c2c8db02a2cd" providerId="ADAL" clId="{33F861FF-F008-4057-B5F9-8E5AC3DF9D8D}" dt="2019-05-23T16:41:24.001" v="280" actId="478"/>
          <ac:graphicFrameMkLst>
            <pc:docMk/>
            <pc:sldMk cId="3489152327" sldId="369"/>
            <ac:graphicFrameMk id="20" creationId="{FED7B3F4-14C6-4611-9FA5-00BD015AC1EE}"/>
          </ac:graphicFrameMkLst>
        </pc:graphicFrameChg>
        <pc:cxnChg chg="add">
          <ac:chgData name="Davina Szilvasy" userId="59fb472d-eed4-4f11-9686-c2c8db02a2cd" providerId="ADAL" clId="{33F861FF-F008-4057-B5F9-8E5AC3DF9D8D}" dt="2019-05-23T16:41:25.387" v="281"/>
          <ac:cxnSpMkLst>
            <pc:docMk/>
            <pc:sldMk cId="3489152327" sldId="369"/>
            <ac:cxnSpMk id="9" creationId="{4D8ADEA5-E197-44A6-B5DE-194A9431B10C}"/>
          </ac:cxnSpMkLst>
        </pc:cxnChg>
        <pc:cxnChg chg="add">
          <ac:chgData name="Davina Szilvasy" userId="59fb472d-eed4-4f11-9686-c2c8db02a2cd" providerId="ADAL" clId="{33F861FF-F008-4057-B5F9-8E5AC3DF9D8D}" dt="2019-05-23T16:41:25.387" v="281"/>
          <ac:cxnSpMkLst>
            <pc:docMk/>
            <pc:sldMk cId="3489152327" sldId="369"/>
            <ac:cxnSpMk id="10" creationId="{842553DD-6DB5-44D7-8ECC-7919B54C46F5}"/>
          </ac:cxnSpMkLst>
        </pc:cxnChg>
        <pc:cxnChg chg="add">
          <ac:chgData name="Davina Szilvasy" userId="59fb472d-eed4-4f11-9686-c2c8db02a2cd" providerId="ADAL" clId="{33F861FF-F008-4057-B5F9-8E5AC3DF9D8D}" dt="2019-05-23T16:41:25.387" v="281"/>
          <ac:cxnSpMkLst>
            <pc:docMk/>
            <pc:sldMk cId="3489152327" sldId="369"/>
            <ac:cxnSpMk id="11" creationId="{E3687763-C904-44AD-AF0F-B12C350A6BD0}"/>
          </ac:cxnSpMkLst>
        </pc:cxnChg>
      </pc:sldChg>
      <pc:sldChg chg="modSp">
        <pc:chgData name="Davina Szilvasy" userId="59fb472d-eed4-4f11-9686-c2c8db02a2cd" providerId="ADAL" clId="{33F861FF-F008-4057-B5F9-8E5AC3DF9D8D}" dt="2019-05-23T16:28:45.560" v="86" actId="20577"/>
        <pc:sldMkLst>
          <pc:docMk/>
          <pc:sldMk cId="792093272" sldId="370"/>
        </pc:sldMkLst>
        <pc:graphicFrameChg chg="modGraphic">
          <ac:chgData name="Davina Szilvasy" userId="59fb472d-eed4-4f11-9686-c2c8db02a2cd" providerId="ADAL" clId="{33F861FF-F008-4057-B5F9-8E5AC3DF9D8D}" dt="2019-05-23T16:28:45.560" v="86" actId="20577"/>
          <ac:graphicFrameMkLst>
            <pc:docMk/>
            <pc:sldMk cId="792093272" sldId="370"/>
            <ac:graphicFrameMk id="20" creationId="{FED7B3F4-14C6-4611-9FA5-00BD015AC1EE}"/>
          </ac:graphicFrameMkLst>
        </pc:graphicFrameChg>
      </pc:sldChg>
      <pc:sldChg chg="modSp">
        <pc:chgData name="Davina Szilvasy" userId="59fb472d-eed4-4f11-9686-c2c8db02a2cd" providerId="ADAL" clId="{33F861FF-F008-4057-B5F9-8E5AC3DF9D8D}" dt="2019-05-23T16:39:27.942" v="268" actId="1036"/>
        <pc:sldMkLst>
          <pc:docMk/>
          <pc:sldMk cId="1588647397" sldId="371"/>
        </pc:sldMkLst>
        <pc:spChg chg="mod">
          <ac:chgData name="Davina Szilvasy" userId="59fb472d-eed4-4f11-9686-c2c8db02a2cd" providerId="ADAL" clId="{33F861FF-F008-4057-B5F9-8E5AC3DF9D8D}" dt="2019-05-23T16:28:56.481" v="90" actId="20577"/>
          <ac:spMkLst>
            <pc:docMk/>
            <pc:sldMk cId="1588647397" sldId="371"/>
            <ac:spMk id="19" creationId="{5252A847-DE45-4FA3-A1F8-EEBEB845FF8E}"/>
          </ac:spMkLst>
        </pc:spChg>
        <pc:graphicFrameChg chg="mod">
          <ac:chgData name="Davina Szilvasy" userId="59fb472d-eed4-4f11-9686-c2c8db02a2cd" providerId="ADAL" clId="{33F861FF-F008-4057-B5F9-8E5AC3DF9D8D}" dt="2019-05-23T16:29:08.293" v="103" actId="1037"/>
          <ac:graphicFrameMkLst>
            <pc:docMk/>
            <pc:sldMk cId="1588647397" sldId="371"/>
            <ac:graphicFrameMk id="11" creationId="{9EDEFF5B-AAB4-48A6-B3EA-48F73F0AEBE4}"/>
          </ac:graphicFrameMkLst>
        </pc:graphicFrameChg>
        <pc:picChg chg="mod">
          <ac:chgData name="Davina Szilvasy" userId="59fb472d-eed4-4f11-9686-c2c8db02a2cd" providerId="ADAL" clId="{33F861FF-F008-4057-B5F9-8E5AC3DF9D8D}" dt="2019-05-23T16:39:27.942" v="268" actId="1036"/>
          <ac:picMkLst>
            <pc:docMk/>
            <pc:sldMk cId="1588647397" sldId="371"/>
            <ac:picMk id="8" creationId="{D9426B6B-94AA-4D9B-BC63-8F0BC9ED5115}"/>
          </ac:picMkLst>
        </pc:picChg>
      </pc:sldChg>
      <pc:sldChg chg="addSp delSp modSp">
        <pc:chgData name="Davina Szilvasy" userId="59fb472d-eed4-4f11-9686-c2c8db02a2cd" providerId="ADAL" clId="{33F861FF-F008-4057-B5F9-8E5AC3DF9D8D}" dt="2019-05-23T16:39:33.231" v="269" actId="1036"/>
        <pc:sldMkLst>
          <pc:docMk/>
          <pc:sldMk cId="1942604553" sldId="372"/>
        </pc:sldMkLst>
        <pc:spChg chg="mod">
          <ac:chgData name="Davina Szilvasy" userId="59fb472d-eed4-4f11-9686-c2c8db02a2cd" providerId="ADAL" clId="{33F861FF-F008-4057-B5F9-8E5AC3DF9D8D}" dt="2019-05-23T16:38:56.336" v="267" actId="20577"/>
          <ac:spMkLst>
            <pc:docMk/>
            <pc:sldMk cId="1942604553" sldId="372"/>
            <ac:spMk id="19" creationId="{5252A847-DE45-4FA3-A1F8-EEBEB845FF8E}"/>
          </ac:spMkLst>
        </pc:spChg>
        <pc:graphicFrameChg chg="del mod">
          <ac:chgData name="Davina Szilvasy" userId="59fb472d-eed4-4f11-9686-c2c8db02a2cd" providerId="ADAL" clId="{33F861FF-F008-4057-B5F9-8E5AC3DF9D8D}" dt="2019-05-23T16:29:29.387" v="120" actId="478"/>
          <ac:graphicFrameMkLst>
            <pc:docMk/>
            <pc:sldMk cId="1942604553" sldId="372"/>
            <ac:graphicFrameMk id="11" creationId="{9EDEFF5B-AAB4-48A6-B3EA-48F73F0AEBE4}"/>
          </ac:graphicFrameMkLst>
        </pc:graphicFrameChg>
        <pc:graphicFrameChg chg="add">
          <ac:chgData name="Davina Szilvasy" userId="59fb472d-eed4-4f11-9686-c2c8db02a2cd" providerId="ADAL" clId="{33F861FF-F008-4057-B5F9-8E5AC3DF9D8D}" dt="2019-05-23T16:29:30.685" v="121"/>
          <ac:graphicFrameMkLst>
            <pc:docMk/>
            <pc:sldMk cId="1942604553" sldId="372"/>
            <ac:graphicFrameMk id="37" creationId="{45F97A7A-9506-45A5-9331-A900DF6C40F2}"/>
          </ac:graphicFrameMkLst>
        </pc:graphicFrameChg>
        <pc:picChg chg="mod">
          <ac:chgData name="Davina Szilvasy" userId="59fb472d-eed4-4f11-9686-c2c8db02a2cd" providerId="ADAL" clId="{33F861FF-F008-4057-B5F9-8E5AC3DF9D8D}" dt="2019-05-23T16:39:33.231" v="269" actId="1036"/>
          <ac:picMkLst>
            <pc:docMk/>
            <pc:sldMk cId="1942604553" sldId="372"/>
            <ac:picMk id="8" creationId="{D9426B6B-94AA-4D9B-BC63-8F0BC9ED5115}"/>
          </ac:picMkLst>
        </pc:picChg>
      </pc:sldChg>
      <pc:sldChg chg="modSp">
        <pc:chgData name="Davina Szilvasy" userId="59fb472d-eed4-4f11-9686-c2c8db02a2cd" providerId="ADAL" clId="{33F861FF-F008-4057-B5F9-8E5AC3DF9D8D}" dt="2019-05-23T16:29:49.485" v="139" actId="20577"/>
        <pc:sldMkLst>
          <pc:docMk/>
          <pc:sldMk cId="965409507" sldId="374"/>
        </pc:sldMkLst>
        <pc:spChg chg="mod">
          <ac:chgData name="Davina Szilvasy" userId="59fb472d-eed4-4f11-9686-c2c8db02a2cd" providerId="ADAL" clId="{33F861FF-F008-4057-B5F9-8E5AC3DF9D8D}" dt="2019-05-23T16:29:49.485" v="139" actId="20577"/>
          <ac:spMkLst>
            <pc:docMk/>
            <pc:sldMk cId="965409507" sldId="374"/>
            <ac:spMk id="19" creationId="{5252A847-DE45-4FA3-A1F8-EEBEB845FF8E}"/>
          </ac:spMkLst>
        </pc:spChg>
      </pc:sldChg>
      <pc:sldChg chg="del">
        <pc:chgData name="Davina Szilvasy" userId="59fb472d-eed4-4f11-9686-c2c8db02a2cd" providerId="ADAL" clId="{33F861FF-F008-4057-B5F9-8E5AC3DF9D8D}" dt="2019-05-23T16:36:38.010" v="184" actId="2696"/>
        <pc:sldMkLst>
          <pc:docMk/>
          <pc:sldMk cId="1300939426" sldId="375"/>
        </pc:sldMkLst>
      </pc:sldChg>
      <pc:sldChg chg="modSp">
        <pc:chgData name="Davina Szilvasy" userId="59fb472d-eed4-4f11-9686-c2c8db02a2cd" providerId="ADAL" clId="{33F861FF-F008-4057-B5F9-8E5AC3DF9D8D}" dt="2019-05-23T16:38:02.076" v="250" actId="20577"/>
        <pc:sldMkLst>
          <pc:docMk/>
          <pc:sldMk cId="1734263987" sldId="376"/>
        </pc:sldMkLst>
        <pc:spChg chg="mod">
          <ac:chgData name="Davina Szilvasy" userId="59fb472d-eed4-4f11-9686-c2c8db02a2cd" providerId="ADAL" clId="{33F861FF-F008-4057-B5F9-8E5AC3DF9D8D}" dt="2019-05-23T16:38:02.076" v="250" actId="20577"/>
          <ac:spMkLst>
            <pc:docMk/>
            <pc:sldMk cId="1734263987" sldId="376"/>
            <ac:spMk id="32" creationId="{E617EA21-8CD9-43FB-9E54-D407DF3F910B}"/>
          </ac:spMkLst>
        </pc:spChg>
        <pc:graphicFrameChg chg="mod modGraphic">
          <ac:chgData name="Davina Szilvasy" userId="59fb472d-eed4-4f11-9686-c2c8db02a2cd" providerId="ADAL" clId="{33F861FF-F008-4057-B5F9-8E5AC3DF9D8D}" dt="2019-05-23T16:37:56.942" v="246" actId="14100"/>
          <ac:graphicFrameMkLst>
            <pc:docMk/>
            <pc:sldMk cId="1734263987" sldId="376"/>
            <ac:graphicFrameMk id="41" creationId="{0DC7E363-F8F7-4110-A9A0-00B51B6C44D1}"/>
          </ac:graphicFrameMkLst>
        </pc:graphicFrameChg>
        <pc:graphicFrameChg chg="modGraphic">
          <ac:chgData name="Davina Szilvasy" userId="59fb472d-eed4-4f11-9686-c2c8db02a2cd" providerId="ADAL" clId="{33F861FF-F008-4057-B5F9-8E5AC3DF9D8D}" dt="2019-05-23T16:37:48.654" v="240" actId="14100"/>
          <ac:graphicFrameMkLst>
            <pc:docMk/>
            <pc:sldMk cId="1734263987" sldId="376"/>
            <ac:graphicFrameMk id="42" creationId="{2D9D7763-3502-4664-AF60-4F1A254D7F17}"/>
          </ac:graphicFrameMkLst>
        </pc:graphicFrameChg>
      </pc:sldChg>
      <pc:sldChg chg="del">
        <pc:chgData name="Davina Szilvasy" userId="59fb472d-eed4-4f11-9686-c2c8db02a2cd" providerId="ADAL" clId="{33F861FF-F008-4057-B5F9-8E5AC3DF9D8D}" dt="2019-05-23T16:38:34.025" v="253" actId="2696"/>
        <pc:sldMkLst>
          <pc:docMk/>
          <pc:sldMk cId="1010479353" sldId="377"/>
        </pc:sldMkLst>
      </pc:sldChg>
      <pc:sldChg chg="addSp delSp">
        <pc:chgData name="Davina Szilvasy" userId="59fb472d-eed4-4f11-9686-c2c8db02a2cd" providerId="ADAL" clId="{33F861FF-F008-4057-B5F9-8E5AC3DF9D8D}" dt="2019-05-23T16:25:30.937" v="1"/>
        <pc:sldMkLst>
          <pc:docMk/>
          <pc:sldMk cId="4030059910" sldId="378"/>
        </pc:sldMkLst>
        <pc:picChg chg="del">
          <ac:chgData name="Davina Szilvasy" userId="59fb472d-eed4-4f11-9686-c2c8db02a2cd" providerId="ADAL" clId="{33F861FF-F008-4057-B5F9-8E5AC3DF9D8D}" dt="2019-05-23T16:25:29.096" v="0" actId="478"/>
          <ac:picMkLst>
            <pc:docMk/>
            <pc:sldMk cId="4030059910" sldId="378"/>
            <ac:picMk id="9" creationId="{BE10E778-FB36-475C-BE47-58C3ADAC705E}"/>
          </ac:picMkLst>
        </pc:picChg>
        <pc:picChg chg="add">
          <ac:chgData name="Davina Szilvasy" userId="59fb472d-eed4-4f11-9686-c2c8db02a2cd" providerId="ADAL" clId="{33F861FF-F008-4057-B5F9-8E5AC3DF9D8D}" dt="2019-05-23T16:25:30.937" v="1"/>
          <ac:picMkLst>
            <pc:docMk/>
            <pc:sldMk cId="4030059910" sldId="378"/>
            <ac:picMk id="10" creationId="{6DE66E4D-2CC4-49FF-B6BC-DDAEC04C9A1F}"/>
          </ac:picMkLst>
        </pc:picChg>
      </pc:sldChg>
      <pc:sldChg chg="del">
        <pc:chgData name="Davina Szilvasy" userId="59fb472d-eed4-4f11-9686-c2c8db02a2cd" providerId="ADAL" clId="{33F861FF-F008-4057-B5F9-8E5AC3DF9D8D}" dt="2019-05-23T16:28:21.795" v="63" actId="2696"/>
        <pc:sldMkLst>
          <pc:docMk/>
          <pc:sldMk cId="2334951791" sldId="379"/>
        </pc:sldMkLst>
      </pc:sldChg>
      <pc:sldChg chg="del">
        <pc:chgData name="Davina Szilvasy" userId="59fb472d-eed4-4f11-9686-c2c8db02a2cd" providerId="ADAL" clId="{33F861FF-F008-4057-B5F9-8E5AC3DF9D8D}" dt="2019-05-23T16:30:24.874" v="158" actId="2696"/>
        <pc:sldMkLst>
          <pc:docMk/>
          <pc:sldMk cId="905155813" sldId="380"/>
        </pc:sldMkLst>
      </pc:sldChg>
      <pc:sldChg chg="modSp add del">
        <pc:chgData name="Davina Szilvasy" userId="59fb472d-eed4-4f11-9686-c2c8db02a2cd" providerId="ADAL" clId="{33F861FF-F008-4057-B5F9-8E5AC3DF9D8D}" dt="2019-05-23T16:41:40.360" v="282" actId="2696"/>
        <pc:sldMkLst>
          <pc:docMk/>
          <pc:sldMk cId="1932220929" sldId="381"/>
        </pc:sldMkLst>
        <pc:spChg chg="mod">
          <ac:chgData name="Davina Szilvasy" userId="59fb472d-eed4-4f11-9686-c2c8db02a2cd" providerId="ADAL" clId="{33F861FF-F008-4057-B5F9-8E5AC3DF9D8D}" dt="2019-05-23T16:40:41.606" v="276" actId="1036"/>
          <ac:spMkLst>
            <pc:docMk/>
            <pc:sldMk cId="1932220929" sldId="381"/>
            <ac:spMk id="18" creationId="{90211F03-B716-4464-ACF9-D2768969A9FB}"/>
          </ac:spMkLst>
        </pc:spChg>
        <pc:spChg chg="mod">
          <ac:chgData name="Davina Szilvasy" userId="59fb472d-eed4-4f11-9686-c2c8db02a2cd" providerId="ADAL" clId="{33F861FF-F008-4057-B5F9-8E5AC3DF9D8D}" dt="2019-05-23T16:28:16.750" v="62" actId="20577"/>
          <ac:spMkLst>
            <pc:docMk/>
            <pc:sldMk cId="1932220929" sldId="381"/>
            <ac:spMk id="20" creationId="{A83C7003-1B78-4DF0-9C17-84C0F46A5DEA}"/>
          </ac:spMkLst>
        </pc:spChg>
      </pc:sldChg>
      <pc:sldChg chg="modSp add">
        <pc:chgData name="Davina Szilvasy" userId="59fb472d-eed4-4f11-9686-c2c8db02a2cd" providerId="ADAL" clId="{33F861FF-F008-4057-B5F9-8E5AC3DF9D8D}" dt="2019-05-23T16:57:55.734" v="320" actId="20577"/>
        <pc:sldMkLst>
          <pc:docMk/>
          <pc:sldMk cId="123951195" sldId="382"/>
        </pc:sldMkLst>
        <pc:spChg chg="mod">
          <ac:chgData name="Davina Szilvasy" userId="59fb472d-eed4-4f11-9686-c2c8db02a2cd" providerId="ADAL" clId="{33F861FF-F008-4057-B5F9-8E5AC3DF9D8D}" dt="2019-05-23T16:57:55.734" v="320" actId="20577"/>
          <ac:spMkLst>
            <pc:docMk/>
            <pc:sldMk cId="123951195" sldId="382"/>
            <ac:spMk id="19" creationId="{5252A847-DE45-4FA3-A1F8-EEBEB845FF8E}"/>
          </ac:spMkLst>
        </pc:spChg>
      </pc:sldChg>
      <pc:sldChg chg="modSp add del">
        <pc:chgData name="Davina Szilvasy" userId="59fb472d-eed4-4f11-9686-c2c8db02a2cd" providerId="ADAL" clId="{33F861FF-F008-4057-B5F9-8E5AC3DF9D8D}" dt="2019-05-24T07:10:34.847" v="529" actId="2696"/>
        <pc:sldMkLst>
          <pc:docMk/>
          <pc:sldMk cId="659455813" sldId="383"/>
        </pc:sldMkLst>
        <pc:spChg chg="mod">
          <ac:chgData name="Davina Szilvasy" userId="59fb472d-eed4-4f11-9686-c2c8db02a2cd" providerId="ADAL" clId="{33F861FF-F008-4057-B5F9-8E5AC3DF9D8D}" dt="2019-05-23T16:37:34.425" v="235" actId="404"/>
          <ac:spMkLst>
            <pc:docMk/>
            <pc:sldMk cId="659455813" sldId="383"/>
            <ac:spMk id="19" creationId="{5252A847-DE45-4FA3-A1F8-EEBEB845FF8E}"/>
          </ac:spMkLst>
        </pc:spChg>
      </pc:sldChg>
      <pc:sldChg chg="modSp add">
        <pc:chgData name="Davina Szilvasy" userId="59fb472d-eed4-4f11-9686-c2c8db02a2cd" providerId="ADAL" clId="{33F861FF-F008-4057-B5F9-8E5AC3DF9D8D}" dt="2019-05-23T16:38:30.233" v="252"/>
        <pc:sldMkLst>
          <pc:docMk/>
          <pc:sldMk cId="2238518068" sldId="384"/>
        </pc:sldMkLst>
        <pc:spChg chg="mod">
          <ac:chgData name="Davina Szilvasy" userId="59fb472d-eed4-4f11-9686-c2c8db02a2cd" providerId="ADAL" clId="{33F861FF-F008-4057-B5F9-8E5AC3DF9D8D}" dt="2019-05-23T16:38:30.233" v="252"/>
          <ac:spMkLst>
            <pc:docMk/>
            <pc:sldMk cId="2238518068" sldId="384"/>
            <ac:spMk id="19" creationId="{5252A847-DE45-4FA3-A1F8-EEBEB845FF8E}"/>
          </ac:spMkLst>
        </pc:spChg>
      </pc:sldChg>
      <pc:sldChg chg="add">
        <pc:chgData name="Davina Szilvasy" userId="59fb472d-eed4-4f11-9686-c2c8db02a2cd" providerId="ADAL" clId="{33F861FF-F008-4057-B5F9-8E5AC3DF9D8D}" dt="2019-05-23T16:40:58.776" v="277"/>
        <pc:sldMkLst>
          <pc:docMk/>
          <pc:sldMk cId="1742211230" sldId="385"/>
        </pc:sldMkLst>
      </pc:sldChg>
      <pc:sldChg chg="add">
        <pc:chgData name="Davina Szilvasy" userId="59fb472d-eed4-4f11-9686-c2c8db02a2cd" providerId="ADAL" clId="{33F861FF-F008-4057-B5F9-8E5AC3DF9D8D}" dt="2019-05-23T16:41:43.136" v="283"/>
        <pc:sldMkLst>
          <pc:docMk/>
          <pc:sldMk cId="830035839" sldId="386"/>
        </pc:sldMkLst>
      </pc:sldChg>
      <pc:sldChg chg="add del">
        <pc:chgData name="Davina Szilvasy" userId="59fb472d-eed4-4f11-9686-c2c8db02a2cd" providerId="ADAL" clId="{33F861FF-F008-4057-B5F9-8E5AC3DF9D8D}" dt="2019-05-24T07:08:13.217" v="403" actId="2696"/>
        <pc:sldMkLst>
          <pc:docMk/>
          <pc:sldMk cId="3140394987" sldId="387"/>
        </pc:sldMkLst>
      </pc:sldChg>
      <pc:sldChg chg="modSp add del ord">
        <pc:chgData name="Davina Szilvasy" userId="59fb472d-eed4-4f11-9686-c2c8db02a2cd" providerId="ADAL" clId="{33F861FF-F008-4057-B5F9-8E5AC3DF9D8D}" dt="2019-05-24T07:08:00.182" v="400" actId="2696"/>
        <pc:sldMkLst>
          <pc:docMk/>
          <pc:sldMk cId="3702343425" sldId="388"/>
        </pc:sldMkLst>
        <pc:spChg chg="mod">
          <ac:chgData name="Davina Szilvasy" userId="59fb472d-eed4-4f11-9686-c2c8db02a2cd" providerId="ADAL" clId="{33F861FF-F008-4057-B5F9-8E5AC3DF9D8D}" dt="2019-05-23T16:58:12.668" v="322" actId="6549"/>
          <ac:spMkLst>
            <pc:docMk/>
            <pc:sldMk cId="3702343425" sldId="388"/>
            <ac:spMk id="19" creationId="{5252A847-DE45-4FA3-A1F8-EEBEB845FF8E}"/>
          </ac:spMkLst>
        </pc:spChg>
        <pc:spChg chg="mod">
          <ac:chgData name="Davina Szilvasy" userId="59fb472d-eed4-4f11-9686-c2c8db02a2cd" providerId="ADAL" clId="{33F861FF-F008-4057-B5F9-8E5AC3DF9D8D}" dt="2019-05-24T07:02:39.525" v="336" actId="20577"/>
          <ac:spMkLst>
            <pc:docMk/>
            <pc:sldMk cId="3702343425" sldId="388"/>
            <ac:spMk id="28" creationId="{523B4D51-C20B-4D04-8465-4D2130928441}"/>
          </ac:spMkLst>
        </pc:spChg>
        <pc:spChg chg="mod">
          <ac:chgData name="Davina Szilvasy" userId="59fb472d-eed4-4f11-9686-c2c8db02a2cd" providerId="ADAL" clId="{33F861FF-F008-4057-B5F9-8E5AC3DF9D8D}" dt="2019-05-24T07:02:15.269" v="333" actId="20577"/>
          <ac:spMkLst>
            <pc:docMk/>
            <pc:sldMk cId="3702343425" sldId="388"/>
            <ac:spMk id="29" creationId="{1702315C-696E-47ED-A12D-3C1D1493B5E5}"/>
          </ac:spMkLst>
        </pc:spChg>
      </pc:sldChg>
      <pc:sldChg chg="modSp add">
        <pc:chgData name="Davina Szilvasy" userId="59fb472d-eed4-4f11-9686-c2c8db02a2cd" providerId="ADAL" clId="{33F861FF-F008-4057-B5F9-8E5AC3DF9D8D}" dt="2019-05-24T07:08:06.009" v="402" actId="20577"/>
        <pc:sldMkLst>
          <pc:docMk/>
          <pc:sldMk cId="2202197012" sldId="389"/>
        </pc:sldMkLst>
        <pc:spChg chg="mod">
          <ac:chgData name="Davina Szilvasy" userId="59fb472d-eed4-4f11-9686-c2c8db02a2cd" providerId="ADAL" clId="{33F861FF-F008-4057-B5F9-8E5AC3DF9D8D}" dt="2019-05-24T07:08:06.009" v="402" actId="20577"/>
          <ac:spMkLst>
            <pc:docMk/>
            <pc:sldMk cId="2202197012" sldId="389"/>
            <ac:spMk id="19" creationId="{5252A847-DE45-4FA3-A1F8-EEBEB845FF8E}"/>
          </ac:spMkLst>
        </pc:spChg>
        <pc:spChg chg="mod">
          <ac:chgData name="Davina Szilvasy" userId="59fb472d-eed4-4f11-9686-c2c8db02a2cd" providerId="ADAL" clId="{33F861FF-F008-4057-B5F9-8E5AC3DF9D8D}" dt="2019-05-24T07:06:31.073" v="367" actId="20577"/>
          <ac:spMkLst>
            <pc:docMk/>
            <pc:sldMk cId="2202197012" sldId="389"/>
            <ac:spMk id="28" creationId="{523B4D51-C20B-4D04-8465-4D2130928441}"/>
          </ac:spMkLst>
        </pc:spChg>
        <pc:spChg chg="mod">
          <ac:chgData name="Davina Szilvasy" userId="59fb472d-eed4-4f11-9686-c2c8db02a2cd" providerId="ADAL" clId="{33F861FF-F008-4057-B5F9-8E5AC3DF9D8D}" dt="2019-05-24T07:04:19.467" v="352" actId="20577"/>
          <ac:spMkLst>
            <pc:docMk/>
            <pc:sldMk cId="2202197012" sldId="389"/>
            <ac:spMk id="29" creationId="{1702315C-696E-47ED-A12D-3C1D1493B5E5}"/>
          </ac:spMkLst>
        </pc:spChg>
      </pc:sldChg>
      <pc:sldChg chg="add">
        <pc:chgData name="Davina Szilvasy" userId="59fb472d-eed4-4f11-9686-c2c8db02a2cd" providerId="ADAL" clId="{33F861FF-F008-4057-B5F9-8E5AC3DF9D8D}" dt="2019-05-24T07:08:02.587" v="401"/>
        <pc:sldMkLst>
          <pc:docMk/>
          <pc:sldMk cId="4053139598" sldId="390"/>
        </pc:sldMkLst>
      </pc:sldChg>
      <pc:sldChg chg="modSp add">
        <pc:chgData name="Davina Szilvasy" userId="59fb472d-eed4-4f11-9686-c2c8db02a2cd" providerId="ADAL" clId="{33F861FF-F008-4057-B5F9-8E5AC3DF9D8D}" dt="2019-05-24T07:10:31.119" v="528" actId="404"/>
        <pc:sldMkLst>
          <pc:docMk/>
          <pc:sldMk cId="1406558079" sldId="391"/>
        </pc:sldMkLst>
        <pc:spChg chg="mod">
          <ac:chgData name="Davina Szilvasy" userId="59fb472d-eed4-4f11-9686-c2c8db02a2cd" providerId="ADAL" clId="{33F861FF-F008-4057-B5F9-8E5AC3DF9D8D}" dt="2019-05-24T07:10:31.119" v="528" actId="404"/>
          <ac:spMkLst>
            <pc:docMk/>
            <pc:sldMk cId="1406558079" sldId="39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24/05/2019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1b"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add-and-subtract-mass-year-3-mass-and-capacity-resource-pack/" TargetMode="External"/><Relationship Id="rId5" Type="http://schemas.openxmlformats.org/officeDocument/2006/relationships/hyperlink" Target="https://classroomsecrets.co.uk/category/maths/year-3/summer-block-4-mass-and-capacity/" TargetMode="External"/><Relationship Id="rId4" Type="http://schemas.openxmlformats.org/officeDocument/2006/relationships/hyperlink" Target="https://classroomsecrets.co.uk/content-domain-filter/?fwp_contentdomain=3m2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DE66E4D-2CC4-49FF-B6BC-DDAEC04C9A1F}"/>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403005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5"/>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6359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lnSpc>
                <a:spcPct val="150000"/>
              </a:lnSpc>
            </a:pPr>
            <a:r>
              <a:rPr lang="en-GB" sz="2000" b="1" dirty="0">
                <a:solidFill>
                  <a:schemeClr val="tx1"/>
                </a:solidFill>
                <a:latin typeface="Century Gothic" panose="020B0502020202020204" pitchFamily="34" charset="0"/>
              </a:rPr>
              <a:t>Use place value counters to find the difference between 4kg and 750g and 2    kg.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9EDEFF5B-AAB4-48A6-B3EA-48F73F0AEBE4}"/>
              </a:ext>
            </a:extLst>
          </p:cNvPr>
          <p:cNvGraphicFramePr>
            <a:graphicFrameLocks noGrp="1"/>
          </p:cNvGraphicFramePr>
          <p:nvPr>
            <p:extLst>
              <p:ext uri="{D42A27DB-BD31-4B8C-83A1-F6EECF244321}">
                <p14:modId xmlns:p14="http://schemas.microsoft.com/office/powerpoint/2010/main" val="2214349282"/>
              </p:ext>
            </p:extLst>
          </p:nvPr>
        </p:nvGraphicFramePr>
        <p:xfrm>
          <a:off x="4961171" y="1275755"/>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2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graphicFrame>
        <p:nvGraphicFramePr>
          <p:cNvPr id="12" name="Table 11">
            <a:extLst>
              <a:ext uri="{FF2B5EF4-FFF2-40B4-BE49-F238E27FC236}">
                <a16:creationId xmlns:a16="http://schemas.microsoft.com/office/drawing/2014/main" id="{016D379C-C1B5-4720-937C-BB216C013711}"/>
              </a:ext>
            </a:extLst>
          </p:cNvPr>
          <p:cNvGraphicFramePr>
            <a:graphicFrameLocks noGrp="1"/>
          </p:cNvGraphicFramePr>
          <p:nvPr>
            <p:extLst>
              <p:ext uri="{D42A27DB-BD31-4B8C-83A1-F6EECF244321}">
                <p14:modId xmlns:p14="http://schemas.microsoft.com/office/powerpoint/2010/main" val="1079441900"/>
              </p:ext>
            </p:extLst>
          </p:nvPr>
        </p:nvGraphicFramePr>
        <p:xfrm>
          <a:off x="1669294" y="2020909"/>
          <a:ext cx="5921523" cy="3440867"/>
        </p:xfrm>
        <a:graphic>
          <a:graphicData uri="http://schemas.openxmlformats.org/drawingml/2006/table">
            <a:tbl>
              <a:tblPr firstRow="1" bandRow="1">
                <a:tableStyleId>{5940675A-B579-460E-94D1-54222C63F5DA}</a:tableStyleId>
              </a:tblPr>
              <a:tblGrid>
                <a:gridCol w="1973841">
                  <a:extLst>
                    <a:ext uri="{9D8B030D-6E8A-4147-A177-3AD203B41FA5}">
                      <a16:colId xmlns:a16="http://schemas.microsoft.com/office/drawing/2014/main" val="3765851788"/>
                    </a:ext>
                  </a:extLst>
                </a:gridCol>
                <a:gridCol w="1973841">
                  <a:extLst>
                    <a:ext uri="{9D8B030D-6E8A-4147-A177-3AD203B41FA5}">
                      <a16:colId xmlns:a16="http://schemas.microsoft.com/office/drawing/2014/main" val="3917109643"/>
                    </a:ext>
                  </a:extLst>
                </a:gridCol>
                <a:gridCol w="1973841">
                  <a:extLst>
                    <a:ext uri="{9D8B030D-6E8A-4147-A177-3AD203B41FA5}">
                      <a16:colId xmlns:a16="http://schemas.microsoft.com/office/drawing/2014/main" val="2359338379"/>
                    </a:ext>
                  </a:extLst>
                </a:gridCol>
              </a:tblGrid>
              <a:tr h="485975">
                <a:tc>
                  <a:txBody>
                    <a:bodyPr/>
                    <a:lstStyle/>
                    <a:p>
                      <a:pPr algn="ctr"/>
                      <a:r>
                        <a:rPr lang="en-GB" sz="2100" b="1" dirty="0">
                          <a:latin typeface="Century Gothic" panose="020B0502020202020204" pitchFamily="34" charset="0"/>
                        </a:rPr>
                        <a:t>Thousands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Hundreds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Tens</a:t>
                      </a:r>
                    </a:p>
                  </a:txBody>
                  <a:tcPr marL="178191" marR="178191" marT="80995" marB="80995" anchor="ctr">
                    <a:solidFill>
                      <a:schemeClr val="bg1"/>
                    </a:solidFill>
                  </a:tcPr>
                </a:tc>
                <a:extLst>
                  <a:ext uri="{0D108BD9-81ED-4DB2-BD59-A6C34878D82A}">
                    <a16:rowId xmlns:a16="http://schemas.microsoft.com/office/drawing/2014/main" val="1238875647"/>
                  </a:ext>
                </a:extLst>
              </a:tr>
              <a:tr h="2954892">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extLst>
                  <a:ext uri="{0D108BD9-81ED-4DB2-BD59-A6C34878D82A}">
                    <a16:rowId xmlns:a16="http://schemas.microsoft.com/office/drawing/2014/main" val="1107842304"/>
                  </a:ext>
                </a:extLst>
              </a:tr>
            </a:tbl>
          </a:graphicData>
        </a:graphic>
      </p:graphicFrame>
      <p:sp>
        <p:nvSpPr>
          <p:cNvPr id="13" name="TextBox 12">
            <a:extLst>
              <a:ext uri="{FF2B5EF4-FFF2-40B4-BE49-F238E27FC236}">
                <a16:creationId xmlns:a16="http://schemas.microsoft.com/office/drawing/2014/main" id="{1AC8BEE1-BF5B-4314-ADA0-DA2C51C97B25}"/>
              </a:ext>
            </a:extLst>
          </p:cNvPr>
          <p:cNvSpPr txBox="1"/>
          <p:nvPr/>
        </p:nvSpPr>
        <p:spPr>
          <a:xfrm>
            <a:off x="1909850"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4" name="TextBox 13">
            <a:extLst>
              <a:ext uri="{FF2B5EF4-FFF2-40B4-BE49-F238E27FC236}">
                <a16:creationId xmlns:a16="http://schemas.microsoft.com/office/drawing/2014/main" id="{62169473-0F9C-48C1-AE4E-DD47A8B53DEA}"/>
              </a:ext>
            </a:extLst>
          </p:cNvPr>
          <p:cNvSpPr txBox="1"/>
          <p:nvPr/>
        </p:nvSpPr>
        <p:spPr>
          <a:xfrm>
            <a:off x="1909850"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5" name="TextBox 14">
            <a:extLst>
              <a:ext uri="{FF2B5EF4-FFF2-40B4-BE49-F238E27FC236}">
                <a16:creationId xmlns:a16="http://schemas.microsoft.com/office/drawing/2014/main" id="{BE197DC2-2DCB-427F-A82D-A8386D690159}"/>
              </a:ext>
            </a:extLst>
          </p:cNvPr>
          <p:cNvSpPr txBox="1"/>
          <p:nvPr/>
        </p:nvSpPr>
        <p:spPr>
          <a:xfrm>
            <a:off x="2763265"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6" name="TextBox 15">
            <a:extLst>
              <a:ext uri="{FF2B5EF4-FFF2-40B4-BE49-F238E27FC236}">
                <a16:creationId xmlns:a16="http://schemas.microsoft.com/office/drawing/2014/main" id="{F38CFEA8-31F2-4219-9ED4-296CE3D7C6C5}"/>
              </a:ext>
            </a:extLst>
          </p:cNvPr>
          <p:cNvSpPr txBox="1"/>
          <p:nvPr/>
        </p:nvSpPr>
        <p:spPr>
          <a:xfrm>
            <a:off x="3871881" y="2734003"/>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17" name="TextBox 16">
            <a:extLst>
              <a:ext uri="{FF2B5EF4-FFF2-40B4-BE49-F238E27FC236}">
                <a16:creationId xmlns:a16="http://schemas.microsoft.com/office/drawing/2014/main" id="{A35CD8E0-D25E-40C8-99F3-DB2A4B09A0BF}"/>
              </a:ext>
            </a:extLst>
          </p:cNvPr>
          <p:cNvSpPr txBox="1"/>
          <p:nvPr/>
        </p:nvSpPr>
        <p:spPr>
          <a:xfrm>
            <a:off x="2763265"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8" name="TextBox 17">
            <a:extLst>
              <a:ext uri="{FF2B5EF4-FFF2-40B4-BE49-F238E27FC236}">
                <a16:creationId xmlns:a16="http://schemas.microsoft.com/office/drawing/2014/main" id="{690B42E4-242F-468C-A096-4FF929213FA9}"/>
              </a:ext>
            </a:extLst>
          </p:cNvPr>
          <p:cNvSpPr txBox="1"/>
          <p:nvPr/>
        </p:nvSpPr>
        <p:spPr>
          <a:xfrm>
            <a:off x="5927190" y="421202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1" name="TextBox 20">
            <a:extLst>
              <a:ext uri="{FF2B5EF4-FFF2-40B4-BE49-F238E27FC236}">
                <a16:creationId xmlns:a16="http://schemas.microsoft.com/office/drawing/2014/main" id="{E44496D8-BFC9-4B10-AD2C-2FF03013FFD7}"/>
              </a:ext>
            </a:extLst>
          </p:cNvPr>
          <p:cNvSpPr txBox="1"/>
          <p:nvPr/>
        </p:nvSpPr>
        <p:spPr>
          <a:xfrm>
            <a:off x="6768386"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2" name="TextBox 21">
            <a:extLst>
              <a:ext uri="{FF2B5EF4-FFF2-40B4-BE49-F238E27FC236}">
                <a16:creationId xmlns:a16="http://schemas.microsoft.com/office/drawing/2014/main" id="{7B50FD21-0A2B-4C1C-A8CD-06643B76597F}"/>
              </a:ext>
            </a:extLst>
          </p:cNvPr>
          <p:cNvSpPr txBox="1"/>
          <p:nvPr/>
        </p:nvSpPr>
        <p:spPr>
          <a:xfrm>
            <a:off x="5927190"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3" name="TextBox 22">
            <a:extLst>
              <a:ext uri="{FF2B5EF4-FFF2-40B4-BE49-F238E27FC236}">
                <a16:creationId xmlns:a16="http://schemas.microsoft.com/office/drawing/2014/main" id="{869C5DF7-D663-48FB-9A77-5512708EBEE5}"/>
              </a:ext>
            </a:extLst>
          </p:cNvPr>
          <p:cNvSpPr txBox="1"/>
          <p:nvPr/>
        </p:nvSpPr>
        <p:spPr>
          <a:xfrm>
            <a:off x="6768386"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4" name="TextBox 23">
            <a:extLst>
              <a:ext uri="{FF2B5EF4-FFF2-40B4-BE49-F238E27FC236}">
                <a16:creationId xmlns:a16="http://schemas.microsoft.com/office/drawing/2014/main" id="{484FD691-2FFC-4C6A-923F-98BEEEF2B279}"/>
              </a:ext>
            </a:extLst>
          </p:cNvPr>
          <p:cNvSpPr txBox="1"/>
          <p:nvPr/>
        </p:nvSpPr>
        <p:spPr>
          <a:xfrm>
            <a:off x="5927190"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5" name="TextBox 24">
            <a:extLst>
              <a:ext uri="{FF2B5EF4-FFF2-40B4-BE49-F238E27FC236}">
                <a16:creationId xmlns:a16="http://schemas.microsoft.com/office/drawing/2014/main" id="{97D8167C-D00C-4A90-B294-5F90FCC29658}"/>
              </a:ext>
            </a:extLst>
          </p:cNvPr>
          <p:cNvSpPr txBox="1"/>
          <p:nvPr/>
        </p:nvSpPr>
        <p:spPr>
          <a:xfrm>
            <a:off x="3871881" y="3431990"/>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6" name="TextBox 25">
            <a:extLst>
              <a:ext uri="{FF2B5EF4-FFF2-40B4-BE49-F238E27FC236}">
                <a16:creationId xmlns:a16="http://schemas.microsoft.com/office/drawing/2014/main" id="{103DF17A-5342-490A-8D9E-B9E616A75AA1}"/>
              </a:ext>
            </a:extLst>
          </p:cNvPr>
          <p:cNvSpPr txBox="1"/>
          <p:nvPr/>
        </p:nvSpPr>
        <p:spPr>
          <a:xfrm>
            <a:off x="4798531" y="3411568"/>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7" name="TextBox 26">
            <a:extLst>
              <a:ext uri="{FF2B5EF4-FFF2-40B4-BE49-F238E27FC236}">
                <a16:creationId xmlns:a16="http://schemas.microsoft.com/office/drawing/2014/main" id="{FF23AE7F-FE24-4098-B270-F90DB8C499BE}"/>
              </a:ext>
            </a:extLst>
          </p:cNvPr>
          <p:cNvSpPr txBox="1"/>
          <p:nvPr/>
        </p:nvSpPr>
        <p:spPr>
          <a:xfrm>
            <a:off x="4812848"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8" name="TextBox 27">
            <a:extLst>
              <a:ext uri="{FF2B5EF4-FFF2-40B4-BE49-F238E27FC236}">
                <a16:creationId xmlns:a16="http://schemas.microsoft.com/office/drawing/2014/main" id="{14B15DF3-B647-4807-9B54-7ED8B34B7313}"/>
              </a:ext>
            </a:extLst>
          </p:cNvPr>
          <p:cNvSpPr txBox="1"/>
          <p:nvPr/>
        </p:nvSpPr>
        <p:spPr>
          <a:xfrm>
            <a:off x="4789375" y="2721295"/>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9" name="TextBox 28">
            <a:extLst>
              <a:ext uri="{FF2B5EF4-FFF2-40B4-BE49-F238E27FC236}">
                <a16:creationId xmlns:a16="http://schemas.microsoft.com/office/drawing/2014/main" id="{A844AEA9-F65F-4F10-B1E8-BE7F7842B5A7}"/>
              </a:ext>
            </a:extLst>
          </p:cNvPr>
          <p:cNvSpPr txBox="1"/>
          <p:nvPr/>
        </p:nvSpPr>
        <p:spPr>
          <a:xfrm>
            <a:off x="3871881"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31" name="TextBox 30">
            <a:extLst>
              <a:ext uri="{FF2B5EF4-FFF2-40B4-BE49-F238E27FC236}">
                <a16:creationId xmlns:a16="http://schemas.microsoft.com/office/drawing/2014/main" id="{AD5E7DD1-C9B3-4226-A6F1-36F61EEB464C}"/>
              </a:ext>
            </a:extLst>
          </p:cNvPr>
          <p:cNvSpPr txBox="1"/>
          <p:nvPr/>
        </p:nvSpPr>
        <p:spPr>
          <a:xfrm>
            <a:off x="3871881" y="4827964"/>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pic>
        <p:nvPicPr>
          <p:cNvPr id="33" name="Picture 32" descr="A close up of a sign&#10;&#10;Description generated with high confidence">
            <a:extLst>
              <a:ext uri="{FF2B5EF4-FFF2-40B4-BE49-F238E27FC236}">
                <a16:creationId xmlns:a16="http://schemas.microsoft.com/office/drawing/2014/main" id="{5683E87A-ACA3-4A0F-A6F6-9A842D856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4" name="TextBox 8">
            <a:extLst>
              <a:ext uri="{FF2B5EF4-FFF2-40B4-BE49-F238E27FC236}">
                <a16:creationId xmlns:a16="http://schemas.microsoft.com/office/drawing/2014/main" id="{30E7171B-036A-45AE-91CE-F473541C90C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58864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5"/>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6359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lnSpc>
                <a:spcPct val="150000"/>
              </a:lnSpc>
            </a:pPr>
            <a:r>
              <a:rPr lang="en-GB" sz="2000" b="1" dirty="0">
                <a:solidFill>
                  <a:schemeClr val="tx1"/>
                </a:solidFill>
                <a:latin typeface="Century Gothic" panose="020B0502020202020204" pitchFamily="34" charset="0"/>
              </a:rPr>
              <a:t>Use place value counters to find the difference between 4kg and 750g and 2    kg.</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1100" b="1" dirty="0">
              <a:solidFill>
                <a:schemeClr val="tx1"/>
              </a:solidFill>
              <a:latin typeface="Century Gothic" panose="020B0502020202020204" pitchFamily="34" charset="0"/>
            </a:endParaRPr>
          </a:p>
          <a:p>
            <a:pPr lvl="0" algn="ctr">
              <a:lnSpc>
                <a:spcPct val="150000"/>
              </a:lnSpc>
            </a:pPr>
            <a:r>
              <a:rPr lang="en-GB" sz="2000" b="1" dirty="0">
                <a:solidFill>
                  <a:srgbClr val="FF0000"/>
                </a:solidFill>
                <a:latin typeface="Century Gothic" panose="020B0502020202020204" pitchFamily="34" charset="0"/>
              </a:rPr>
              <a:t>2,250g or 2kg and 250g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016D379C-C1B5-4720-937C-BB216C013711}"/>
              </a:ext>
            </a:extLst>
          </p:cNvPr>
          <p:cNvGraphicFramePr>
            <a:graphicFrameLocks noGrp="1"/>
          </p:cNvGraphicFramePr>
          <p:nvPr>
            <p:extLst>
              <p:ext uri="{D42A27DB-BD31-4B8C-83A1-F6EECF244321}">
                <p14:modId xmlns:p14="http://schemas.microsoft.com/office/powerpoint/2010/main" val="1478410006"/>
              </p:ext>
            </p:extLst>
          </p:nvPr>
        </p:nvGraphicFramePr>
        <p:xfrm>
          <a:off x="1669294" y="2020909"/>
          <a:ext cx="5921523" cy="3454934"/>
        </p:xfrm>
        <a:graphic>
          <a:graphicData uri="http://schemas.openxmlformats.org/drawingml/2006/table">
            <a:tbl>
              <a:tblPr firstRow="1" bandRow="1">
                <a:tableStyleId>{5940675A-B579-460E-94D1-54222C63F5DA}</a:tableStyleId>
              </a:tblPr>
              <a:tblGrid>
                <a:gridCol w="1973841">
                  <a:extLst>
                    <a:ext uri="{9D8B030D-6E8A-4147-A177-3AD203B41FA5}">
                      <a16:colId xmlns:a16="http://schemas.microsoft.com/office/drawing/2014/main" val="3765851788"/>
                    </a:ext>
                  </a:extLst>
                </a:gridCol>
                <a:gridCol w="1973841">
                  <a:extLst>
                    <a:ext uri="{9D8B030D-6E8A-4147-A177-3AD203B41FA5}">
                      <a16:colId xmlns:a16="http://schemas.microsoft.com/office/drawing/2014/main" val="3917109643"/>
                    </a:ext>
                  </a:extLst>
                </a:gridCol>
                <a:gridCol w="1973841">
                  <a:extLst>
                    <a:ext uri="{9D8B030D-6E8A-4147-A177-3AD203B41FA5}">
                      <a16:colId xmlns:a16="http://schemas.microsoft.com/office/drawing/2014/main" val="2359338379"/>
                    </a:ext>
                  </a:extLst>
                </a:gridCol>
              </a:tblGrid>
              <a:tr h="485975">
                <a:tc>
                  <a:txBody>
                    <a:bodyPr/>
                    <a:lstStyle/>
                    <a:p>
                      <a:pPr algn="ctr"/>
                      <a:r>
                        <a:rPr lang="en-GB" sz="2100" b="1" dirty="0">
                          <a:latin typeface="Century Gothic" panose="020B0502020202020204" pitchFamily="34" charset="0"/>
                        </a:rPr>
                        <a:t>Thousands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Hundreds</a:t>
                      </a:r>
                    </a:p>
                  </a:txBody>
                  <a:tcPr marL="178191" marR="178191" marT="80995" marB="80995" anchor="ctr">
                    <a:solidFill>
                      <a:schemeClr val="bg1"/>
                    </a:solidFill>
                  </a:tcPr>
                </a:tc>
                <a:tc>
                  <a:txBody>
                    <a:bodyPr/>
                    <a:lstStyle/>
                    <a:p>
                      <a:pPr algn="ctr"/>
                      <a:r>
                        <a:rPr lang="en-GB" sz="2100" b="1" dirty="0">
                          <a:latin typeface="Century Gothic" panose="020B0502020202020204" pitchFamily="34" charset="0"/>
                        </a:rPr>
                        <a:t>Tens</a:t>
                      </a:r>
                    </a:p>
                  </a:txBody>
                  <a:tcPr marL="178191" marR="178191" marT="80995" marB="80995" anchor="ctr">
                    <a:solidFill>
                      <a:schemeClr val="bg1"/>
                    </a:solidFill>
                  </a:tcPr>
                </a:tc>
                <a:extLst>
                  <a:ext uri="{0D108BD9-81ED-4DB2-BD59-A6C34878D82A}">
                    <a16:rowId xmlns:a16="http://schemas.microsoft.com/office/drawing/2014/main" val="1238875647"/>
                  </a:ext>
                </a:extLst>
              </a:tr>
              <a:tr h="2968959">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tc>
                  <a:txBody>
                    <a:bodyPr/>
                    <a:lstStyle/>
                    <a:p>
                      <a:pPr algn="ctr"/>
                      <a:endParaRPr lang="en-GB" sz="2100" dirty="0">
                        <a:latin typeface="SassoonCRInfantMedium" panose="02000603020000020003" pitchFamily="2" charset="0"/>
                      </a:endParaRPr>
                    </a:p>
                  </a:txBody>
                  <a:tcPr marL="178191" marR="178191" marT="80995" marB="80995" anchor="ctr">
                    <a:solidFill>
                      <a:schemeClr val="bg1"/>
                    </a:solidFill>
                  </a:tcPr>
                </a:tc>
                <a:extLst>
                  <a:ext uri="{0D108BD9-81ED-4DB2-BD59-A6C34878D82A}">
                    <a16:rowId xmlns:a16="http://schemas.microsoft.com/office/drawing/2014/main" val="1107842304"/>
                  </a:ext>
                </a:extLst>
              </a:tr>
            </a:tbl>
          </a:graphicData>
        </a:graphic>
      </p:graphicFrame>
      <p:sp>
        <p:nvSpPr>
          <p:cNvPr id="13" name="TextBox 12">
            <a:extLst>
              <a:ext uri="{FF2B5EF4-FFF2-40B4-BE49-F238E27FC236}">
                <a16:creationId xmlns:a16="http://schemas.microsoft.com/office/drawing/2014/main" id="{1AC8BEE1-BF5B-4314-ADA0-DA2C51C97B25}"/>
              </a:ext>
            </a:extLst>
          </p:cNvPr>
          <p:cNvSpPr txBox="1"/>
          <p:nvPr/>
        </p:nvSpPr>
        <p:spPr>
          <a:xfrm>
            <a:off x="1909850"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4" name="TextBox 13">
            <a:extLst>
              <a:ext uri="{FF2B5EF4-FFF2-40B4-BE49-F238E27FC236}">
                <a16:creationId xmlns:a16="http://schemas.microsoft.com/office/drawing/2014/main" id="{62169473-0F9C-48C1-AE4E-DD47A8B53DEA}"/>
              </a:ext>
            </a:extLst>
          </p:cNvPr>
          <p:cNvSpPr txBox="1"/>
          <p:nvPr/>
        </p:nvSpPr>
        <p:spPr>
          <a:xfrm>
            <a:off x="1909850"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5" name="TextBox 14">
            <a:extLst>
              <a:ext uri="{FF2B5EF4-FFF2-40B4-BE49-F238E27FC236}">
                <a16:creationId xmlns:a16="http://schemas.microsoft.com/office/drawing/2014/main" id="{BE197DC2-2DCB-427F-A82D-A8386D690159}"/>
              </a:ext>
            </a:extLst>
          </p:cNvPr>
          <p:cNvSpPr txBox="1"/>
          <p:nvPr/>
        </p:nvSpPr>
        <p:spPr>
          <a:xfrm>
            <a:off x="2763265" y="273400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6" name="TextBox 15">
            <a:extLst>
              <a:ext uri="{FF2B5EF4-FFF2-40B4-BE49-F238E27FC236}">
                <a16:creationId xmlns:a16="http://schemas.microsoft.com/office/drawing/2014/main" id="{F38CFEA8-31F2-4219-9ED4-296CE3D7C6C5}"/>
              </a:ext>
            </a:extLst>
          </p:cNvPr>
          <p:cNvSpPr txBox="1"/>
          <p:nvPr/>
        </p:nvSpPr>
        <p:spPr>
          <a:xfrm>
            <a:off x="3871881" y="2734003"/>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17" name="TextBox 16">
            <a:extLst>
              <a:ext uri="{FF2B5EF4-FFF2-40B4-BE49-F238E27FC236}">
                <a16:creationId xmlns:a16="http://schemas.microsoft.com/office/drawing/2014/main" id="{A35CD8E0-D25E-40C8-99F3-DB2A4B09A0BF}"/>
              </a:ext>
            </a:extLst>
          </p:cNvPr>
          <p:cNvSpPr txBox="1"/>
          <p:nvPr/>
        </p:nvSpPr>
        <p:spPr>
          <a:xfrm>
            <a:off x="2763265" y="3532273"/>
            <a:ext cx="568041" cy="568800"/>
          </a:xfrm>
          <a:prstGeom prst="ellipse">
            <a:avLst/>
          </a:prstGeom>
          <a:solidFill>
            <a:srgbClr val="6699FF"/>
          </a:solidFill>
        </p:spPr>
        <p:txBody>
          <a:bodyPr wrap="none" lIns="0" tIns="0" rIns="0" bIns="0" rtlCol="0" anchor="ctr" anchorCtr="0">
            <a:spAutoFit/>
          </a:bodyPr>
          <a:lstStyle/>
          <a:p>
            <a:pPr algn="ctr"/>
            <a:r>
              <a:rPr lang="en-GB" sz="1400" b="1" dirty="0">
                <a:latin typeface="Century Gothic" panose="020B0502020202020204" pitchFamily="34" charset="0"/>
              </a:rPr>
              <a:t>1000</a:t>
            </a:r>
            <a:endParaRPr lang="en-GB" sz="1100" b="1" dirty="0">
              <a:latin typeface="Century Gothic" panose="020B0502020202020204" pitchFamily="34" charset="0"/>
            </a:endParaRPr>
          </a:p>
        </p:txBody>
      </p:sp>
      <p:sp>
        <p:nvSpPr>
          <p:cNvPr id="18" name="TextBox 17">
            <a:extLst>
              <a:ext uri="{FF2B5EF4-FFF2-40B4-BE49-F238E27FC236}">
                <a16:creationId xmlns:a16="http://schemas.microsoft.com/office/drawing/2014/main" id="{690B42E4-242F-468C-A096-4FF929213FA9}"/>
              </a:ext>
            </a:extLst>
          </p:cNvPr>
          <p:cNvSpPr txBox="1"/>
          <p:nvPr/>
        </p:nvSpPr>
        <p:spPr>
          <a:xfrm>
            <a:off x="5927190" y="421202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1" name="TextBox 20">
            <a:extLst>
              <a:ext uri="{FF2B5EF4-FFF2-40B4-BE49-F238E27FC236}">
                <a16:creationId xmlns:a16="http://schemas.microsoft.com/office/drawing/2014/main" id="{E44496D8-BFC9-4B10-AD2C-2FF03013FFD7}"/>
              </a:ext>
            </a:extLst>
          </p:cNvPr>
          <p:cNvSpPr txBox="1"/>
          <p:nvPr/>
        </p:nvSpPr>
        <p:spPr>
          <a:xfrm>
            <a:off x="6768386"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2" name="TextBox 21">
            <a:extLst>
              <a:ext uri="{FF2B5EF4-FFF2-40B4-BE49-F238E27FC236}">
                <a16:creationId xmlns:a16="http://schemas.microsoft.com/office/drawing/2014/main" id="{7B50FD21-0A2B-4C1C-A8CD-06643B76597F}"/>
              </a:ext>
            </a:extLst>
          </p:cNvPr>
          <p:cNvSpPr txBox="1"/>
          <p:nvPr/>
        </p:nvSpPr>
        <p:spPr>
          <a:xfrm>
            <a:off x="5927190"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3" name="TextBox 22">
            <a:extLst>
              <a:ext uri="{FF2B5EF4-FFF2-40B4-BE49-F238E27FC236}">
                <a16:creationId xmlns:a16="http://schemas.microsoft.com/office/drawing/2014/main" id="{869C5DF7-D663-48FB-9A77-5512708EBEE5}"/>
              </a:ext>
            </a:extLst>
          </p:cNvPr>
          <p:cNvSpPr txBox="1"/>
          <p:nvPr/>
        </p:nvSpPr>
        <p:spPr>
          <a:xfrm>
            <a:off x="6768386" y="341375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sp>
        <p:nvSpPr>
          <p:cNvPr id="24" name="TextBox 23">
            <a:extLst>
              <a:ext uri="{FF2B5EF4-FFF2-40B4-BE49-F238E27FC236}">
                <a16:creationId xmlns:a16="http://schemas.microsoft.com/office/drawing/2014/main" id="{484FD691-2FFC-4C6A-923F-98BEEEF2B279}"/>
              </a:ext>
            </a:extLst>
          </p:cNvPr>
          <p:cNvSpPr txBox="1"/>
          <p:nvPr/>
        </p:nvSpPr>
        <p:spPr>
          <a:xfrm>
            <a:off x="5927190" y="2615482"/>
            <a:ext cx="568800" cy="568800"/>
          </a:xfrm>
          <a:prstGeom prst="ellipse">
            <a:avLst/>
          </a:prstGeom>
          <a:solidFill>
            <a:schemeClr val="accent6"/>
          </a:solidFill>
        </p:spPr>
        <p:txBody>
          <a:bodyPr wrap="none" lIns="0" tIns="0" rIns="0" bIns="0" rtlCol="0" anchor="ctr" anchorCtr="0">
            <a:noAutofit/>
          </a:bodyPr>
          <a:lstStyle/>
          <a:p>
            <a:pPr algn="ctr"/>
            <a:r>
              <a:rPr lang="en-GB" sz="1400" b="1" dirty="0">
                <a:latin typeface="Century Gothic" panose="020B0502020202020204" pitchFamily="34" charset="0"/>
              </a:rPr>
              <a:t>10</a:t>
            </a:r>
            <a:endParaRPr lang="en-GB" sz="1100" b="1" dirty="0">
              <a:latin typeface="Century Gothic" panose="020B0502020202020204" pitchFamily="34" charset="0"/>
            </a:endParaRPr>
          </a:p>
        </p:txBody>
      </p:sp>
      <p:cxnSp>
        <p:nvCxnSpPr>
          <p:cNvPr id="20" name="Straight Connector 19">
            <a:extLst>
              <a:ext uri="{FF2B5EF4-FFF2-40B4-BE49-F238E27FC236}">
                <a16:creationId xmlns:a16="http://schemas.microsoft.com/office/drawing/2014/main" id="{9071F15E-21F2-4363-8B39-C9CF6EAE5D7B}"/>
              </a:ext>
            </a:extLst>
          </p:cNvPr>
          <p:cNvCxnSpPr>
            <a:cxnSpLocks/>
          </p:cNvCxnSpPr>
          <p:nvPr/>
        </p:nvCxnSpPr>
        <p:spPr>
          <a:xfrm flipV="1">
            <a:off x="1957443" y="3553092"/>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E60F76-FE15-47ED-A92F-1B80AB6BF59B}"/>
              </a:ext>
            </a:extLst>
          </p:cNvPr>
          <p:cNvCxnSpPr>
            <a:cxnSpLocks/>
          </p:cNvCxnSpPr>
          <p:nvPr/>
        </p:nvCxnSpPr>
        <p:spPr>
          <a:xfrm flipV="1">
            <a:off x="2832809" y="3575190"/>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969A117-5CCA-401A-B4BE-CCF10670BBD4}"/>
              </a:ext>
            </a:extLst>
          </p:cNvPr>
          <p:cNvSpPr txBox="1"/>
          <p:nvPr/>
        </p:nvSpPr>
        <p:spPr>
          <a:xfrm>
            <a:off x="3871881" y="3431990"/>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7" name="TextBox 26">
            <a:extLst>
              <a:ext uri="{FF2B5EF4-FFF2-40B4-BE49-F238E27FC236}">
                <a16:creationId xmlns:a16="http://schemas.microsoft.com/office/drawing/2014/main" id="{166BE2BF-5337-488D-9FC0-8F467AF8D930}"/>
              </a:ext>
            </a:extLst>
          </p:cNvPr>
          <p:cNvSpPr txBox="1"/>
          <p:nvPr/>
        </p:nvSpPr>
        <p:spPr>
          <a:xfrm>
            <a:off x="4798531" y="3411568"/>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8" name="TextBox 27">
            <a:extLst>
              <a:ext uri="{FF2B5EF4-FFF2-40B4-BE49-F238E27FC236}">
                <a16:creationId xmlns:a16="http://schemas.microsoft.com/office/drawing/2014/main" id="{8B7597A7-CABD-4B4C-86D3-5688EB2C5EED}"/>
              </a:ext>
            </a:extLst>
          </p:cNvPr>
          <p:cNvSpPr txBox="1"/>
          <p:nvPr/>
        </p:nvSpPr>
        <p:spPr>
          <a:xfrm>
            <a:off x="4812848"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29" name="TextBox 28">
            <a:extLst>
              <a:ext uri="{FF2B5EF4-FFF2-40B4-BE49-F238E27FC236}">
                <a16:creationId xmlns:a16="http://schemas.microsoft.com/office/drawing/2014/main" id="{FC011252-BAB6-4E75-BFF1-DBA513AB158C}"/>
              </a:ext>
            </a:extLst>
          </p:cNvPr>
          <p:cNvSpPr txBox="1"/>
          <p:nvPr/>
        </p:nvSpPr>
        <p:spPr>
          <a:xfrm>
            <a:off x="4789375" y="2721295"/>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30" name="TextBox 29">
            <a:extLst>
              <a:ext uri="{FF2B5EF4-FFF2-40B4-BE49-F238E27FC236}">
                <a16:creationId xmlns:a16="http://schemas.microsoft.com/office/drawing/2014/main" id="{17325882-CAD2-4261-8507-5C06650E1EEC}"/>
              </a:ext>
            </a:extLst>
          </p:cNvPr>
          <p:cNvSpPr txBox="1"/>
          <p:nvPr/>
        </p:nvSpPr>
        <p:spPr>
          <a:xfrm>
            <a:off x="3871881" y="4129977"/>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sp>
        <p:nvSpPr>
          <p:cNvPr id="31" name="TextBox 30">
            <a:extLst>
              <a:ext uri="{FF2B5EF4-FFF2-40B4-BE49-F238E27FC236}">
                <a16:creationId xmlns:a16="http://schemas.microsoft.com/office/drawing/2014/main" id="{E88507FB-BBA9-4C78-8DFE-8043B41AE9FE}"/>
              </a:ext>
            </a:extLst>
          </p:cNvPr>
          <p:cNvSpPr txBox="1"/>
          <p:nvPr/>
        </p:nvSpPr>
        <p:spPr>
          <a:xfrm>
            <a:off x="3871881" y="4827964"/>
            <a:ext cx="568800" cy="568800"/>
          </a:xfrm>
          <a:prstGeom prst="ellipse">
            <a:avLst/>
          </a:prstGeom>
          <a:solidFill>
            <a:schemeClr val="accent2"/>
          </a:solidFill>
        </p:spPr>
        <p:txBody>
          <a:bodyPr wrap="none" lIns="0" tIns="0" rIns="0" bIns="0" rtlCol="0" anchor="ctr" anchorCtr="0">
            <a:spAutoFit/>
          </a:bodyPr>
          <a:lstStyle/>
          <a:p>
            <a:pPr algn="ctr"/>
            <a:r>
              <a:rPr lang="en-GB" sz="1400" b="1" dirty="0">
                <a:latin typeface="Century Gothic" panose="020B0502020202020204" pitchFamily="34" charset="0"/>
              </a:rPr>
              <a:t>100</a:t>
            </a:r>
            <a:endParaRPr lang="en-GB" sz="1100" b="1" dirty="0">
              <a:latin typeface="Century Gothic" panose="020B0502020202020204" pitchFamily="34" charset="0"/>
            </a:endParaRPr>
          </a:p>
        </p:txBody>
      </p:sp>
      <p:cxnSp>
        <p:nvCxnSpPr>
          <p:cNvPr id="32" name="Straight Connector 31">
            <a:extLst>
              <a:ext uri="{FF2B5EF4-FFF2-40B4-BE49-F238E27FC236}">
                <a16:creationId xmlns:a16="http://schemas.microsoft.com/office/drawing/2014/main" id="{C69706AA-4B0E-458B-96B3-9EB5005319E7}"/>
              </a:ext>
            </a:extLst>
          </p:cNvPr>
          <p:cNvCxnSpPr>
            <a:cxnSpLocks/>
          </p:cNvCxnSpPr>
          <p:nvPr/>
        </p:nvCxnSpPr>
        <p:spPr>
          <a:xfrm flipV="1">
            <a:off x="3941974" y="4851799"/>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84CE4A2-F02B-4237-95BF-59E5608B34DA}"/>
              </a:ext>
            </a:extLst>
          </p:cNvPr>
          <p:cNvCxnSpPr>
            <a:cxnSpLocks/>
          </p:cNvCxnSpPr>
          <p:nvPr/>
        </p:nvCxnSpPr>
        <p:spPr>
          <a:xfrm flipV="1">
            <a:off x="4860821" y="4191302"/>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8DB480-863A-4E66-8B66-8910202D420E}"/>
              </a:ext>
            </a:extLst>
          </p:cNvPr>
          <p:cNvCxnSpPr>
            <a:cxnSpLocks/>
          </p:cNvCxnSpPr>
          <p:nvPr/>
        </p:nvCxnSpPr>
        <p:spPr>
          <a:xfrm flipV="1">
            <a:off x="3939244" y="4150796"/>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F85239-6439-4568-83AF-4C2A267C44F8}"/>
              </a:ext>
            </a:extLst>
          </p:cNvPr>
          <p:cNvCxnSpPr>
            <a:cxnSpLocks/>
          </p:cNvCxnSpPr>
          <p:nvPr/>
        </p:nvCxnSpPr>
        <p:spPr>
          <a:xfrm flipV="1">
            <a:off x="4866243" y="3453206"/>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800E7B1-E1D5-4F3C-8429-61674FC49039}"/>
              </a:ext>
            </a:extLst>
          </p:cNvPr>
          <p:cNvCxnSpPr>
            <a:cxnSpLocks/>
          </p:cNvCxnSpPr>
          <p:nvPr/>
        </p:nvCxnSpPr>
        <p:spPr>
          <a:xfrm flipV="1">
            <a:off x="3909396" y="3468015"/>
            <a:ext cx="472853" cy="527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descr="A close up of a sign&#10;&#10;Description generated with high confidence">
            <a:extLst>
              <a:ext uri="{FF2B5EF4-FFF2-40B4-BE49-F238E27FC236}">
                <a16:creationId xmlns:a16="http://schemas.microsoft.com/office/drawing/2014/main" id="{D8498E5A-6FF0-457F-B2E2-03F764389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0" name="TextBox 8">
            <a:extLst>
              <a:ext uri="{FF2B5EF4-FFF2-40B4-BE49-F238E27FC236}">
                <a16:creationId xmlns:a16="http://schemas.microsoft.com/office/drawing/2014/main" id="{3D8A6E39-1152-403C-81A2-58E96EEBB16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7" name="Table 36">
            <a:extLst>
              <a:ext uri="{FF2B5EF4-FFF2-40B4-BE49-F238E27FC236}">
                <a16:creationId xmlns:a16="http://schemas.microsoft.com/office/drawing/2014/main" id="{45F97A7A-9506-45A5-9331-A900DF6C40F2}"/>
              </a:ext>
            </a:extLst>
          </p:cNvPr>
          <p:cNvGraphicFramePr>
            <a:graphicFrameLocks noGrp="1"/>
          </p:cNvGraphicFramePr>
          <p:nvPr>
            <p:extLst>
              <p:ext uri="{D42A27DB-BD31-4B8C-83A1-F6EECF244321}">
                <p14:modId xmlns:p14="http://schemas.microsoft.com/office/powerpoint/2010/main" val="1000115426"/>
              </p:ext>
            </p:extLst>
          </p:nvPr>
        </p:nvGraphicFramePr>
        <p:xfrm>
          <a:off x="4961171" y="1275755"/>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2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spTree>
    <p:extLst>
      <p:ext uri="{BB962C8B-B14F-4D97-AF65-F5344CB8AC3E}">
        <p14:creationId xmlns:p14="http://schemas.microsoft.com/office/powerpoint/2010/main" val="194260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total mass of these items.</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1100" b="1" dirty="0">
              <a:solidFill>
                <a:schemeClr val="tx1"/>
              </a:solidFill>
              <a:latin typeface="Century Gothic" panose="020B0502020202020204" pitchFamily="34" charset="0"/>
            </a:endParaRPr>
          </a:p>
          <a:p>
            <a:pPr lvl="0" algn="ctr">
              <a:lnSpc>
                <a:spcPct val="150000"/>
              </a:lnSpc>
            </a:pPr>
            <a:endParaRPr lang="en-GB" sz="700" b="1" dirty="0">
              <a:solidFill>
                <a:srgbClr val="FF0000"/>
              </a:solidFill>
              <a:latin typeface="Century Gothic" panose="020B0502020202020204" pitchFamily="34" charset="0"/>
            </a:endParaRPr>
          </a:p>
          <a:p>
            <a:pPr lvl="0" algn="ctr">
              <a:lnSpc>
                <a:spcPct val="150000"/>
              </a:lnSpc>
            </a:pP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37" name="Straight Arrow Connector 36">
            <a:extLst>
              <a:ext uri="{FF2B5EF4-FFF2-40B4-BE49-F238E27FC236}">
                <a16:creationId xmlns:a16="http://schemas.microsoft.com/office/drawing/2014/main" id="{DC10B762-DEFE-4B5D-AABA-D7DA6EA95050}"/>
              </a:ext>
            </a:extLst>
          </p:cNvPr>
          <p:cNvCxnSpPr>
            <a:cxnSpLocks/>
            <a:stCxn id="49" idx="0"/>
          </p:cNvCxnSpPr>
          <p:nvPr/>
        </p:nvCxnSpPr>
        <p:spPr bwMode="auto">
          <a:xfrm flipH="1">
            <a:off x="1228385" y="3333812"/>
            <a:ext cx="427000" cy="2178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201">
            <a:extLst>
              <a:ext uri="{FF2B5EF4-FFF2-40B4-BE49-F238E27FC236}">
                <a16:creationId xmlns:a16="http://schemas.microsoft.com/office/drawing/2014/main" id="{E642A717-FA92-43C0-9486-2D3BDC4CE01D}"/>
              </a:ext>
            </a:extLst>
          </p:cNvPr>
          <p:cNvGrpSpPr>
            <a:grpSpLocks/>
          </p:cNvGrpSpPr>
          <p:nvPr/>
        </p:nvGrpSpPr>
        <p:grpSpPr bwMode="auto">
          <a:xfrm>
            <a:off x="613025" y="1912597"/>
            <a:ext cx="2109267" cy="2452372"/>
            <a:chOff x="1941305" y="5108612"/>
            <a:chExt cx="1141413" cy="1327148"/>
          </a:xfrm>
        </p:grpSpPr>
        <p:grpSp>
          <p:nvGrpSpPr>
            <p:cNvPr id="39" name="Group 202">
              <a:extLst>
                <a:ext uri="{FF2B5EF4-FFF2-40B4-BE49-F238E27FC236}">
                  <a16:creationId xmlns:a16="http://schemas.microsoft.com/office/drawing/2014/main" id="{C1100236-CDFA-4A61-828B-8A8ADD4E9CE5}"/>
                </a:ext>
              </a:extLst>
            </p:cNvPr>
            <p:cNvGrpSpPr>
              <a:grpSpLocks/>
            </p:cNvGrpSpPr>
            <p:nvPr/>
          </p:nvGrpSpPr>
          <p:grpSpPr bwMode="auto">
            <a:xfrm>
              <a:off x="1941305" y="5108612"/>
              <a:ext cx="1141413" cy="1327148"/>
              <a:chOff x="4367683" y="1746281"/>
              <a:chExt cx="1141413" cy="1327148"/>
            </a:xfrm>
          </p:grpSpPr>
          <p:grpSp>
            <p:nvGrpSpPr>
              <p:cNvPr id="41" name="Group 204">
                <a:extLst>
                  <a:ext uri="{FF2B5EF4-FFF2-40B4-BE49-F238E27FC236}">
                    <a16:creationId xmlns:a16="http://schemas.microsoft.com/office/drawing/2014/main" id="{851F2F03-FF59-4D9E-BFAB-2C4F9622632B}"/>
                  </a:ext>
                </a:extLst>
              </p:cNvPr>
              <p:cNvGrpSpPr>
                <a:grpSpLocks/>
              </p:cNvGrpSpPr>
              <p:nvPr/>
            </p:nvGrpSpPr>
            <p:grpSpPr bwMode="auto">
              <a:xfrm>
                <a:off x="4367683" y="1746281"/>
                <a:ext cx="1141413" cy="1327148"/>
                <a:chOff x="2858293" y="1889619"/>
                <a:chExt cx="1141413" cy="1327148"/>
              </a:xfrm>
            </p:grpSpPr>
            <p:grpSp>
              <p:nvGrpSpPr>
                <p:cNvPr id="46" name="Group 97">
                  <a:extLst>
                    <a:ext uri="{FF2B5EF4-FFF2-40B4-BE49-F238E27FC236}">
                      <a16:creationId xmlns:a16="http://schemas.microsoft.com/office/drawing/2014/main" id="{F2EC068F-9794-486E-AFEA-8D3CFC74BFC5}"/>
                    </a:ext>
                  </a:extLst>
                </p:cNvPr>
                <p:cNvGrpSpPr>
                  <a:grpSpLocks/>
                </p:cNvGrpSpPr>
                <p:nvPr/>
              </p:nvGrpSpPr>
              <p:grpSpPr bwMode="auto">
                <a:xfrm>
                  <a:off x="2858293" y="1889619"/>
                  <a:ext cx="1141413" cy="1327148"/>
                  <a:chOff x="4657348" y="2102621"/>
                  <a:chExt cx="1141159" cy="1326374"/>
                </a:xfrm>
              </p:grpSpPr>
              <p:grpSp>
                <p:nvGrpSpPr>
                  <p:cNvPr id="48" name="Group 11">
                    <a:extLst>
                      <a:ext uri="{FF2B5EF4-FFF2-40B4-BE49-F238E27FC236}">
                        <a16:creationId xmlns:a16="http://schemas.microsoft.com/office/drawing/2014/main" id="{3C367444-2F16-4F81-93E4-80E44C863581}"/>
                      </a:ext>
                    </a:extLst>
                  </p:cNvPr>
                  <p:cNvGrpSpPr>
                    <a:grpSpLocks noChangeAspect="1"/>
                  </p:cNvGrpSpPr>
                  <p:nvPr/>
                </p:nvGrpSpPr>
                <p:grpSpPr bwMode="auto">
                  <a:xfrm>
                    <a:off x="4657348" y="2102621"/>
                    <a:ext cx="1141159" cy="1326374"/>
                    <a:chOff x="766710" y="6837916"/>
                    <a:chExt cx="1903596" cy="2212556"/>
                  </a:xfrm>
                </p:grpSpPr>
                <p:grpSp>
                  <p:nvGrpSpPr>
                    <p:cNvPr id="50" name="Group 55">
                      <a:extLst>
                        <a:ext uri="{FF2B5EF4-FFF2-40B4-BE49-F238E27FC236}">
                          <a16:creationId xmlns:a16="http://schemas.microsoft.com/office/drawing/2014/main" id="{D863A8B5-6585-44BB-8841-434A33F09A80}"/>
                        </a:ext>
                      </a:extLst>
                    </p:cNvPr>
                    <p:cNvGrpSpPr>
                      <a:grpSpLocks/>
                    </p:cNvGrpSpPr>
                    <p:nvPr/>
                  </p:nvGrpSpPr>
                  <p:grpSpPr bwMode="auto">
                    <a:xfrm>
                      <a:off x="766710" y="6837916"/>
                      <a:ext cx="1903596" cy="2212556"/>
                      <a:chOff x="766710" y="6837916"/>
                      <a:chExt cx="1903596" cy="2212556"/>
                    </a:xfrm>
                  </p:grpSpPr>
                  <p:grpSp>
                    <p:nvGrpSpPr>
                      <p:cNvPr id="53" name="Group 58">
                        <a:extLst>
                          <a:ext uri="{FF2B5EF4-FFF2-40B4-BE49-F238E27FC236}">
                            <a16:creationId xmlns:a16="http://schemas.microsoft.com/office/drawing/2014/main" id="{C15C5798-964D-4A56-846E-F236D0A8F157}"/>
                          </a:ext>
                        </a:extLst>
                      </p:cNvPr>
                      <p:cNvGrpSpPr>
                        <a:grpSpLocks noChangeAspect="1"/>
                      </p:cNvGrpSpPr>
                      <p:nvPr/>
                    </p:nvGrpSpPr>
                    <p:grpSpPr bwMode="auto">
                      <a:xfrm>
                        <a:off x="766710" y="6837916"/>
                        <a:ext cx="1903596" cy="2212556"/>
                        <a:chOff x="1343580" y="6927667"/>
                        <a:chExt cx="1010861" cy="1174927"/>
                      </a:xfrm>
                    </p:grpSpPr>
                    <p:sp>
                      <p:nvSpPr>
                        <p:cNvPr id="62" name="Rectangle: Rounded Corners 61">
                          <a:extLst>
                            <a:ext uri="{FF2B5EF4-FFF2-40B4-BE49-F238E27FC236}">
                              <a16:creationId xmlns:a16="http://schemas.microsoft.com/office/drawing/2014/main" id="{02C11172-FE22-4240-87F2-CBA2E496B872}"/>
                            </a:ext>
                          </a:extLst>
                        </p:cNvPr>
                        <p:cNvSpPr/>
                        <p:nvPr/>
                      </p:nvSpPr>
                      <p:spPr>
                        <a:xfrm>
                          <a:off x="1343580" y="7104175"/>
                          <a:ext cx="1010861" cy="99841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A1426338-1FA3-450A-B735-1C5179EC1DBE}"/>
                            </a:ext>
                          </a:extLst>
                        </p:cNvPr>
                        <p:cNvCxnSpPr/>
                        <p:nvPr/>
                      </p:nvCxnSpPr>
                      <p:spPr>
                        <a:xfrm>
                          <a:off x="1503969" y="6999078"/>
                          <a:ext cx="668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C1F9392-D7C7-43C6-BFC2-B89B326F221A}"/>
                            </a:ext>
                          </a:extLst>
                        </p:cNvPr>
                        <p:cNvSpPr/>
                        <p:nvPr/>
                      </p:nvSpPr>
                      <p:spPr>
                        <a:xfrm>
                          <a:off x="1391125" y="7142134"/>
                          <a:ext cx="913818" cy="914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5" name="Straight Connector 64">
                          <a:extLst>
                            <a:ext uri="{FF2B5EF4-FFF2-40B4-BE49-F238E27FC236}">
                              <a16:creationId xmlns:a16="http://schemas.microsoft.com/office/drawing/2014/main" id="{49EDE313-AEF8-4DCB-9606-0CB40AAAFC6D}"/>
                            </a:ext>
                          </a:extLst>
                        </p:cNvPr>
                        <p:cNvCxnSpPr/>
                        <p:nvPr/>
                      </p:nvCxnSpPr>
                      <p:spPr>
                        <a:xfrm flipV="1">
                          <a:off x="1710185"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17C8AC-DB4A-4CDB-8C78-6F8542C93070}"/>
                            </a:ext>
                          </a:extLst>
                        </p:cNvPr>
                        <p:cNvCxnSpPr/>
                        <p:nvPr/>
                      </p:nvCxnSpPr>
                      <p:spPr>
                        <a:xfrm flipV="1">
                          <a:off x="1977052"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Arc 66">
                          <a:extLst>
                            <a:ext uri="{FF2B5EF4-FFF2-40B4-BE49-F238E27FC236}">
                              <a16:creationId xmlns:a16="http://schemas.microsoft.com/office/drawing/2014/main" id="{EC940B9C-7C1C-4DB0-A47B-C1CA0DEC800D}"/>
                            </a:ext>
                          </a:extLst>
                        </p:cNvPr>
                        <p:cNvSpPr/>
                        <p:nvPr/>
                      </p:nvSpPr>
                      <p:spPr>
                        <a:xfrm rot="10800000">
                          <a:off x="1467578"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8" name="Arc 67">
                          <a:extLst>
                            <a:ext uri="{FF2B5EF4-FFF2-40B4-BE49-F238E27FC236}">
                              <a16:creationId xmlns:a16="http://schemas.microsoft.com/office/drawing/2014/main" id="{DABD25EE-A7B9-40C6-A060-EDBA42212C42}"/>
                            </a:ext>
                          </a:extLst>
                        </p:cNvPr>
                        <p:cNvSpPr/>
                        <p:nvPr/>
                      </p:nvSpPr>
                      <p:spPr>
                        <a:xfrm rot="10800000" flipH="1">
                          <a:off x="2130703"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9" name="Oval 68">
                          <a:extLst>
                            <a:ext uri="{FF2B5EF4-FFF2-40B4-BE49-F238E27FC236}">
                              <a16:creationId xmlns:a16="http://schemas.microsoft.com/office/drawing/2014/main" id="{04BFE3A7-9F31-485B-9789-55F72BA87FFA}"/>
                            </a:ext>
                          </a:extLst>
                        </p:cNvPr>
                        <p:cNvSpPr/>
                        <p:nvPr/>
                      </p:nvSpPr>
                      <p:spPr>
                        <a:xfrm>
                          <a:off x="1826097" y="7591931"/>
                          <a:ext cx="36391" cy="363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a:latin typeface="Century Gothic" panose="020B0502020202020204" pitchFamily="34" charset="0"/>
                          </a:endParaRPr>
                        </a:p>
                      </p:txBody>
                    </p:sp>
                    <p:cxnSp>
                      <p:nvCxnSpPr>
                        <p:cNvPr id="70" name="Straight Connector 69">
                          <a:extLst>
                            <a:ext uri="{FF2B5EF4-FFF2-40B4-BE49-F238E27FC236}">
                              <a16:creationId xmlns:a16="http://schemas.microsoft.com/office/drawing/2014/main" id="{BB21D07C-1059-43CA-8F58-4131B44B32E1}"/>
                            </a:ext>
                          </a:extLst>
                        </p:cNvPr>
                        <p:cNvCxnSpPr>
                          <a:cxnSpLocks/>
                        </p:cNvCxnSpPr>
                        <p:nvPr/>
                      </p:nvCxnSpPr>
                      <p:spPr>
                        <a:xfrm flipV="1">
                          <a:off x="1844966" y="7144597"/>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7D9E6B2-EB78-478B-8B8E-6B3866B01ADD}"/>
                            </a:ext>
                          </a:extLst>
                        </p:cNvPr>
                        <p:cNvCxnSpPr>
                          <a:cxnSpLocks/>
                        </p:cNvCxnSpPr>
                        <p:nvPr/>
                      </p:nvCxnSpPr>
                      <p:spPr>
                        <a:xfrm rot="15360000" flipV="1">
                          <a:off x="1440622" y="7701061"/>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02A3FB-3778-4EDD-9D90-D701C2973E3B}"/>
                            </a:ext>
                          </a:extLst>
                        </p:cNvPr>
                        <p:cNvCxnSpPr>
                          <a:cxnSpLocks/>
                        </p:cNvCxnSpPr>
                        <p:nvPr/>
                      </p:nvCxnSpPr>
                      <p:spPr>
                        <a:xfrm rot="7680000" flipV="1">
                          <a:off x="2200789" y="7802115"/>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975D47-3E1D-43B3-9DFE-3F239931517D}"/>
                            </a:ext>
                          </a:extLst>
                        </p:cNvPr>
                        <p:cNvCxnSpPr>
                          <a:cxnSpLocks/>
                        </p:cNvCxnSpPr>
                        <p:nvPr/>
                      </p:nvCxnSpPr>
                      <p:spPr>
                        <a:xfrm rot="13440000" flipV="1">
                          <a:off x="1548447" y="7877579"/>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3096D7F-A4F0-47DB-A5AF-D80E6503D9B2}"/>
                            </a:ext>
                          </a:extLst>
                        </p:cNvPr>
                        <p:cNvCxnSpPr>
                          <a:cxnSpLocks/>
                        </p:cNvCxnSpPr>
                        <p:nvPr/>
                      </p:nvCxnSpPr>
                      <p:spPr>
                        <a:xfrm rot="19200000" flipH="1" flipV="1">
                          <a:off x="1568664" y="7249694"/>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88B697-AC97-4BD6-9388-1D52E196D0CC}"/>
                            </a:ext>
                          </a:extLst>
                        </p:cNvPr>
                        <p:cNvCxnSpPr>
                          <a:cxnSpLocks/>
                        </p:cNvCxnSpPr>
                        <p:nvPr/>
                      </p:nvCxnSpPr>
                      <p:spPr>
                        <a:xfrm rot="3840000" flipV="1">
                          <a:off x="2224377" y="7375665"/>
                          <a:ext cx="0" cy="63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60">
                        <a:extLst>
                          <a:ext uri="{FF2B5EF4-FFF2-40B4-BE49-F238E27FC236}">
                            <a16:creationId xmlns:a16="http://schemas.microsoft.com/office/drawing/2014/main" id="{9AFDA913-532F-4A36-B942-A65506F51A16}"/>
                          </a:ext>
                        </a:extLst>
                      </p:cNvPr>
                      <p:cNvSpPr txBox="1">
                        <a:spLocks noChangeArrowheads="1"/>
                      </p:cNvSpPr>
                      <p:nvPr/>
                    </p:nvSpPr>
                    <p:spPr bwMode="auto">
                      <a:xfrm>
                        <a:off x="2119719" y="7701035"/>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100</a:t>
                        </a:r>
                      </a:p>
                    </p:txBody>
                  </p:sp>
                  <p:sp>
                    <p:nvSpPr>
                      <p:cNvPr id="55" name="TextBox 61">
                        <a:extLst>
                          <a:ext uri="{FF2B5EF4-FFF2-40B4-BE49-F238E27FC236}">
                            <a16:creationId xmlns:a16="http://schemas.microsoft.com/office/drawing/2014/main" id="{1A3D45B1-2630-4F7F-ADBA-7F0597F05C42}"/>
                          </a:ext>
                        </a:extLst>
                      </p:cNvPr>
                      <p:cNvSpPr txBox="1">
                        <a:spLocks noChangeArrowheads="1"/>
                      </p:cNvSpPr>
                      <p:nvPr/>
                    </p:nvSpPr>
                    <p:spPr bwMode="auto">
                      <a:xfrm>
                        <a:off x="2187471" y="801276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150</a:t>
                        </a:r>
                      </a:p>
                    </p:txBody>
                  </p:sp>
                  <p:sp>
                    <p:nvSpPr>
                      <p:cNvPr id="56" name="TextBox 62">
                        <a:extLst>
                          <a:ext uri="{FF2B5EF4-FFF2-40B4-BE49-F238E27FC236}">
                            <a16:creationId xmlns:a16="http://schemas.microsoft.com/office/drawing/2014/main" id="{00E889C3-6E6D-483C-8A3A-F6EFE5E69324}"/>
                          </a:ext>
                        </a:extLst>
                      </p:cNvPr>
                      <p:cNvSpPr txBox="1">
                        <a:spLocks noChangeArrowheads="1"/>
                      </p:cNvSpPr>
                      <p:nvPr/>
                    </p:nvSpPr>
                    <p:spPr bwMode="auto">
                      <a:xfrm>
                        <a:off x="2095760" y="834987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200</a:t>
                        </a:r>
                      </a:p>
                    </p:txBody>
                  </p:sp>
                  <p:sp>
                    <p:nvSpPr>
                      <p:cNvPr id="57" name="TextBox 64">
                        <a:extLst>
                          <a:ext uri="{FF2B5EF4-FFF2-40B4-BE49-F238E27FC236}">
                            <a16:creationId xmlns:a16="http://schemas.microsoft.com/office/drawing/2014/main" id="{E324AB97-7F4C-43EE-85CC-4F4E6BC186A6}"/>
                          </a:ext>
                        </a:extLst>
                      </p:cNvPr>
                      <p:cNvSpPr txBox="1">
                        <a:spLocks noChangeArrowheads="1"/>
                      </p:cNvSpPr>
                      <p:nvPr/>
                    </p:nvSpPr>
                    <p:spPr bwMode="auto">
                      <a:xfrm>
                        <a:off x="1825245" y="8613956"/>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250</a:t>
                        </a:r>
                      </a:p>
                    </p:txBody>
                  </p:sp>
                  <p:sp>
                    <p:nvSpPr>
                      <p:cNvPr id="58" name="TextBox 66">
                        <a:extLst>
                          <a:ext uri="{FF2B5EF4-FFF2-40B4-BE49-F238E27FC236}">
                            <a16:creationId xmlns:a16="http://schemas.microsoft.com/office/drawing/2014/main" id="{4F1E3F67-324C-4B66-93B1-18E70F0DC59E}"/>
                          </a:ext>
                        </a:extLst>
                      </p:cNvPr>
                      <p:cNvSpPr txBox="1">
                        <a:spLocks noChangeArrowheads="1"/>
                      </p:cNvSpPr>
                      <p:nvPr/>
                    </p:nvSpPr>
                    <p:spPr bwMode="auto">
                      <a:xfrm>
                        <a:off x="1430332" y="8663781"/>
                        <a:ext cx="2967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300</a:t>
                        </a:r>
                      </a:p>
                    </p:txBody>
                  </p:sp>
                  <p:sp>
                    <p:nvSpPr>
                      <p:cNvPr id="59" name="TextBox 67">
                        <a:extLst>
                          <a:ext uri="{FF2B5EF4-FFF2-40B4-BE49-F238E27FC236}">
                            <a16:creationId xmlns:a16="http://schemas.microsoft.com/office/drawing/2014/main" id="{CBFDAA7D-20A4-4202-9BC6-F85265C9876D}"/>
                          </a:ext>
                        </a:extLst>
                      </p:cNvPr>
                      <p:cNvSpPr txBox="1">
                        <a:spLocks noChangeArrowheads="1"/>
                      </p:cNvSpPr>
                      <p:nvPr/>
                    </p:nvSpPr>
                    <p:spPr bwMode="auto">
                      <a:xfrm>
                        <a:off x="1065668" y="8472988"/>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350</a:t>
                        </a:r>
                      </a:p>
                    </p:txBody>
                  </p:sp>
                  <p:sp>
                    <p:nvSpPr>
                      <p:cNvPr id="60" name="TextBox 68">
                        <a:extLst>
                          <a:ext uri="{FF2B5EF4-FFF2-40B4-BE49-F238E27FC236}">
                            <a16:creationId xmlns:a16="http://schemas.microsoft.com/office/drawing/2014/main" id="{C36E8AFA-9A58-4EA9-A7A2-2D41EE04E2C2}"/>
                          </a:ext>
                        </a:extLst>
                      </p:cNvPr>
                      <p:cNvSpPr txBox="1">
                        <a:spLocks noChangeArrowheads="1"/>
                      </p:cNvSpPr>
                      <p:nvPr/>
                    </p:nvSpPr>
                    <p:spPr bwMode="auto">
                      <a:xfrm>
                        <a:off x="946941" y="8219906"/>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400</a:t>
                        </a:r>
                      </a:p>
                    </p:txBody>
                  </p:sp>
                  <p:sp>
                    <p:nvSpPr>
                      <p:cNvPr id="61" name="TextBox 72">
                        <a:extLst>
                          <a:ext uri="{FF2B5EF4-FFF2-40B4-BE49-F238E27FC236}">
                            <a16:creationId xmlns:a16="http://schemas.microsoft.com/office/drawing/2014/main" id="{5FC358B5-123A-4069-8D33-296A44256E4E}"/>
                          </a:ext>
                        </a:extLst>
                      </p:cNvPr>
                      <p:cNvSpPr txBox="1">
                        <a:spLocks noChangeArrowheads="1"/>
                      </p:cNvSpPr>
                      <p:nvPr/>
                    </p:nvSpPr>
                    <p:spPr bwMode="auto">
                      <a:xfrm>
                        <a:off x="1134152" y="7554861"/>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        kg</a:t>
                        </a:r>
                      </a:p>
                    </p:txBody>
                  </p:sp>
                </p:grpSp>
                <p:sp>
                  <p:nvSpPr>
                    <p:cNvPr id="51" name="TextBox 56">
                      <a:extLst>
                        <a:ext uri="{FF2B5EF4-FFF2-40B4-BE49-F238E27FC236}">
                          <a16:creationId xmlns:a16="http://schemas.microsoft.com/office/drawing/2014/main" id="{A2FD90BE-60FC-4349-8755-AC17F71FBCF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0</a:t>
                      </a:r>
                    </a:p>
                  </p:txBody>
                </p:sp>
                <p:sp>
                  <p:nvSpPr>
                    <p:cNvPr id="52" name="TextBox 57">
                      <a:extLst>
                        <a:ext uri="{FF2B5EF4-FFF2-40B4-BE49-F238E27FC236}">
                          <a16:creationId xmlns:a16="http://schemas.microsoft.com/office/drawing/2014/main" id="{F72BC42E-9B44-49BE-ACCF-C880B9508702}"/>
                        </a:ext>
                      </a:extLst>
                    </p:cNvPr>
                    <p:cNvSpPr txBox="1">
                      <a:spLocks noChangeArrowheads="1"/>
                    </p:cNvSpPr>
                    <p:nvPr/>
                  </p:nvSpPr>
                  <p:spPr bwMode="auto">
                    <a:xfrm>
                      <a:off x="1902004" y="7420162"/>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50</a:t>
                      </a:r>
                    </a:p>
                  </p:txBody>
                </p:sp>
              </p:grpSp>
              <p:sp>
                <p:nvSpPr>
                  <p:cNvPr id="49" name="TextBox 6">
                    <a:extLst>
                      <a:ext uri="{FF2B5EF4-FFF2-40B4-BE49-F238E27FC236}">
                        <a16:creationId xmlns:a16="http://schemas.microsoft.com/office/drawing/2014/main" id="{6737DEC9-6661-43CF-BB2E-D6D8F3BBA1AA}"/>
                      </a:ext>
                    </a:extLst>
                  </p:cNvPr>
                  <p:cNvSpPr txBox="1">
                    <a:spLocks noChangeArrowheads="1"/>
                  </p:cNvSpPr>
                  <p:nvPr/>
                </p:nvSpPr>
                <p:spPr bwMode="auto">
                  <a:xfrm>
                    <a:off x="5132326" y="2871290"/>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kg/g</a:t>
                    </a:r>
                  </a:p>
                </p:txBody>
              </p:sp>
            </p:grpSp>
            <p:cxnSp>
              <p:nvCxnSpPr>
                <p:cNvPr id="47" name="Straight Connector 46">
                  <a:extLst>
                    <a:ext uri="{FF2B5EF4-FFF2-40B4-BE49-F238E27FC236}">
                      <a16:creationId xmlns:a16="http://schemas.microsoft.com/office/drawing/2014/main" id="{46ED4709-0954-4CA6-9EC0-DE92CB097C13}"/>
                    </a:ext>
                  </a:extLst>
                </p:cNvPr>
                <p:cNvCxnSpPr>
                  <a:cxnSpLocks/>
                </p:cNvCxnSpPr>
                <p:nvPr/>
              </p:nvCxnSpPr>
              <p:spPr bwMode="auto">
                <a:xfrm rot="5760000" flipV="1">
                  <a:off x="3902304" y="2629293"/>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EE9DD22D-2E35-4562-A818-4DDB70AADC52}"/>
                  </a:ext>
                </a:extLst>
              </p:cNvPr>
              <p:cNvCxnSpPr>
                <a:cxnSpLocks/>
              </p:cNvCxnSpPr>
              <p:nvPr/>
            </p:nvCxnSpPr>
            <p:spPr bwMode="auto">
              <a:xfrm rot="11520000" flipV="1">
                <a:off x="4840988" y="2942541"/>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2F81EE6-3DBC-450B-82C2-29FDD4FA628E}"/>
                  </a:ext>
                </a:extLst>
              </p:cNvPr>
              <p:cNvCxnSpPr>
                <a:cxnSpLocks/>
              </p:cNvCxnSpPr>
              <p:nvPr/>
            </p:nvCxnSpPr>
            <p:spPr bwMode="auto">
              <a:xfrm rot="9600000" flipV="1">
                <a:off x="5122536" y="2913623"/>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FABDC6-0411-48D5-822A-820EBBC8D80F}"/>
                  </a:ext>
                </a:extLst>
              </p:cNvPr>
              <p:cNvCxnSpPr>
                <a:cxnSpLocks/>
              </p:cNvCxnSpPr>
              <p:nvPr/>
            </p:nvCxnSpPr>
            <p:spPr bwMode="auto">
              <a:xfrm rot="1920000" flipV="1">
                <a:off x="5187978" y="2065892"/>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7941EA-F7D8-4207-95D3-14561C0D9766}"/>
                  </a:ext>
                </a:extLst>
              </p:cNvPr>
              <p:cNvCxnSpPr>
                <a:cxnSpLocks/>
              </p:cNvCxnSpPr>
              <p:nvPr/>
            </p:nvCxnSpPr>
            <p:spPr bwMode="auto">
              <a:xfrm rot="17280000" flipV="1">
                <a:off x="4469649" y="2353544"/>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70">
              <a:extLst>
                <a:ext uri="{FF2B5EF4-FFF2-40B4-BE49-F238E27FC236}">
                  <a16:creationId xmlns:a16="http://schemas.microsoft.com/office/drawing/2014/main" id="{314D8D3D-8822-40C0-A81B-33B7025CA4CB}"/>
                </a:ext>
              </a:extLst>
            </p:cNvPr>
            <p:cNvSpPr txBox="1">
              <a:spLocks noChangeArrowheads="1"/>
            </p:cNvSpPr>
            <p:nvPr/>
          </p:nvSpPr>
          <p:spPr bwMode="auto">
            <a:xfrm>
              <a:off x="2030777" y="5703303"/>
              <a:ext cx="210445" cy="12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450</a:t>
              </a:r>
            </a:p>
          </p:txBody>
        </p:sp>
      </p:grpSp>
      <p:sp>
        <p:nvSpPr>
          <p:cNvPr id="76" name="TextBox 75">
            <a:extLst>
              <a:ext uri="{FF2B5EF4-FFF2-40B4-BE49-F238E27FC236}">
                <a16:creationId xmlns:a16="http://schemas.microsoft.com/office/drawing/2014/main" id="{63401BE2-D0DD-4C7D-BBAB-22B85BF025EE}"/>
              </a:ext>
            </a:extLst>
          </p:cNvPr>
          <p:cNvSpPr txBox="1"/>
          <p:nvPr/>
        </p:nvSpPr>
        <p:spPr>
          <a:xfrm>
            <a:off x="1313628" y="1633735"/>
            <a:ext cx="676910" cy="400110"/>
          </a:xfrm>
          <a:prstGeom prst="rect">
            <a:avLst/>
          </a:prstGeom>
          <a:solidFill>
            <a:schemeClr val="accent4"/>
          </a:solidFill>
        </p:spPr>
        <p:txBody>
          <a:bodyPr wrap="square" rtlCol="0">
            <a:spAutoFit/>
          </a:bodyPr>
          <a:lstStyle/>
          <a:p>
            <a:pPr algn="ctr"/>
            <a:r>
              <a:rPr lang="en-GB" sz="2000" b="1" dirty="0">
                <a:latin typeface="Century Gothic" panose="020B0502020202020204" pitchFamily="34" charset="0"/>
              </a:rPr>
              <a:t>A</a:t>
            </a:r>
          </a:p>
        </p:txBody>
      </p:sp>
      <p:sp>
        <p:nvSpPr>
          <p:cNvPr id="77" name="TextBox 76">
            <a:extLst>
              <a:ext uri="{FF2B5EF4-FFF2-40B4-BE49-F238E27FC236}">
                <a16:creationId xmlns:a16="http://schemas.microsoft.com/office/drawing/2014/main" id="{632CC4ED-70EA-4A55-AB30-64D34E9628F5}"/>
              </a:ext>
            </a:extLst>
          </p:cNvPr>
          <p:cNvSpPr txBox="1"/>
          <p:nvPr/>
        </p:nvSpPr>
        <p:spPr>
          <a:xfrm>
            <a:off x="4212087" y="2897584"/>
            <a:ext cx="676910" cy="400110"/>
          </a:xfrm>
          <a:prstGeom prst="rect">
            <a:avLst/>
          </a:prstGeom>
          <a:solidFill>
            <a:srgbClr val="66FF66"/>
          </a:solidFill>
        </p:spPr>
        <p:txBody>
          <a:bodyPr wrap="square" rtlCol="0">
            <a:spAutoFit/>
          </a:bodyPr>
          <a:lstStyle/>
          <a:p>
            <a:pPr algn="ctr"/>
            <a:r>
              <a:rPr lang="en-GB" sz="2000" b="1" dirty="0">
                <a:latin typeface="Century Gothic" panose="020B0502020202020204" pitchFamily="34" charset="0"/>
              </a:rPr>
              <a:t>B</a:t>
            </a:r>
          </a:p>
        </p:txBody>
      </p:sp>
      <p:sp>
        <p:nvSpPr>
          <p:cNvPr id="78" name="TextBox 77">
            <a:extLst>
              <a:ext uri="{FF2B5EF4-FFF2-40B4-BE49-F238E27FC236}">
                <a16:creationId xmlns:a16="http://schemas.microsoft.com/office/drawing/2014/main" id="{A485F25B-99E5-4B1D-BCA7-65461C4974D4}"/>
              </a:ext>
            </a:extLst>
          </p:cNvPr>
          <p:cNvSpPr txBox="1"/>
          <p:nvPr/>
        </p:nvSpPr>
        <p:spPr>
          <a:xfrm>
            <a:off x="7028165" y="1669191"/>
            <a:ext cx="676910" cy="400110"/>
          </a:xfrm>
          <a:prstGeom prst="rect">
            <a:avLst/>
          </a:prstGeom>
          <a:solidFill>
            <a:srgbClr val="C642B6"/>
          </a:solidFill>
        </p:spPr>
        <p:txBody>
          <a:bodyPr wrap="square" rtlCol="0">
            <a:spAutoFit/>
          </a:bodyPr>
          <a:lstStyle/>
          <a:p>
            <a:pPr algn="ctr"/>
            <a:r>
              <a:rPr lang="en-GB" sz="2000" b="1" dirty="0">
                <a:latin typeface="Century Gothic" panose="020B0502020202020204" pitchFamily="34" charset="0"/>
              </a:rPr>
              <a:t>C</a:t>
            </a:r>
          </a:p>
        </p:txBody>
      </p:sp>
      <p:grpSp>
        <p:nvGrpSpPr>
          <p:cNvPr id="79" name="Group 97">
            <a:extLst>
              <a:ext uri="{FF2B5EF4-FFF2-40B4-BE49-F238E27FC236}">
                <a16:creationId xmlns:a16="http://schemas.microsoft.com/office/drawing/2014/main" id="{A0D20656-1DA9-4716-A07A-D4577F2A39D9}"/>
              </a:ext>
            </a:extLst>
          </p:cNvPr>
          <p:cNvGrpSpPr>
            <a:grpSpLocks/>
          </p:cNvGrpSpPr>
          <p:nvPr/>
        </p:nvGrpSpPr>
        <p:grpSpPr bwMode="auto">
          <a:xfrm>
            <a:off x="6361257" y="1946556"/>
            <a:ext cx="2022082" cy="2351128"/>
            <a:chOff x="4657349" y="2102624"/>
            <a:chExt cx="1141158" cy="1326376"/>
          </a:xfrm>
        </p:grpSpPr>
        <p:grpSp>
          <p:nvGrpSpPr>
            <p:cNvPr id="80" name="Group 11">
              <a:extLst>
                <a:ext uri="{FF2B5EF4-FFF2-40B4-BE49-F238E27FC236}">
                  <a16:creationId xmlns:a16="http://schemas.microsoft.com/office/drawing/2014/main" id="{80AC8794-16C0-4812-BE69-007AB6AB389D}"/>
                </a:ext>
              </a:extLst>
            </p:cNvPr>
            <p:cNvGrpSpPr>
              <a:grpSpLocks noChangeAspect="1"/>
            </p:cNvGrpSpPr>
            <p:nvPr/>
          </p:nvGrpSpPr>
          <p:grpSpPr bwMode="auto">
            <a:xfrm>
              <a:off x="4657349" y="2102624"/>
              <a:ext cx="1141158" cy="1326376"/>
              <a:chOff x="766712" y="6837917"/>
              <a:chExt cx="1903595" cy="2212558"/>
            </a:xfrm>
          </p:grpSpPr>
          <p:grpSp>
            <p:nvGrpSpPr>
              <p:cNvPr id="83" name="Group 55">
                <a:extLst>
                  <a:ext uri="{FF2B5EF4-FFF2-40B4-BE49-F238E27FC236}">
                    <a16:creationId xmlns:a16="http://schemas.microsoft.com/office/drawing/2014/main" id="{5693B9D9-19DA-422F-8767-36D3DE9517B7}"/>
                  </a:ext>
                </a:extLst>
              </p:cNvPr>
              <p:cNvGrpSpPr>
                <a:grpSpLocks/>
              </p:cNvGrpSpPr>
              <p:nvPr/>
            </p:nvGrpSpPr>
            <p:grpSpPr bwMode="auto">
              <a:xfrm>
                <a:off x="766712" y="6837917"/>
                <a:ext cx="1903595" cy="2212558"/>
                <a:chOff x="766712" y="6837917"/>
                <a:chExt cx="1903595" cy="2212558"/>
              </a:xfrm>
            </p:grpSpPr>
            <p:grpSp>
              <p:nvGrpSpPr>
                <p:cNvPr id="86" name="Group 58">
                  <a:extLst>
                    <a:ext uri="{FF2B5EF4-FFF2-40B4-BE49-F238E27FC236}">
                      <a16:creationId xmlns:a16="http://schemas.microsoft.com/office/drawing/2014/main" id="{C665E2C6-479F-471F-9186-F6EE12B4465A}"/>
                    </a:ext>
                  </a:extLst>
                </p:cNvPr>
                <p:cNvGrpSpPr>
                  <a:grpSpLocks noChangeAspect="1"/>
                </p:cNvGrpSpPr>
                <p:nvPr/>
              </p:nvGrpSpPr>
              <p:grpSpPr bwMode="auto">
                <a:xfrm>
                  <a:off x="766712" y="6837917"/>
                  <a:ext cx="1903595" cy="2212558"/>
                  <a:chOff x="1343581" y="6927667"/>
                  <a:chExt cx="1010861" cy="1174928"/>
                </a:xfrm>
              </p:grpSpPr>
              <p:cxnSp>
                <p:nvCxnSpPr>
                  <p:cNvPr id="101" name="Straight Connector 100">
                    <a:extLst>
                      <a:ext uri="{FF2B5EF4-FFF2-40B4-BE49-F238E27FC236}">
                        <a16:creationId xmlns:a16="http://schemas.microsoft.com/office/drawing/2014/main" id="{3DEF99A5-05D5-4C89-833C-1512F24ABF9A}"/>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ABBFBF0F-C86A-4638-B86D-01626E213E2C}"/>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sp>
                <p:nvSpPr>
                  <p:cNvPr id="103" name="Oval 102">
                    <a:extLst>
                      <a:ext uri="{FF2B5EF4-FFF2-40B4-BE49-F238E27FC236}">
                        <a16:creationId xmlns:a16="http://schemas.microsoft.com/office/drawing/2014/main" id="{24BD91BD-A73E-4C2D-8A9E-59E327241E3F}"/>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04" name="Straight Connector 103">
                    <a:extLst>
                      <a:ext uri="{FF2B5EF4-FFF2-40B4-BE49-F238E27FC236}">
                        <a16:creationId xmlns:a16="http://schemas.microsoft.com/office/drawing/2014/main" id="{0207CA4F-F761-4F84-A8DA-DEDE22B8C311}"/>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EB2CC3D-D225-4489-A4B2-700CD1D59EB6}"/>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Arc 105">
                    <a:extLst>
                      <a:ext uri="{FF2B5EF4-FFF2-40B4-BE49-F238E27FC236}">
                        <a16:creationId xmlns:a16="http://schemas.microsoft.com/office/drawing/2014/main" id="{8D4C4B66-2681-4FF0-A5A2-2B9073BB7FCC}"/>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7" name="Arc 106">
                    <a:extLst>
                      <a:ext uri="{FF2B5EF4-FFF2-40B4-BE49-F238E27FC236}">
                        <a16:creationId xmlns:a16="http://schemas.microsoft.com/office/drawing/2014/main" id="{038C42BD-D2BC-43EC-BCAE-3CA0828800B4}"/>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8" name="Oval 107">
                    <a:extLst>
                      <a:ext uri="{FF2B5EF4-FFF2-40B4-BE49-F238E27FC236}">
                        <a16:creationId xmlns:a16="http://schemas.microsoft.com/office/drawing/2014/main" id="{64591A46-2918-4461-8076-7842074D5F38}"/>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09" name="Straight Connector 108">
                    <a:extLst>
                      <a:ext uri="{FF2B5EF4-FFF2-40B4-BE49-F238E27FC236}">
                        <a16:creationId xmlns:a16="http://schemas.microsoft.com/office/drawing/2014/main" id="{EDBAE580-0677-4B0D-AF7D-4B3CE077002B}"/>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FA088AA-D5C1-4C15-8312-CD37502B933F}"/>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7754892-7FBA-4438-A2E4-36FCE7107714}"/>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35A8759-6F7B-41E9-BF53-6B9CE5F2BEB2}"/>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3EAAB4D-61C5-4F2F-87BF-4839147A4E95}"/>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5B96074-A75E-4B07-9F61-7F2635EE5290}"/>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5C44E61-BFC6-4EA3-A2F9-9CE501091D13}"/>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C42CB4A-DF02-423B-BC97-73677F4F36B2}"/>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CCE9CAC-9769-4B26-9237-B7B967A70DF4}"/>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3C1826-DBFD-4FE0-84B2-60FE44B66AB5}"/>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53C0EE9-B60C-4BF0-A970-2ACB38DCE73B}"/>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ECD57E9-B159-4F70-8159-13E44944BB2A}"/>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978B21-8788-4855-AB49-D53EDD0D44EF}"/>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2640880-7E9B-4B8C-A10C-D7C846C5287C}"/>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B8FC9AA-EEE8-4C7C-861A-71A3C024BB2F}"/>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C1C7DC-63B2-4BE5-8F24-67F49583B020}"/>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59">
                  <a:extLst>
                    <a:ext uri="{FF2B5EF4-FFF2-40B4-BE49-F238E27FC236}">
                      <a16:creationId xmlns:a16="http://schemas.microsoft.com/office/drawing/2014/main" id="{95640DD9-7F80-41B3-9A8D-C7E375F5FBF4}"/>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endParaRPr lang="en-GB" altLang="en-US" sz="1050" b="1" dirty="0">
                    <a:latin typeface="Century Gothic" panose="020B0502020202020204" pitchFamily="34" charset="0"/>
                  </a:endParaRPr>
                </a:p>
              </p:txBody>
            </p:sp>
            <p:sp>
              <p:nvSpPr>
                <p:cNvPr id="88" name="TextBox 60">
                  <a:extLst>
                    <a:ext uri="{FF2B5EF4-FFF2-40B4-BE49-F238E27FC236}">
                      <a16:creationId xmlns:a16="http://schemas.microsoft.com/office/drawing/2014/main" id="{30CDF31E-5130-462D-8D23-89067F01BAB1}"/>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endParaRPr lang="en-GB" altLang="en-US" sz="1050" b="1" dirty="0">
                    <a:latin typeface="Century Gothic" panose="020B0502020202020204" pitchFamily="34" charset="0"/>
                  </a:endParaRPr>
                </a:p>
              </p:txBody>
            </p:sp>
            <p:sp>
              <p:nvSpPr>
                <p:cNvPr id="89" name="TextBox 61">
                  <a:extLst>
                    <a:ext uri="{FF2B5EF4-FFF2-40B4-BE49-F238E27FC236}">
                      <a16:creationId xmlns:a16="http://schemas.microsoft.com/office/drawing/2014/main" id="{518E59C0-5560-4776-9282-CE1BDB9927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endParaRPr lang="en-GB" altLang="en-US" sz="1050" b="1" dirty="0">
                    <a:latin typeface="Century Gothic" panose="020B0502020202020204" pitchFamily="34" charset="0"/>
                  </a:endParaRPr>
                </a:p>
              </p:txBody>
            </p:sp>
            <p:sp>
              <p:nvSpPr>
                <p:cNvPr id="90" name="TextBox 62">
                  <a:extLst>
                    <a:ext uri="{FF2B5EF4-FFF2-40B4-BE49-F238E27FC236}">
                      <a16:creationId xmlns:a16="http://schemas.microsoft.com/office/drawing/2014/main" id="{F2558B17-1769-47A2-8F11-A76F19CF46B6}"/>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endParaRPr lang="en-GB" altLang="en-US" sz="1050" b="1" dirty="0">
                    <a:latin typeface="Century Gothic" panose="020B0502020202020204" pitchFamily="34" charset="0"/>
                  </a:endParaRPr>
                </a:p>
              </p:txBody>
            </p:sp>
            <p:sp>
              <p:nvSpPr>
                <p:cNvPr id="91" name="TextBox 63">
                  <a:extLst>
                    <a:ext uri="{FF2B5EF4-FFF2-40B4-BE49-F238E27FC236}">
                      <a16:creationId xmlns:a16="http://schemas.microsoft.com/office/drawing/2014/main" id="{EB9256D2-2DDB-489D-886B-31DD34C95543}"/>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endParaRPr lang="en-GB" altLang="en-US" sz="1050" b="1" dirty="0">
                    <a:latin typeface="Century Gothic" panose="020B0502020202020204" pitchFamily="34" charset="0"/>
                  </a:endParaRPr>
                </a:p>
              </p:txBody>
            </p:sp>
            <p:sp>
              <p:nvSpPr>
                <p:cNvPr id="92" name="TextBox 64">
                  <a:extLst>
                    <a:ext uri="{FF2B5EF4-FFF2-40B4-BE49-F238E27FC236}">
                      <a16:creationId xmlns:a16="http://schemas.microsoft.com/office/drawing/2014/main" id="{A3ADE149-08E5-4B4A-8167-38479CB26247}"/>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endParaRPr lang="en-GB" altLang="en-US" sz="1050" b="1" dirty="0">
                    <a:latin typeface="Century Gothic" panose="020B0502020202020204" pitchFamily="34" charset="0"/>
                  </a:endParaRPr>
                </a:p>
              </p:txBody>
            </p:sp>
            <p:sp>
              <p:nvSpPr>
                <p:cNvPr id="93" name="TextBox 65">
                  <a:extLst>
                    <a:ext uri="{FF2B5EF4-FFF2-40B4-BE49-F238E27FC236}">
                      <a16:creationId xmlns:a16="http://schemas.microsoft.com/office/drawing/2014/main" id="{396594C5-9BB5-419C-BCD3-E84EC590D943}"/>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800</a:t>
                  </a:r>
                  <a:endParaRPr lang="en-GB" altLang="en-US" sz="1050" b="1" dirty="0">
                    <a:latin typeface="Century Gothic" panose="020B0502020202020204" pitchFamily="34" charset="0"/>
                  </a:endParaRPr>
                </a:p>
              </p:txBody>
            </p:sp>
            <p:sp>
              <p:nvSpPr>
                <p:cNvPr id="94" name="TextBox 66">
                  <a:extLst>
                    <a:ext uri="{FF2B5EF4-FFF2-40B4-BE49-F238E27FC236}">
                      <a16:creationId xmlns:a16="http://schemas.microsoft.com/office/drawing/2014/main" id="{6A5E21B8-1443-4ABF-9AB2-263D28D8A6BE}"/>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900</a:t>
                  </a:r>
                  <a:endParaRPr lang="en-GB" altLang="en-US" sz="1050" b="1" dirty="0">
                    <a:latin typeface="Century Gothic" panose="020B0502020202020204" pitchFamily="34" charset="0"/>
                  </a:endParaRPr>
                </a:p>
              </p:txBody>
            </p:sp>
            <p:sp>
              <p:nvSpPr>
                <p:cNvPr id="95" name="TextBox 67">
                  <a:extLst>
                    <a:ext uri="{FF2B5EF4-FFF2-40B4-BE49-F238E27FC236}">
                      <a16:creationId xmlns:a16="http://schemas.microsoft.com/office/drawing/2014/main" id="{438D63DF-64EB-436A-B78A-AC50F9A45320}"/>
                    </a:ext>
                  </a:extLst>
                </p:cNvPr>
                <p:cNvSpPr txBox="1">
                  <a:spLocks noChangeArrowheads="1"/>
                </p:cNvSpPr>
                <p:nvPr/>
              </p:nvSpPr>
              <p:spPr bwMode="auto">
                <a:xfrm>
                  <a:off x="1138672" y="849250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1000</a:t>
                  </a:r>
                  <a:endParaRPr lang="en-GB" altLang="en-US" sz="1050" b="1" dirty="0">
                    <a:latin typeface="Century Gothic" panose="020B0502020202020204" pitchFamily="34" charset="0"/>
                  </a:endParaRPr>
                </a:p>
              </p:txBody>
            </p:sp>
            <p:sp>
              <p:nvSpPr>
                <p:cNvPr id="96" name="TextBox 68">
                  <a:extLst>
                    <a:ext uri="{FF2B5EF4-FFF2-40B4-BE49-F238E27FC236}">
                      <a16:creationId xmlns:a16="http://schemas.microsoft.com/office/drawing/2014/main" id="{C4996475-F3F5-4DA6-B0DE-6E7880B52FA5}"/>
                    </a:ext>
                  </a:extLst>
                </p:cNvPr>
                <p:cNvSpPr txBox="1">
                  <a:spLocks noChangeArrowheads="1"/>
                </p:cNvSpPr>
                <p:nvPr/>
              </p:nvSpPr>
              <p:spPr bwMode="auto">
                <a:xfrm>
                  <a:off x="965078" y="82684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1100</a:t>
                  </a:r>
                  <a:endParaRPr lang="en-GB" altLang="en-US" sz="1050" b="1" dirty="0">
                    <a:latin typeface="Century Gothic" panose="020B0502020202020204" pitchFamily="34" charset="0"/>
                  </a:endParaRPr>
                </a:p>
              </p:txBody>
            </p:sp>
            <p:sp>
              <p:nvSpPr>
                <p:cNvPr id="97" name="TextBox 69">
                  <a:extLst>
                    <a:ext uri="{FF2B5EF4-FFF2-40B4-BE49-F238E27FC236}">
                      <a16:creationId xmlns:a16="http://schemas.microsoft.com/office/drawing/2014/main" id="{39806C95-B7DC-49D9-AF17-D72A00E5B0FC}"/>
                    </a:ext>
                  </a:extLst>
                </p:cNvPr>
                <p:cNvSpPr txBox="1">
                  <a:spLocks noChangeArrowheads="1"/>
                </p:cNvSpPr>
                <p:nvPr/>
              </p:nvSpPr>
              <p:spPr bwMode="auto">
                <a:xfrm>
                  <a:off x="916551" y="801045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1200</a:t>
                  </a:r>
                  <a:endParaRPr lang="en-GB" altLang="en-US" sz="1050" b="1" dirty="0">
                    <a:latin typeface="Century Gothic" panose="020B0502020202020204" pitchFamily="34" charset="0"/>
                  </a:endParaRPr>
                </a:p>
              </p:txBody>
            </p:sp>
            <p:sp>
              <p:nvSpPr>
                <p:cNvPr id="98" name="TextBox 70">
                  <a:extLst>
                    <a:ext uri="{FF2B5EF4-FFF2-40B4-BE49-F238E27FC236}">
                      <a16:creationId xmlns:a16="http://schemas.microsoft.com/office/drawing/2014/main" id="{4334CBEF-940C-48E7-8AA3-6F204AC50949}"/>
                    </a:ext>
                  </a:extLst>
                </p:cNvPr>
                <p:cNvSpPr txBox="1">
                  <a:spLocks noChangeArrowheads="1"/>
                </p:cNvSpPr>
                <p:nvPr/>
              </p:nvSpPr>
              <p:spPr bwMode="auto">
                <a:xfrm>
                  <a:off x="981403" y="777988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1300</a:t>
                  </a:r>
                  <a:endParaRPr lang="en-GB" altLang="en-US" sz="1050" b="1" dirty="0">
                    <a:latin typeface="Century Gothic" panose="020B0502020202020204" pitchFamily="34" charset="0"/>
                  </a:endParaRPr>
                </a:p>
              </p:txBody>
            </p:sp>
            <p:sp>
              <p:nvSpPr>
                <p:cNvPr id="99" name="TextBox 71">
                  <a:extLst>
                    <a:ext uri="{FF2B5EF4-FFF2-40B4-BE49-F238E27FC236}">
                      <a16:creationId xmlns:a16="http://schemas.microsoft.com/office/drawing/2014/main" id="{082A45C3-1F35-4A9C-825A-835196B22F45}"/>
                    </a:ext>
                  </a:extLst>
                </p:cNvPr>
                <p:cNvSpPr txBox="1">
                  <a:spLocks noChangeArrowheads="1"/>
                </p:cNvSpPr>
                <p:nvPr/>
              </p:nvSpPr>
              <p:spPr bwMode="auto">
                <a:xfrm>
                  <a:off x="1081440" y="755496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1400</a:t>
                  </a:r>
                </a:p>
              </p:txBody>
            </p:sp>
            <p:sp>
              <p:nvSpPr>
                <p:cNvPr id="100" name="TextBox 72">
                  <a:extLst>
                    <a:ext uri="{FF2B5EF4-FFF2-40B4-BE49-F238E27FC236}">
                      <a16:creationId xmlns:a16="http://schemas.microsoft.com/office/drawing/2014/main" id="{6AFC2BF6-45E1-41F9-B64C-A5F345D24CF5}"/>
                    </a:ext>
                  </a:extLst>
                </p:cNvPr>
                <p:cNvSpPr txBox="1">
                  <a:spLocks noChangeArrowheads="1"/>
                </p:cNvSpPr>
                <p:nvPr/>
              </p:nvSpPr>
              <p:spPr bwMode="auto">
                <a:xfrm>
                  <a:off x="1282649" y="7399023"/>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1500</a:t>
                  </a:r>
                  <a:endParaRPr lang="en-GB" altLang="en-US" sz="1050" b="1" dirty="0">
                    <a:latin typeface="Century Gothic" panose="020B0502020202020204" pitchFamily="34" charset="0"/>
                  </a:endParaRPr>
                </a:p>
              </p:txBody>
            </p:sp>
          </p:grpSp>
          <p:sp>
            <p:nvSpPr>
              <p:cNvPr id="84" name="TextBox 56">
                <a:extLst>
                  <a:ext uri="{FF2B5EF4-FFF2-40B4-BE49-F238E27FC236}">
                    <a16:creationId xmlns:a16="http://schemas.microsoft.com/office/drawing/2014/main" id="{C413B43E-491E-4C73-9627-532FC53F08D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85" name="TextBox 57">
                <a:extLst>
                  <a:ext uri="{FF2B5EF4-FFF2-40B4-BE49-F238E27FC236}">
                    <a16:creationId xmlns:a16="http://schemas.microsoft.com/office/drawing/2014/main" id="{E642C0E8-3FB8-46AF-B8DA-44312331A20F}"/>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endParaRPr lang="en-GB" altLang="en-US" sz="1050" b="1" dirty="0">
                  <a:latin typeface="Century Gothic" panose="020B0502020202020204" pitchFamily="34" charset="0"/>
                </a:endParaRPr>
              </a:p>
            </p:txBody>
          </p:sp>
        </p:grpSp>
        <p:cxnSp>
          <p:nvCxnSpPr>
            <p:cNvPr id="81" name="Straight Arrow Connector 80">
              <a:extLst>
                <a:ext uri="{FF2B5EF4-FFF2-40B4-BE49-F238E27FC236}">
                  <a16:creationId xmlns:a16="http://schemas.microsoft.com/office/drawing/2014/main" id="{F562504B-27CE-4929-96A0-E5DCA25D1EED}"/>
                </a:ext>
              </a:extLst>
            </p:cNvPr>
            <p:cNvCxnSpPr>
              <a:cxnSpLocks/>
            </p:cNvCxnSpPr>
            <p:nvPr/>
          </p:nvCxnSpPr>
          <p:spPr>
            <a:xfrm flipH="1" flipV="1">
              <a:off x="5043248" y="2662130"/>
              <a:ext cx="179127" cy="209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6">
              <a:extLst>
                <a:ext uri="{FF2B5EF4-FFF2-40B4-BE49-F238E27FC236}">
                  <a16:creationId xmlns:a16="http://schemas.microsoft.com/office/drawing/2014/main" id="{7F021FCD-1255-4104-BFD8-9EC08C4C2E69}"/>
                </a:ext>
              </a:extLst>
            </p:cNvPr>
            <p:cNvSpPr txBox="1">
              <a:spLocks noChangeArrowheads="1"/>
            </p:cNvSpPr>
            <p:nvPr/>
          </p:nvSpPr>
          <p:spPr bwMode="auto">
            <a:xfrm>
              <a:off x="5132326" y="2871289"/>
              <a:ext cx="177922" cy="17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grpSp>
        <p:nvGrpSpPr>
          <p:cNvPr id="125" name="Group 97">
            <a:extLst>
              <a:ext uri="{FF2B5EF4-FFF2-40B4-BE49-F238E27FC236}">
                <a16:creationId xmlns:a16="http://schemas.microsoft.com/office/drawing/2014/main" id="{47DF6262-E3F0-4A75-AC86-A949E3E596E4}"/>
              </a:ext>
            </a:extLst>
          </p:cNvPr>
          <p:cNvGrpSpPr>
            <a:grpSpLocks/>
          </p:cNvGrpSpPr>
          <p:nvPr/>
        </p:nvGrpSpPr>
        <p:grpSpPr bwMode="auto">
          <a:xfrm>
            <a:off x="3560251" y="3182993"/>
            <a:ext cx="2022082" cy="2351128"/>
            <a:chOff x="4657349" y="2102624"/>
            <a:chExt cx="1141158" cy="1326376"/>
          </a:xfrm>
        </p:grpSpPr>
        <p:grpSp>
          <p:nvGrpSpPr>
            <p:cNvPr id="126" name="Group 11">
              <a:extLst>
                <a:ext uri="{FF2B5EF4-FFF2-40B4-BE49-F238E27FC236}">
                  <a16:creationId xmlns:a16="http://schemas.microsoft.com/office/drawing/2014/main" id="{3E241A71-0CD1-4F7C-B4E2-60AD548C8986}"/>
                </a:ext>
              </a:extLst>
            </p:cNvPr>
            <p:cNvGrpSpPr>
              <a:grpSpLocks noChangeAspect="1"/>
            </p:cNvGrpSpPr>
            <p:nvPr/>
          </p:nvGrpSpPr>
          <p:grpSpPr bwMode="auto">
            <a:xfrm>
              <a:off x="4657349" y="2102624"/>
              <a:ext cx="1141158" cy="1326376"/>
              <a:chOff x="766712" y="6837917"/>
              <a:chExt cx="1903595" cy="2212558"/>
            </a:xfrm>
          </p:grpSpPr>
          <p:grpSp>
            <p:nvGrpSpPr>
              <p:cNvPr id="129" name="Group 55">
                <a:extLst>
                  <a:ext uri="{FF2B5EF4-FFF2-40B4-BE49-F238E27FC236}">
                    <a16:creationId xmlns:a16="http://schemas.microsoft.com/office/drawing/2014/main" id="{21FBB751-7B5E-475D-ACFC-7D8EA1746565}"/>
                  </a:ext>
                </a:extLst>
              </p:cNvPr>
              <p:cNvGrpSpPr>
                <a:grpSpLocks/>
              </p:cNvGrpSpPr>
              <p:nvPr/>
            </p:nvGrpSpPr>
            <p:grpSpPr bwMode="auto">
              <a:xfrm>
                <a:off x="766712" y="6837917"/>
                <a:ext cx="1903595" cy="2212558"/>
                <a:chOff x="766712" y="6837917"/>
                <a:chExt cx="1903595" cy="2212558"/>
              </a:xfrm>
            </p:grpSpPr>
            <p:grpSp>
              <p:nvGrpSpPr>
                <p:cNvPr id="132" name="Group 58">
                  <a:extLst>
                    <a:ext uri="{FF2B5EF4-FFF2-40B4-BE49-F238E27FC236}">
                      <a16:creationId xmlns:a16="http://schemas.microsoft.com/office/drawing/2014/main" id="{7F8CF269-4060-46BF-B7A1-D259B5C7D07C}"/>
                    </a:ext>
                  </a:extLst>
                </p:cNvPr>
                <p:cNvGrpSpPr>
                  <a:grpSpLocks noChangeAspect="1"/>
                </p:cNvGrpSpPr>
                <p:nvPr/>
              </p:nvGrpSpPr>
              <p:grpSpPr bwMode="auto">
                <a:xfrm>
                  <a:off x="766712" y="6837917"/>
                  <a:ext cx="1903595" cy="2212558"/>
                  <a:chOff x="1343581" y="6927667"/>
                  <a:chExt cx="1010861" cy="1174928"/>
                </a:xfrm>
              </p:grpSpPr>
              <p:cxnSp>
                <p:nvCxnSpPr>
                  <p:cNvPr id="147" name="Straight Connector 146">
                    <a:extLst>
                      <a:ext uri="{FF2B5EF4-FFF2-40B4-BE49-F238E27FC236}">
                        <a16:creationId xmlns:a16="http://schemas.microsoft.com/office/drawing/2014/main" id="{87350420-68A3-44B6-A4C4-909FAA54E446}"/>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Rounded Corners 147">
                    <a:extLst>
                      <a:ext uri="{FF2B5EF4-FFF2-40B4-BE49-F238E27FC236}">
                        <a16:creationId xmlns:a16="http://schemas.microsoft.com/office/drawing/2014/main" id="{FE622AC6-3BF5-4387-AD23-D092C2EDD0F6}"/>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49" name="Oval 148">
                    <a:extLst>
                      <a:ext uri="{FF2B5EF4-FFF2-40B4-BE49-F238E27FC236}">
                        <a16:creationId xmlns:a16="http://schemas.microsoft.com/office/drawing/2014/main" id="{A5FA5CF7-9843-4CF4-8BCE-7CAD024121D0}"/>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50" name="Straight Connector 149">
                    <a:extLst>
                      <a:ext uri="{FF2B5EF4-FFF2-40B4-BE49-F238E27FC236}">
                        <a16:creationId xmlns:a16="http://schemas.microsoft.com/office/drawing/2014/main" id="{DCAE8292-8C1B-4ADD-8241-87F8BC238A86}"/>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E679D33-4691-45E8-851D-79E299B712D4}"/>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Arc 151">
                    <a:extLst>
                      <a:ext uri="{FF2B5EF4-FFF2-40B4-BE49-F238E27FC236}">
                        <a16:creationId xmlns:a16="http://schemas.microsoft.com/office/drawing/2014/main" id="{71218BD5-7760-46DE-A3BA-1B52C2DDA5C6}"/>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3" name="Arc 152">
                    <a:extLst>
                      <a:ext uri="{FF2B5EF4-FFF2-40B4-BE49-F238E27FC236}">
                        <a16:creationId xmlns:a16="http://schemas.microsoft.com/office/drawing/2014/main" id="{4285D00F-90CF-43B2-B702-5B04D860ADC8}"/>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4" name="Oval 153">
                    <a:extLst>
                      <a:ext uri="{FF2B5EF4-FFF2-40B4-BE49-F238E27FC236}">
                        <a16:creationId xmlns:a16="http://schemas.microsoft.com/office/drawing/2014/main" id="{6F93D4E3-F1A5-4CED-9AA4-990886CB82A6}"/>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55" name="Straight Connector 154">
                    <a:extLst>
                      <a:ext uri="{FF2B5EF4-FFF2-40B4-BE49-F238E27FC236}">
                        <a16:creationId xmlns:a16="http://schemas.microsoft.com/office/drawing/2014/main" id="{9AE977C5-9430-493C-B931-27046080FB1A}"/>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905EBB-2611-46F2-A8E0-0A732919ABDC}"/>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2F42D25-6CF4-45DB-BE39-D2FD032C8CEA}"/>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CE2892C-5942-4509-B2E0-A05D1F8543CC}"/>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4598186-72B1-4D28-B0C1-CC229AF2E146}"/>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E7C22B-01B2-4852-BD38-205A3B29F9A9}"/>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3D695C-DF46-48E4-B81E-5D542E881EFD}"/>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604F8E0-A47C-4FF1-AF9E-7982470267BD}"/>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0EE9814-FAD1-4673-A751-7FE73C908D6E}"/>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14B2466-CCF5-4B6F-8306-F1B7E68DE659}"/>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34BAD0F-4DD9-4DFA-9BAB-62558DF35459}"/>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0A712C8-FABB-4C4F-8539-7B4CF27379AE}"/>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21B680-1F13-418B-B704-A47CC9C723E7}"/>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4C90251-BC7E-42BA-8ECA-F7B74F7E7E16}"/>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39E5D69-2901-424D-8C17-920B9FFC1311}"/>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DB2DFBC-D38B-45BA-8E20-27583E81C173}"/>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59">
                  <a:extLst>
                    <a:ext uri="{FF2B5EF4-FFF2-40B4-BE49-F238E27FC236}">
                      <a16:creationId xmlns:a16="http://schemas.microsoft.com/office/drawing/2014/main" id="{F3C1C024-C0FB-4732-A54A-D3F3E078B697}"/>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p>
              </p:txBody>
            </p:sp>
            <p:sp>
              <p:nvSpPr>
                <p:cNvPr id="134" name="TextBox 60">
                  <a:extLst>
                    <a:ext uri="{FF2B5EF4-FFF2-40B4-BE49-F238E27FC236}">
                      <a16:creationId xmlns:a16="http://schemas.microsoft.com/office/drawing/2014/main" id="{C187BF10-4D04-4C80-94E3-DB4619147040}"/>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a:t>
                  </a:r>
                </a:p>
              </p:txBody>
            </p:sp>
            <p:sp>
              <p:nvSpPr>
                <p:cNvPr id="135" name="TextBox 61">
                  <a:extLst>
                    <a:ext uri="{FF2B5EF4-FFF2-40B4-BE49-F238E27FC236}">
                      <a16:creationId xmlns:a16="http://schemas.microsoft.com/office/drawing/2014/main" id="{62191ABF-083A-4DCD-8F9B-F35238F6EA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p>
              </p:txBody>
            </p:sp>
            <p:sp>
              <p:nvSpPr>
                <p:cNvPr id="136" name="TextBox 62">
                  <a:extLst>
                    <a:ext uri="{FF2B5EF4-FFF2-40B4-BE49-F238E27FC236}">
                      <a16:creationId xmlns:a16="http://schemas.microsoft.com/office/drawing/2014/main" id="{32564320-B56B-4548-AEF5-2F2E2ED41868}"/>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250</a:t>
                  </a:r>
                </a:p>
              </p:txBody>
            </p:sp>
            <p:sp>
              <p:nvSpPr>
                <p:cNvPr id="137" name="TextBox 63">
                  <a:extLst>
                    <a:ext uri="{FF2B5EF4-FFF2-40B4-BE49-F238E27FC236}">
                      <a16:creationId xmlns:a16="http://schemas.microsoft.com/office/drawing/2014/main" id="{A2966FAB-99F0-4C06-89BC-86936A985F42}"/>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p>
              </p:txBody>
            </p:sp>
            <p:sp>
              <p:nvSpPr>
                <p:cNvPr id="138" name="TextBox 64">
                  <a:extLst>
                    <a:ext uri="{FF2B5EF4-FFF2-40B4-BE49-F238E27FC236}">
                      <a16:creationId xmlns:a16="http://schemas.microsoft.com/office/drawing/2014/main" id="{0F07E8CB-32E4-4425-B5AE-99020B5637B3}"/>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350</a:t>
                  </a:r>
                </a:p>
              </p:txBody>
            </p:sp>
            <p:sp>
              <p:nvSpPr>
                <p:cNvPr id="139" name="TextBox 65">
                  <a:extLst>
                    <a:ext uri="{FF2B5EF4-FFF2-40B4-BE49-F238E27FC236}">
                      <a16:creationId xmlns:a16="http://schemas.microsoft.com/office/drawing/2014/main" id="{7B11CDE5-D9A6-4A07-87B3-45CE10E58468}"/>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p>
              </p:txBody>
            </p:sp>
            <p:sp>
              <p:nvSpPr>
                <p:cNvPr id="140" name="TextBox 66">
                  <a:extLst>
                    <a:ext uri="{FF2B5EF4-FFF2-40B4-BE49-F238E27FC236}">
                      <a16:creationId xmlns:a16="http://schemas.microsoft.com/office/drawing/2014/main" id="{8255BE96-31AA-48CA-A93E-A95248392F93}"/>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450</a:t>
                  </a:r>
                </a:p>
              </p:txBody>
            </p:sp>
            <p:sp>
              <p:nvSpPr>
                <p:cNvPr id="141" name="TextBox 67">
                  <a:extLst>
                    <a:ext uri="{FF2B5EF4-FFF2-40B4-BE49-F238E27FC236}">
                      <a16:creationId xmlns:a16="http://schemas.microsoft.com/office/drawing/2014/main" id="{8E1E1D92-1F6D-4179-9EAF-98907B118411}"/>
                    </a:ext>
                  </a:extLst>
                </p:cNvPr>
                <p:cNvSpPr txBox="1">
                  <a:spLocks noChangeArrowheads="1"/>
                </p:cNvSpPr>
                <p:nvPr/>
              </p:nvSpPr>
              <p:spPr bwMode="auto">
                <a:xfrm>
                  <a:off x="1096960" y="847210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p>
              </p:txBody>
            </p:sp>
            <p:sp>
              <p:nvSpPr>
                <p:cNvPr id="142" name="TextBox 68">
                  <a:extLst>
                    <a:ext uri="{FF2B5EF4-FFF2-40B4-BE49-F238E27FC236}">
                      <a16:creationId xmlns:a16="http://schemas.microsoft.com/office/drawing/2014/main" id="{BABD1273-4ADB-4FD6-90A8-F2D008A4C189}"/>
                    </a:ext>
                  </a:extLst>
                </p:cNvPr>
                <p:cNvSpPr txBox="1">
                  <a:spLocks noChangeArrowheads="1"/>
                </p:cNvSpPr>
                <p:nvPr/>
              </p:nvSpPr>
              <p:spPr bwMode="auto">
                <a:xfrm>
                  <a:off x="959238" y="826202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550</a:t>
                  </a:r>
                </a:p>
              </p:txBody>
            </p:sp>
            <p:sp>
              <p:nvSpPr>
                <p:cNvPr id="143" name="TextBox 69">
                  <a:extLst>
                    <a:ext uri="{FF2B5EF4-FFF2-40B4-BE49-F238E27FC236}">
                      <a16:creationId xmlns:a16="http://schemas.microsoft.com/office/drawing/2014/main" id="{A0D00A58-D8E7-4595-829B-592C77541107}"/>
                    </a:ext>
                  </a:extLst>
                </p:cNvPr>
                <p:cNvSpPr txBox="1">
                  <a:spLocks noChangeArrowheads="1"/>
                </p:cNvSpPr>
                <p:nvPr/>
              </p:nvSpPr>
              <p:spPr bwMode="auto">
                <a:xfrm>
                  <a:off x="897529" y="799680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p>
              </p:txBody>
            </p:sp>
            <p:sp>
              <p:nvSpPr>
                <p:cNvPr id="144" name="TextBox 70">
                  <a:extLst>
                    <a:ext uri="{FF2B5EF4-FFF2-40B4-BE49-F238E27FC236}">
                      <a16:creationId xmlns:a16="http://schemas.microsoft.com/office/drawing/2014/main" id="{DC3E8815-E0FA-4508-9D15-7839BC2F6FC3}"/>
                    </a:ext>
                  </a:extLst>
                </p:cNvPr>
                <p:cNvSpPr txBox="1">
                  <a:spLocks noChangeArrowheads="1"/>
                </p:cNvSpPr>
                <p:nvPr/>
              </p:nvSpPr>
              <p:spPr bwMode="auto">
                <a:xfrm>
                  <a:off x="955441" y="77380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650</a:t>
                  </a:r>
                </a:p>
              </p:txBody>
            </p:sp>
            <p:sp>
              <p:nvSpPr>
                <p:cNvPr id="145" name="TextBox 71">
                  <a:extLst>
                    <a:ext uri="{FF2B5EF4-FFF2-40B4-BE49-F238E27FC236}">
                      <a16:creationId xmlns:a16="http://schemas.microsoft.com/office/drawing/2014/main" id="{89197846-0F24-4E16-8F64-02534A5FD17A}"/>
                    </a:ext>
                  </a:extLst>
                </p:cNvPr>
                <p:cNvSpPr txBox="1">
                  <a:spLocks noChangeArrowheads="1"/>
                </p:cNvSpPr>
                <p:nvPr/>
              </p:nvSpPr>
              <p:spPr bwMode="auto">
                <a:xfrm>
                  <a:off x="1067433" y="755514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p>
              </p:txBody>
            </p:sp>
            <p:sp>
              <p:nvSpPr>
                <p:cNvPr id="146" name="TextBox 72">
                  <a:extLst>
                    <a:ext uri="{FF2B5EF4-FFF2-40B4-BE49-F238E27FC236}">
                      <a16:creationId xmlns:a16="http://schemas.microsoft.com/office/drawing/2014/main" id="{E7923060-8184-44B9-8DB8-71BA412DD086}"/>
                    </a:ext>
                  </a:extLst>
                </p:cNvPr>
                <p:cNvSpPr txBox="1">
                  <a:spLocks noChangeArrowheads="1"/>
                </p:cNvSpPr>
                <p:nvPr/>
              </p:nvSpPr>
              <p:spPr bwMode="auto">
                <a:xfrm>
                  <a:off x="1261151" y="739047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750</a:t>
                  </a:r>
                </a:p>
              </p:txBody>
            </p:sp>
          </p:grpSp>
          <p:sp>
            <p:nvSpPr>
              <p:cNvPr id="130" name="TextBox 56">
                <a:extLst>
                  <a:ext uri="{FF2B5EF4-FFF2-40B4-BE49-F238E27FC236}">
                    <a16:creationId xmlns:a16="http://schemas.microsoft.com/office/drawing/2014/main" id="{AA93FB46-1FF7-4B71-8265-22ABC90AF0B2}"/>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131" name="TextBox 57">
                <a:extLst>
                  <a:ext uri="{FF2B5EF4-FFF2-40B4-BE49-F238E27FC236}">
                    <a16:creationId xmlns:a16="http://schemas.microsoft.com/office/drawing/2014/main" id="{7F5C81C3-5A35-4E7D-8FEA-E721E0316F43}"/>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a:t>
                </a:r>
              </a:p>
            </p:txBody>
          </p:sp>
        </p:grpSp>
        <p:cxnSp>
          <p:nvCxnSpPr>
            <p:cNvPr id="127" name="Straight Arrow Connector 126">
              <a:extLst>
                <a:ext uri="{FF2B5EF4-FFF2-40B4-BE49-F238E27FC236}">
                  <a16:creationId xmlns:a16="http://schemas.microsoft.com/office/drawing/2014/main" id="{CBA6A640-4E60-436E-9553-82C27514F8E1}"/>
                </a:ext>
              </a:extLst>
            </p:cNvPr>
            <p:cNvCxnSpPr>
              <a:cxnSpLocks/>
              <a:endCxn id="143" idx="3"/>
            </p:cNvCxnSpPr>
            <p:nvPr/>
          </p:nvCxnSpPr>
          <p:spPr>
            <a:xfrm flipH="1" flipV="1">
              <a:off x="4946168" y="2861928"/>
              <a:ext cx="276208" cy="10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6">
              <a:extLst>
                <a:ext uri="{FF2B5EF4-FFF2-40B4-BE49-F238E27FC236}">
                  <a16:creationId xmlns:a16="http://schemas.microsoft.com/office/drawing/2014/main" id="{2786803F-4CBE-4027-BABD-9D41CB55B3BE}"/>
                </a:ext>
              </a:extLst>
            </p:cNvPr>
            <p:cNvSpPr txBox="1">
              <a:spLocks noChangeArrowheads="1"/>
            </p:cNvSpPr>
            <p:nvPr/>
          </p:nvSpPr>
          <p:spPr bwMode="auto">
            <a:xfrm>
              <a:off x="5132326" y="2871289"/>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cxnSp>
        <p:nvCxnSpPr>
          <p:cNvPr id="171" name="Straight Arrow Connector 170">
            <a:extLst>
              <a:ext uri="{FF2B5EF4-FFF2-40B4-BE49-F238E27FC236}">
                <a16:creationId xmlns:a16="http://schemas.microsoft.com/office/drawing/2014/main" id="{64334E23-CE80-4DFF-B95E-72CC0E17AC3D}"/>
              </a:ext>
            </a:extLst>
          </p:cNvPr>
          <p:cNvCxnSpPr>
            <a:cxnSpLocks/>
          </p:cNvCxnSpPr>
          <p:nvPr/>
        </p:nvCxnSpPr>
        <p:spPr bwMode="auto">
          <a:xfrm flipH="1" flipV="1">
            <a:off x="1109206" y="3197724"/>
            <a:ext cx="550397" cy="1328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3" name="Table 172">
            <a:extLst>
              <a:ext uri="{FF2B5EF4-FFF2-40B4-BE49-F238E27FC236}">
                <a16:creationId xmlns:a16="http://schemas.microsoft.com/office/drawing/2014/main" id="{8344DBB0-9F4E-4AB0-BDE9-EC0245EB44E7}"/>
              </a:ext>
            </a:extLst>
          </p:cNvPr>
          <p:cNvGraphicFramePr>
            <a:graphicFrameLocks noGrp="1"/>
          </p:cNvGraphicFramePr>
          <p:nvPr>
            <p:extLst>
              <p:ext uri="{D42A27DB-BD31-4B8C-83A1-F6EECF244321}">
                <p14:modId xmlns:p14="http://schemas.microsoft.com/office/powerpoint/2010/main" val="920445897"/>
              </p:ext>
            </p:extLst>
          </p:nvPr>
        </p:nvGraphicFramePr>
        <p:xfrm>
          <a:off x="1055987" y="2611257"/>
          <a:ext cx="216000" cy="432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1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1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pic>
        <p:nvPicPr>
          <p:cNvPr id="175" name="Picture 174" descr="A close up of a sign&#10;&#10;Description generated with high confidence">
            <a:extLst>
              <a:ext uri="{FF2B5EF4-FFF2-40B4-BE49-F238E27FC236}">
                <a16:creationId xmlns:a16="http://schemas.microsoft.com/office/drawing/2014/main" id="{6FA3AFDD-66AD-4E5B-8E53-3E1484AF9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76" name="TextBox 8">
            <a:extLst>
              <a:ext uri="{FF2B5EF4-FFF2-40B4-BE49-F238E27FC236}">
                <a16:creationId xmlns:a16="http://schemas.microsoft.com/office/drawing/2014/main" id="{4BED1E39-27FD-459C-8BF7-6A2D4913BA9C}"/>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53495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total mass of these items.</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1100" b="1" dirty="0">
              <a:solidFill>
                <a:schemeClr val="tx1"/>
              </a:solidFill>
              <a:latin typeface="Century Gothic" panose="020B0502020202020204" pitchFamily="34" charset="0"/>
            </a:endParaRPr>
          </a:p>
          <a:p>
            <a:pPr lvl="0" algn="ctr">
              <a:lnSpc>
                <a:spcPct val="150000"/>
              </a:lnSpc>
            </a:pPr>
            <a:endParaRPr lang="en-GB" sz="700" b="1" dirty="0">
              <a:solidFill>
                <a:srgbClr val="FF0000"/>
              </a:solidFill>
              <a:latin typeface="Century Gothic" panose="020B0502020202020204" pitchFamily="34" charset="0"/>
            </a:endParaRPr>
          </a:p>
          <a:p>
            <a:pPr lvl="0" algn="ctr">
              <a:lnSpc>
                <a:spcPct val="150000"/>
              </a:lnSpc>
            </a:pPr>
            <a:r>
              <a:rPr lang="en-GB" sz="2000" b="1" dirty="0">
                <a:solidFill>
                  <a:srgbClr val="FF0000"/>
                </a:solidFill>
                <a:latin typeface="Century Gothic" panose="020B0502020202020204" pitchFamily="34" charset="0"/>
              </a:rPr>
              <a:t>450g + 600g + 1kg and 400g = 2kg and 450g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37" name="Straight Arrow Connector 36">
            <a:extLst>
              <a:ext uri="{FF2B5EF4-FFF2-40B4-BE49-F238E27FC236}">
                <a16:creationId xmlns:a16="http://schemas.microsoft.com/office/drawing/2014/main" id="{DC10B762-DEFE-4B5D-AABA-D7DA6EA95050}"/>
              </a:ext>
            </a:extLst>
          </p:cNvPr>
          <p:cNvCxnSpPr>
            <a:cxnSpLocks/>
            <a:stCxn id="49" idx="0"/>
          </p:cNvCxnSpPr>
          <p:nvPr/>
        </p:nvCxnSpPr>
        <p:spPr bwMode="auto">
          <a:xfrm flipH="1">
            <a:off x="1228385" y="3333812"/>
            <a:ext cx="427000" cy="2178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201">
            <a:extLst>
              <a:ext uri="{FF2B5EF4-FFF2-40B4-BE49-F238E27FC236}">
                <a16:creationId xmlns:a16="http://schemas.microsoft.com/office/drawing/2014/main" id="{E642A717-FA92-43C0-9486-2D3BDC4CE01D}"/>
              </a:ext>
            </a:extLst>
          </p:cNvPr>
          <p:cNvGrpSpPr>
            <a:grpSpLocks/>
          </p:cNvGrpSpPr>
          <p:nvPr/>
        </p:nvGrpSpPr>
        <p:grpSpPr bwMode="auto">
          <a:xfrm>
            <a:off x="613025" y="1912597"/>
            <a:ext cx="2109267" cy="2452372"/>
            <a:chOff x="1941305" y="5108612"/>
            <a:chExt cx="1141413" cy="1327148"/>
          </a:xfrm>
        </p:grpSpPr>
        <p:grpSp>
          <p:nvGrpSpPr>
            <p:cNvPr id="39" name="Group 202">
              <a:extLst>
                <a:ext uri="{FF2B5EF4-FFF2-40B4-BE49-F238E27FC236}">
                  <a16:creationId xmlns:a16="http://schemas.microsoft.com/office/drawing/2014/main" id="{C1100236-CDFA-4A61-828B-8A8ADD4E9CE5}"/>
                </a:ext>
              </a:extLst>
            </p:cNvPr>
            <p:cNvGrpSpPr>
              <a:grpSpLocks/>
            </p:cNvGrpSpPr>
            <p:nvPr/>
          </p:nvGrpSpPr>
          <p:grpSpPr bwMode="auto">
            <a:xfrm>
              <a:off x="1941305" y="5108612"/>
              <a:ext cx="1141413" cy="1327148"/>
              <a:chOff x="4367683" y="1746281"/>
              <a:chExt cx="1141413" cy="1327148"/>
            </a:xfrm>
          </p:grpSpPr>
          <p:grpSp>
            <p:nvGrpSpPr>
              <p:cNvPr id="41" name="Group 204">
                <a:extLst>
                  <a:ext uri="{FF2B5EF4-FFF2-40B4-BE49-F238E27FC236}">
                    <a16:creationId xmlns:a16="http://schemas.microsoft.com/office/drawing/2014/main" id="{851F2F03-FF59-4D9E-BFAB-2C4F9622632B}"/>
                  </a:ext>
                </a:extLst>
              </p:cNvPr>
              <p:cNvGrpSpPr>
                <a:grpSpLocks/>
              </p:cNvGrpSpPr>
              <p:nvPr/>
            </p:nvGrpSpPr>
            <p:grpSpPr bwMode="auto">
              <a:xfrm>
                <a:off x="4367683" y="1746281"/>
                <a:ext cx="1141413" cy="1327148"/>
                <a:chOff x="2858293" y="1889619"/>
                <a:chExt cx="1141413" cy="1327148"/>
              </a:xfrm>
            </p:grpSpPr>
            <p:grpSp>
              <p:nvGrpSpPr>
                <p:cNvPr id="46" name="Group 97">
                  <a:extLst>
                    <a:ext uri="{FF2B5EF4-FFF2-40B4-BE49-F238E27FC236}">
                      <a16:creationId xmlns:a16="http://schemas.microsoft.com/office/drawing/2014/main" id="{F2EC068F-9794-486E-AFEA-8D3CFC74BFC5}"/>
                    </a:ext>
                  </a:extLst>
                </p:cNvPr>
                <p:cNvGrpSpPr>
                  <a:grpSpLocks/>
                </p:cNvGrpSpPr>
                <p:nvPr/>
              </p:nvGrpSpPr>
              <p:grpSpPr bwMode="auto">
                <a:xfrm>
                  <a:off x="2858293" y="1889619"/>
                  <a:ext cx="1141413" cy="1327148"/>
                  <a:chOff x="4657348" y="2102621"/>
                  <a:chExt cx="1141159" cy="1326374"/>
                </a:xfrm>
              </p:grpSpPr>
              <p:grpSp>
                <p:nvGrpSpPr>
                  <p:cNvPr id="48" name="Group 11">
                    <a:extLst>
                      <a:ext uri="{FF2B5EF4-FFF2-40B4-BE49-F238E27FC236}">
                        <a16:creationId xmlns:a16="http://schemas.microsoft.com/office/drawing/2014/main" id="{3C367444-2F16-4F81-93E4-80E44C863581}"/>
                      </a:ext>
                    </a:extLst>
                  </p:cNvPr>
                  <p:cNvGrpSpPr>
                    <a:grpSpLocks noChangeAspect="1"/>
                  </p:cNvGrpSpPr>
                  <p:nvPr/>
                </p:nvGrpSpPr>
                <p:grpSpPr bwMode="auto">
                  <a:xfrm>
                    <a:off x="4657348" y="2102621"/>
                    <a:ext cx="1141159" cy="1326374"/>
                    <a:chOff x="766710" y="6837916"/>
                    <a:chExt cx="1903596" cy="2212556"/>
                  </a:xfrm>
                </p:grpSpPr>
                <p:grpSp>
                  <p:nvGrpSpPr>
                    <p:cNvPr id="50" name="Group 55">
                      <a:extLst>
                        <a:ext uri="{FF2B5EF4-FFF2-40B4-BE49-F238E27FC236}">
                          <a16:creationId xmlns:a16="http://schemas.microsoft.com/office/drawing/2014/main" id="{D863A8B5-6585-44BB-8841-434A33F09A80}"/>
                        </a:ext>
                      </a:extLst>
                    </p:cNvPr>
                    <p:cNvGrpSpPr>
                      <a:grpSpLocks/>
                    </p:cNvGrpSpPr>
                    <p:nvPr/>
                  </p:nvGrpSpPr>
                  <p:grpSpPr bwMode="auto">
                    <a:xfrm>
                      <a:off x="766710" y="6837916"/>
                      <a:ext cx="1903596" cy="2212556"/>
                      <a:chOff x="766710" y="6837916"/>
                      <a:chExt cx="1903596" cy="2212556"/>
                    </a:xfrm>
                  </p:grpSpPr>
                  <p:grpSp>
                    <p:nvGrpSpPr>
                      <p:cNvPr id="53" name="Group 58">
                        <a:extLst>
                          <a:ext uri="{FF2B5EF4-FFF2-40B4-BE49-F238E27FC236}">
                            <a16:creationId xmlns:a16="http://schemas.microsoft.com/office/drawing/2014/main" id="{C15C5798-964D-4A56-846E-F236D0A8F157}"/>
                          </a:ext>
                        </a:extLst>
                      </p:cNvPr>
                      <p:cNvGrpSpPr>
                        <a:grpSpLocks noChangeAspect="1"/>
                      </p:cNvGrpSpPr>
                      <p:nvPr/>
                    </p:nvGrpSpPr>
                    <p:grpSpPr bwMode="auto">
                      <a:xfrm>
                        <a:off x="766710" y="6837916"/>
                        <a:ext cx="1903596" cy="2212556"/>
                        <a:chOff x="1343580" y="6927667"/>
                        <a:chExt cx="1010861" cy="1174927"/>
                      </a:xfrm>
                    </p:grpSpPr>
                    <p:sp>
                      <p:nvSpPr>
                        <p:cNvPr id="62" name="Rectangle: Rounded Corners 61">
                          <a:extLst>
                            <a:ext uri="{FF2B5EF4-FFF2-40B4-BE49-F238E27FC236}">
                              <a16:creationId xmlns:a16="http://schemas.microsoft.com/office/drawing/2014/main" id="{02C11172-FE22-4240-87F2-CBA2E496B872}"/>
                            </a:ext>
                          </a:extLst>
                        </p:cNvPr>
                        <p:cNvSpPr/>
                        <p:nvPr/>
                      </p:nvSpPr>
                      <p:spPr>
                        <a:xfrm>
                          <a:off x="1343580" y="7104175"/>
                          <a:ext cx="1010861" cy="99841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A1426338-1FA3-450A-B735-1C5179EC1DBE}"/>
                            </a:ext>
                          </a:extLst>
                        </p:cNvPr>
                        <p:cNvCxnSpPr/>
                        <p:nvPr/>
                      </p:nvCxnSpPr>
                      <p:spPr>
                        <a:xfrm>
                          <a:off x="1503969" y="6999078"/>
                          <a:ext cx="668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C1F9392-D7C7-43C6-BFC2-B89B326F221A}"/>
                            </a:ext>
                          </a:extLst>
                        </p:cNvPr>
                        <p:cNvSpPr/>
                        <p:nvPr/>
                      </p:nvSpPr>
                      <p:spPr>
                        <a:xfrm>
                          <a:off x="1391125" y="7142134"/>
                          <a:ext cx="913818" cy="914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cxnSp>
                      <p:nvCxnSpPr>
                        <p:cNvPr id="65" name="Straight Connector 64">
                          <a:extLst>
                            <a:ext uri="{FF2B5EF4-FFF2-40B4-BE49-F238E27FC236}">
                              <a16:creationId xmlns:a16="http://schemas.microsoft.com/office/drawing/2014/main" id="{49EDE313-AEF8-4DCB-9606-0CB40AAAFC6D}"/>
                            </a:ext>
                          </a:extLst>
                        </p:cNvPr>
                        <p:cNvCxnSpPr/>
                        <p:nvPr/>
                      </p:nvCxnSpPr>
                      <p:spPr>
                        <a:xfrm flipV="1">
                          <a:off x="1710185"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17C8AC-DB4A-4CDB-8C78-6F8542C93070}"/>
                            </a:ext>
                          </a:extLst>
                        </p:cNvPr>
                        <p:cNvCxnSpPr/>
                        <p:nvPr/>
                      </p:nvCxnSpPr>
                      <p:spPr>
                        <a:xfrm flipV="1">
                          <a:off x="1977052" y="7004468"/>
                          <a:ext cx="0" cy="99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Arc 66">
                          <a:extLst>
                            <a:ext uri="{FF2B5EF4-FFF2-40B4-BE49-F238E27FC236}">
                              <a16:creationId xmlns:a16="http://schemas.microsoft.com/office/drawing/2014/main" id="{EC940B9C-7C1C-4DB0-A47B-C1CA0DEC800D}"/>
                            </a:ext>
                          </a:extLst>
                        </p:cNvPr>
                        <p:cNvSpPr/>
                        <p:nvPr/>
                      </p:nvSpPr>
                      <p:spPr>
                        <a:xfrm rot="10800000">
                          <a:off x="1467578"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8" name="Arc 67">
                          <a:extLst>
                            <a:ext uri="{FF2B5EF4-FFF2-40B4-BE49-F238E27FC236}">
                              <a16:creationId xmlns:a16="http://schemas.microsoft.com/office/drawing/2014/main" id="{DABD25EE-A7B9-40C6-A060-EDBA42212C42}"/>
                            </a:ext>
                          </a:extLst>
                        </p:cNvPr>
                        <p:cNvSpPr/>
                        <p:nvPr/>
                      </p:nvSpPr>
                      <p:spPr>
                        <a:xfrm rot="10800000" flipH="1">
                          <a:off x="2130703" y="6927667"/>
                          <a:ext cx="71435" cy="7141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sz="1400" b="1" u="sng" dirty="0">
                            <a:latin typeface="Century Gothic" panose="020B0502020202020204" pitchFamily="34" charset="0"/>
                          </a:endParaRPr>
                        </a:p>
                      </p:txBody>
                    </p:sp>
                    <p:sp>
                      <p:nvSpPr>
                        <p:cNvPr id="69" name="Oval 68">
                          <a:extLst>
                            <a:ext uri="{FF2B5EF4-FFF2-40B4-BE49-F238E27FC236}">
                              <a16:creationId xmlns:a16="http://schemas.microsoft.com/office/drawing/2014/main" id="{04BFE3A7-9F31-485B-9789-55F72BA87FFA}"/>
                            </a:ext>
                          </a:extLst>
                        </p:cNvPr>
                        <p:cNvSpPr/>
                        <p:nvPr/>
                      </p:nvSpPr>
                      <p:spPr>
                        <a:xfrm>
                          <a:off x="1826097" y="7591931"/>
                          <a:ext cx="36391" cy="363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1400" b="1" u="sng">
                            <a:latin typeface="Century Gothic" panose="020B0502020202020204" pitchFamily="34" charset="0"/>
                          </a:endParaRPr>
                        </a:p>
                      </p:txBody>
                    </p:sp>
                    <p:cxnSp>
                      <p:nvCxnSpPr>
                        <p:cNvPr id="70" name="Straight Connector 69">
                          <a:extLst>
                            <a:ext uri="{FF2B5EF4-FFF2-40B4-BE49-F238E27FC236}">
                              <a16:creationId xmlns:a16="http://schemas.microsoft.com/office/drawing/2014/main" id="{BB21D07C-1059-43CA-8F58-4131B44B32E1}"/>
                            </a:ext>
                          </a:extLst>
                        </p:cNvPr>
                        <p:cNvCxnSpPr>
                          <a:cxnSpLocks/>
                        </p:cNvCxnSpPr>
                        <p:nvPr/>
                      </p:nvCxnSpPr>
                      <p:spPr>
                        <a:xfrm flipV="1">
                          <a:off x="1844966" y="7144597"/>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7D9E6B2-EB78-478B-8B8E-6B3866B01ADD}"/>
                            </a:ext>
                          </a:extLst>
                        </p:cNvPr>
                        <p:cNvCxnSpPr>
                          <a:cxnSpLocks/>
                        </p:cNvCxnSpPr>
                        <p:nvPr/>
                      </p:nvCxnSpPr>
                      <p:spPr>
                        <a:xfrm rot="15360000" flipV="1">
                          <a:off x="1440622" y="7701061"/>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02A3FB-3778-4EDD-9D90-D701C2973E3B}"/>
                            </a:ext>
                          </a:extLst>
                        </p:cNvPr>
                        <p:cNvCxnSpPr>
                          <a:cxnSpLocks/>
                        </p:cNvCxnSpPr>
                        <p:nvPr/>
                      </p:nvCxnSpPr>
                      <p:spPr>
                        <a:xfrm rot="7680000" flipV="1">
                          <a:off x="2200789" y="7802115"/>
                          <a:ext cx="0" cy="64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975D47-3E1D-43B3-9DFE-3F239931517D}"/>
                            </a:ext>
                          </a:extLst>
                        </p:cNvPr>
                        <p:cNvCxnSpPr>
                          <a:cxnSpLocks/>
                        </p:cNvCxnSpPr>
                        <p:nvPr/>
                      </p:nvCxnSpPr>
                      <p:spPr>
                        <a:xfrm rot="13440000" flipV="1">
                          <a:off x="1548447" y="7877579"/>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3096D7F-A4F0-47DB-A5AF-D80E6503D9B2}"/>
                            </a:ext>
                          </a:extLst>
                        </p:cNvPr>
                        <p:cNvCxnSpPr>
                          <a:cxnSpLocks/>
                        </p:cNvCxnSpPr>
                        <p:nvPr/>
                      </p:nvCxnSpPr>
                      <p:spPr>
                        <a:xfrm rot="19200000" flipH="1" flipV="1">
                          <a:off x="1568664" y="7249694"/>
                          <a:ext cx="0" cy="63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88B697-AC97-4BD6-9388-1D52E196D0CC}"/>
                            </a:ext>
                          </a:extLst>
                        </p:cNvPr>
                        <p:cNvCxnSpPr>
                          <a:cxnSpLocks/>
                        </p:cNvCxnSpPr>
                        <p:nvPr/>
                      </p:nvCxnSpPr>
                      <p:spPr>
                        <a:xfrm rot="3840000" flipV="1">
                          <a:off x="2224377" y="7375665"/>
                          <a:ext cx="0" cy="63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60">
                        <a:extLst>
                          <a:ext uri="{FF2B5EF4-FFF2-40B4-BE49-F238E27FC236}">
                            <a16:creationId xmlns:a16="http://schemas.microsoft.com/office/drawing/2014/main" id="{9AFDA913-532F-4A36-B942-A65506F51A16}"/>
                          </a:ext>
                        </a:extLst>
                      </p:cNvPr>
                      <p:cNvSpPr txBox="1">
                        <a:spLocks noChangeArrowheads="1"/>
                      </p:cNvSpPr>
                      <p:nvPr/>
                    </p:nvSpPr>
                    <p:spPr bwMode="auto">
                      <a:xfrm>
                        <a:off x="2119719" y="7701035"/>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100</a:t>
                        </a:r>
                      </a:p>
                    </p:txBody>
                  </p:sp>
                  <p:sp>
                    <p:nvSpPr>
                      <p:cNvPr id="55" name="TextBox 61">
                        <a:extLst>
                          <a:ext uri="{FF2B5EF4-FFF2-40B4-BE49-F238E27FC236}">
                            <a16:creationId xmlns:a16="http://schemas.microsoft.com/office/drawing/2014/main" id="{1A3D45B1-2630-4F7F-ADBA-7F0597F05C42}"/>
                          </a:ext>
                        </a:extLst>
                      </p:cNvPr>
                      <p:cNvSpPr txBox="1">
                        <a:spLocks noChangeArrowheads="1"/>
                      </p:cNvSpPr>
                      <p:nvPr/>
                    </p:nvSpPr>
                    <p:spPr bwMode="auto">
                      <a:xfrm>
                        <a:off x="2187471" y="801276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150</a:t>
                        </a:r>
                      </a:p>
                    </p:txBody>
                  </p:sp>
                  <p:sp>
                    <p:nvSpPr>
                      <p:cNvPr id="56" name="TextBox 62">
                        <a:extLst>
                          <a:ext uri="{FF2B5EF4-FFF2-40B4-BE49-F238E27FC236}">
                            <a16:creationId xmlns:a16="http://schemas.microsoft.com/office/drawing/2014/main" id="{00E889C3-6E6D-483C-8A3A-F6EFE5E69324}"/>
                          </a:ext>
                        </a:extLst>
                      </p:cNvPr>
                      <p:cNvSpPr txBox="1">
                        <a:spLocks noChangeArrowheads="1"/>
                      </p:cNvSpPr>
                      <p:nvPr/>
                    </p:nvSpPr>
                    <p:spPr bwMode="auto">
                      <a:xfrm>
                        <a:off x="2095760" y="8349873"/>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200</a:t>
                        </a:r>
                      </a:p>
                    </p:txBody>
                  </p:sp>
                  <p:sp>
                    <p:nvSpPr>
                      <p:cNvPr id="57" name="TextBox 64">
                        <a:extLst>
                          <a:ext uri="{FF2B5EF4-FFF2-40B4-BE49-F238E27FC236}">
                            <a16:creationId xmlns:a16="http://schemas.microsoft.com/office/drawing/2014/main" id="{E324AB97-7F4C-43EE-85CC-4F4E6BC186A6}"/>
                          </a:ext>
                        </a:extLst>
                      </p:cNvPr>
                      <p:cNvSpPr txBox="1">
                        <a:spLocks noChangeArrowheads="1"/>
                      </p:cNvSpPr>
                      <p:nvPr/>
                    </p:nvSpPr>
                    <p:spPr bwMode="auto">
                      <a:xfrm>
                        <a:off x="1825245" y="8613956"/>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250</a:t>
                        </a:r>
                      </a:p>
                    </p:txBody>
                  </p:sp>
                  <p:sp>
                    <p:nvSpPr>
                      <p:cNvPr id="58" name="TextBox 66">
                        <a:extLst>
                          <a:ext uri="{FF2B5EF4-FFF2-40B4-BE49-F238E27FC236}">
                            <a16:creationId xmlns:a16="http://schemas.microsoft.com/office/drawing/2014/main" id="{4F1E3F67-324C-4B66-93B1-18E70F0DC59E}"/>
                          </a:ext>
                        </a:extLst>
                      </p:cNvPr>
                      <p:cNvSpPr txBox="1">
                        <a:spLocks noChangeArrowheads="1"/>
                      </p:cNvSpPr>
                      <p:nvPr/>
                    </p:nvSpPr>
                    <p:spPr bwMode="auto">
                      <a:xfrm>
                        <a:off x="1430332" y="8663781"/>
                        <a:ext cx="2967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300</a:t>
                        </a:r>
                      </a:p>
                    </p:txBody>
                  </p:sp>
                  <p:sp>
                    <p:nvSpPr>
                      <p:cNvPr id="59" name="TextBox 67">
                        <a:extLst>
                          <a:ext uri="{FF2B5EF4-FFF2-40B4-BE49-F238E27FC236}">
                            <a16:creationId xmlns:a16="http://schemas.microsoft.com/office/drawing/2014/main" id="{CBFDAA7D-20A4-4202-9BC6-F85265C9876D}"/>
                          </a:ext>
                        </a:extLst>
                      </p:cNvPr>
                      <p:cNvSpPr txBox="1">
                        <a:spLocks noChangeArrowheads="1"/>
                      </p:cNvSpPr>
                      <p:nvPr/>
                    </p:nvSpPr>
                    <p:spPr bwMode="auto">
                      <a:xfrm>
                        <a:off x="1065668" y="8472988"/>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350</a:t>
                        </a:r>
                      </a:p>
                    </p:txBody>
                  </p:sp>
                  <p:sp>
                    <p:nvSpPr>
                      <p:cNvPr id="60" name="TextBox 68">
                        <a:extLst>
                          <a:ext uri="{FF2B5EF4-FFF2-40B4-BE49-F238E27FC236}">
                            <a16:creationId xmlns:a16="http://schemas.microsoft.com/office/drawing/2014/main" id="{C36E8AFA-9A58-4EA9-A7A2-2D41EE04E2C2}"/>
                          </a:ext>
                        </a:extLst>
                      </p:cNvPr>
                      <p:cNvSpPr txBox="1">
                        <a:spLocks noChangeArrowheads="1"/>
                      </p:cNvSpPr>
                      <p:nvPr/>
                    </p:nvSpPr>
                    <p:spPr bwMode="auto">
                      <a:xfrm>
                        <a:off x="946941" y="8219906"/>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400</a:t>
                        </a:r>
                      </a:p>
                    </p:txBody>
                  </p:sp>
                  <p:sp>
                    <p:nvSpPr>
                      <p:cNvPr id="61" name="TextBox 72">
                        <a:extLst>
                          <a:ext uri="{FF2B5EF4-FFF2-40B4-BE49-F238E27FC236}">
                            <a16:creationId xmlns:a16="http://schemas.microsoft.com/office/drawing/2014/main" id="{5FC358B5-123A-4069-8D33-296A44256E4E}"/>
                          </a:ext>
                        </a:extLst>
                      </p:cNvPr>
                      <p:cNvSpPr txBox="1">
                        <a:spLocks noChangeArrowheads="1"/>
                      </p:cNvSpPr>
                      <p:nvPr/>
                    </p:nvSpPr>
                    <p:spPr bwMode="auto">
                      <a:xfrm>
                        <a:off x="1134152" y="7554861"/>
                        <a:ext cx="3509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        kg</a:t>
                        </a:r>
                      </a:p>
                    </p:txBody>
                  </p:sp>
                </p:grpSp>
                <p:sp>
                  <p:nvSpPr>
                    <p:cNvPr id="51" name="TextBox 56">
                      <a:extLst>
                        <a:ext uri="{FF2B5EF4-FFF2-40B4-BE49-F238E27FC236}">
                          <a16:creationId xmlns:a16="http://schemas.microsoft.com/office/drawing/2014/main" id="{A2FD90BE-60FC-4349-8755-AC17F71FBCF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0</a:t>
                      </a:r>
                    </a:p>
                  </p:txBody>
                </p:sp>
                <p:sp>
                  <p:nvSpPr>
                    <p:cNvPr id="52" name="TextBox 57">
                      <a:extLst>
                        <a:ext uri="{FF2B5EF4-FFF2-40B4-BE49-F238E27FC236}">
                          <a16:creationId xmlns:a16="http://schemas.microsoft.com/office/drawing/2014/main" id="{F72BC42E-9B44-49BE-ACCF-C880B9508702}"/>
                        </a:ext>
                      </a:extLst>
                    </p:cNvPr>
                    <p:cNvSpPr txBox="1">
                      <a:spLocks noChangeArrowheads="1"/>
                    </p:cNvSpPr>
                    <p:nvPr/>
                  </p:nvSpPr>
                  <p:spPr bwMode="auto">
                    <a:xfrm>
                      <a:off x="1902004" y="7420162"/>
                      <a:ext cx="2967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50</a:t>
                      </a:r>
                    </a:p>
                  </p:txBody>
                </p:sp>
              </p:grpSp>
              <p:sp>
                <p:nvSpPr>
                  <p:cNvPr id="49" name="TextBox 6">
                    <a:extLst>
                      <a:ext uri="{FF2B5EF4-FFF2-40B4-BE49-F238E27FC236}">
                        <a16:creationId xmlns:a16="http://schemas.microsoft.com/office/drawing/2014/main" id="{6737DEC9-6661-43CF-BB2E-D6D8F3BBA1AA}"/>
                      </a:ext>
                    </a:extLst>
                  </p:cNvPr>
                  <p:cNvSpPr txBox="1">
                    <a:spLocks noChangeArrowheads="1"/>
                  </p:cNvSpPr>
                  <p:nvPr/>
                </p:nvSpPr>
                <p:spPr bwMode="auto">
                  <a:xfrm>
                    <a:off x="5132326" y="2871290"/>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kg/g</a:t>
                    </a:r>
                  </a:p>
                </p:txBody>
              </p:sp>
            </p:grpSp>
            <p:cxnSp>
              <p:nvCxnSpPr>
                <p:cNvPr id="47" name="Straight Connector 46">
                  <a:extLst>
                    <a:ext uri="{FF2B5EF4-FFF2-40B4-BE49-F238E27FC236}">
                      <a16:creationId xmlns:a16="http://schemas.microsoft.com/office/drawing/2014/main" id="{46ED4709-0954-4CA6-9EC0-DE92CB097C13}"/>
                    </a:ext>
                  </a:extLst>
                </p:cNvPr>
                <p:cNvCxnSpPr>
                  <a:cxnSpLocks/>
                </p:cNvCxnSpPr>
                <p:nvPr/>
              </p:nvCxnSpPr>
              <p:spPr bwMode="auto">
                <a:xfrm rot="5760000" flipV="1">
                  <a:off x="3902304" y="2629293"/>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EE9DD22D-2E35-4562-A818-4DDB70AADC52}"/>
                  </a:ext>
                </a:extLst>
              </p:cNvPr>
              <p:cNvCxnSpPr>
                <a:cxnSpLocks/>
              </p:cNvCxnSpPr>
              <p:nvPr/>
            </p:nvCxnSpPr>
            <p:spPr bwMode="auto">
              <a:xfrm rot="11520000" flipV="1">
                <a:off x="4840988" y="2942541"/>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2F81EE6-3DBC-450B-82C2-29FDD4FA628E}"/>
                  </a:ext>
                </a:extLst>
              </p:cNvPr>
              <p:cNvCxnSpPr>
                <a:cxnSpLocks/>
              </p:cNvCxnSpPr>
              <p:nvPr/>
            </p:nvCxnSpPr>
            <p:spPr bwMode="auto">
              <a:xfrm rot="9600000" flipV="1">
                <a:off x="5122536" y="2913623"/>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FABDC6-0411-48D5-822A-820EBBC8D80F}"/>
                  </a:ext>
                </a:extLst>
              </p:cNvPr>
              <p:cNvCxnSpPr>
                <a:cxnSpLocks/>
              </p:cNvCxnSpPr>
              <p:nvPr/>
            </p:nvCxnSpPr>
            <p:spPr bwMode="auto">
              <a:xfrm rot="1920000" flipV="1">
                <a:off x="5187978" y="2065892"/>
                <a:ext cx="0" cy="73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7941EA-F7D8-4207-95D3-14561C0D9766}"/>
                  </a:ext>
                </a:extLst>
              </p:cNvPr>
              <p:cNvCxnSpPr>
                <a:cxnSpLocks/>
              </p:cNvCxnSpPr>
              <p:nvPr/>
            </p:nvCxnSpPr>
            <p:spPr bwMode="auto">
              <a:xfrm rot="17280000" flipV="1">
                <a:off x="4469649" y="2353544"/>
                <a:ext cx="0" cy="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70">
              <a:extLst>
                <a:ext uri="{FF2B5EF4-FFF2-40B4-BE49-F238E27FC236}">
                  <a16:creationId xmlns:a16="http://schemas.microsoft.com/office/drawing/2014/main" id="{314D8D3D-8822-40C0-A81B-33B7025CA4CB}"/>
                </a:ext>
              </a:extLst>
            </p:cNvPr>
            <p:cNvSpPr txBox="1">
              <a:spLocks noChangeArrowheads="1"/>
            </p:cNvSpPr>
            <p:nvPr/>
          </p:nvSpPr>
          <p:spPr bwMode="auto">
            <a:xfrm>
              <a:off x="2030777" y="5703303"/>
              <a:ext cx="210445" cy="12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000" b="1" dirty="0">
                  <a:latin typeface="Century Gothic" panose="020B0502020202020204" pitchFamily="34" charset="0"/>
                </a:rPr>
                <a:t>450</a:t>
              </a:r>
            </a:p>
          </p:txBody>
        </p:sp>
      </p:grpSp>
      <p:sp>
        <p:nvSpPr>
          <p:cNvPr id="76" name="TextBox 75">
            <a:extLst>
              <a:ext uri="{FF2B5EF4-FFF2-40B4-BE49-F238E27FC236}">
                <a16:creationId xmlns:a16="http://schemas.microsoft.com/office/drawing/2014/main" id="{63401BE2-D0DD-4C7D-BBAB-22B85BF025EE}"/>
              </a:ext>
            </a:extLst>
          </p:cNvPr>
          <p:cNvSpPr txBox="1"/>
          <p:nvPr/>
        </p:nvSpPr>
        <p:spPr>
          <a:xfrm>
            <a:off x="1313628" y="1633735"/>
            <a:ext cx="676910" cy="400110"/>
          </a:xfrm>
          <a:prstGeom prst="rect">
            <a:avLst/>
          </a:prstGeom>
          <a:solidFill>
            <a:schemeClr val="accent4"/>
          </a:solidFill>
        </p:spPr>
        <p:txBody>
          <a:bodyPr wrap="square" rtlCol="0">
            <a:spAutoFit/>
          </a:bodyPr>
          <a:lstStyle/>
          <a:p>
            <a:pPr algn="ctr"/>
            <a:r>
              <a:rPr lang="en-GB" sz="2000" b="1" dirty="0">
                <a:latin typeface="Century Gothic" panose="020B0502020202020204" pitchFamily="34" charset="0"/>
              </a:rPr>
              <a:t>A</a:t>
            </a:r>
          </a:p>
        </p:txBody>
      </p:sp>
      <p:sp>
        <p:nvSpPr>
          <p:cNvPr id="77" name="TextBox 76">
            <a:extLst>
              <a:ext uri="{FF2B5EF4-FFF2-40B4-BE49-F238E27FC236}">
                <a16:creationId xmlns:a16="http://schemas.microsoft.com/office/drawing/2014/main" id="{632CC4ED-70EA-4A55-AB30-64D34E9628F5}"/>
              </a:ext>
            </a:extLst>
          </p:cNvPr>
          <p:cNvSpPr txBox="1"/>
          <p:nvPr/>
        </p:nvSpPr>
        <p:spPr>
          <a:xfrm>
            <a:off x="4212087" y="2897584"/>
            <a:ext cx="676910" cy="400110"/>
          </a:xfrm>
          <a:prstGeom prst="rect">
            <a:avLst/>
          </a:prstGeom>
          <a:solidFill>
            <a:srgbClr val="66FF66"/>
          </a:solidFill>
        </p:spPr>
        <p:txBody>
          <a:bodyPr wrap="square" rtlCol="0">
            <a:spAutoFit/>
          </a:bodyPr>
          <a:lstStyle/>
          <a:p>
            <a:pPr algn="ctr"/>
            <a:r>
              <a:rPr lang="en-GB" sz="2000" b="1" dirty="0">
                <a:latin typeface="Century Gothic" panose="020B0502020202020204" pitchFamily="34" charset="0"/>
              </a:rPr>
              <a:t>B</a:t>
            </a:r>
          </a:p>
        </p:txBody>
      </p:sp>
      <p:sp>
        <p:nvSpPr>
          <p:cNvPr id="78" name="TextBox 77">
            <a:extLst>
              <a:ext uri="{FF2B5EF4-FFF2-40B4-BE49-F238E27FC236}">
                <a16:creationId xmlns:a16="http://schemas.microsoft.com/office/drawing/2014/main" id="{A485F25B-99E5-4B1D-BCA7-65461C4974D4}"/>
              </a:ext>
            </a:extLst>
          </p:cNvPr>
          <p:cNvSpPr txBox="1"/>
          <p:nvPr/>
        </p:nvSpPr>
        <p:spPr>
          <a:xfrm>
            <a:off x="7028165" y="1669191"/>
            <a:ext cx="676910" cy="400110"/>
          </a:xfrm>
          <a:prstGeom prst="rect">
            <a:avLst/>
          </a:prstGeom>
          <a:solidFill>
            <a:srgbClr val="C642B6"/>
          </a:solidFill>
        </p:spPr>
        <p:txBody>
          <a:bodyPr wrap="square" rtlCol="0">
            <a:spAutoFit/>
          </a:bodyPr>
          <a:lstStyle/>
          <a:p>
            <a:pPr algn="ctr"/>
            <a:r>
              <a:rPr lang="en-GB" sz="2000" b="1" dirty="0">
                <a:latin typeface="Century Gothic" panose="020B0502020202020204" pitchFamily="34" charset="0"/>
              </a:rPr>
              <a:t>C</a:t>
            </a:r>
          </a:p>
        </p:txBody>
      </p:sp>
      <p:grpSp>
        <p:nvGrpSpPr>
          <p:cNvPr id="79" name="Group 97">
            <a:extLst>
              <a:ext uri="{FF2B5EF4-FFF2-40B4-BE49-F238E27FC236}">
                <a16:creationId xmlns:a16="http://schemas.microsoft.com/office/drawing/2014/main" id="{A0D20656-1DA9-4716-A07A-D4577F2A39D9}"/>
              </a:ext>
            </a:extLst>
          </p:cNvPr>
          <p:cNvGrpSpPr>
            <a:grpSpLocks/>
          </p:cNvGrpSpPr>
          <p:nvPr/>
        </p:nvGrpSpPr>
        <p:grpSpPr bwMode="auto">
          <a:xfrm>
            <a:off x="6361257" y="1946556"/>
            <a:ext cx="2022082" cy="2351128"/>
            <a:chOff x="4657349" y="2102624"/>
            <a:chExt cx="1141158" cy="1326376"/>
          </a:xfrm>
        </p:grpSpPr>
        <p:grpSp>
          <p:nvGrpSpPr>
            <p:cNvPr id="80" name="Group 11">
              <a:extLst>
                <a:ext uri="{FF2B5EF4-FFF2-40B4-BE49-F238E27FC236}">
                  <a16:creationId xmlns:a16="http://schemas.microsoft.com/office/drawing/2014/main" id="{80AC8794-16C0-4812-BE69-007AB6AB389D}"/>
                </a:ext>
              </a:extLst>
            </p:cNvPr>
            <p:cNvGrpSpPr>
              <a:grpSpLocks noChangeAspect="1"/>
            </p:cNvGrpSpPr>
            <p:nvPr/>
          </p:nvGrpSpPr>
          <p:grpSpPr bwMode="auto">
            <a:xfrm>
              <a:off x="4657349" y="2102624"/>
              <a:ext cx="1141158" cy="1326376"/>
              <a:chOff x="766712" y="6837917"/>
              <a:chExt cx="1903595" cy="2212558"/>
            </a:xfrm>
          </p:grpSpPr>
          <p:grpSp>
            <p:nvGrpSpPr>
              <p:cNvPr id="83" name="Group 55">
                <a:extLst>
                  <a:ext uri="{FF2B5EF4-FFF2-40B4-BE49-F238E27FC236}">
                    <a16:creationId xmlns:a16="http://schemas.microsoft.com/office/drawing/2014/main" id="{5693B9D9-19DA-422F-8767-36D3DE9517B7}"/>
                  </a:ext>
                </a:extLst>
              </p:cNvPr>
              <p:cNvGrpSpPr>
                <a:grpSpLocks/>
              </p:cNvGrpSpPr>
              <p:nvPr/>
            </p:nvGrpSpPr>
            <p:grpSpPr bwMode="auto">
              <a:xfrm>
                <a:off x="766712" y="6837917"/>
                <a:ext cx="1903595" cy="2212558"/>
                <a:chOff x="766712" y="6837917"/>
                <a:chExt cx="1903595" cy="2212558"/>
              </a:xfrm>
            </p:grpSpPr>
            <p:grpSp>
              <p:nvGrpSpPr>
                <p:cNvPr id="86" name="Group 58">
                  <a:extLst>
                    <a:ext uri="{FF2B5EF4-FFF2-40B4-BE49-F238E27FC236}">
                      <a16:creationId xmlns:a16="http://schemas.microsoft.com/office/drawing/2014/main" id="{C665E2C6-479F-471F-9186-F6EE12B4465A}"/>
                    </a:ext>
                  </a:extLst>
                </p:cNvPr>
                <p:cNvGrpSpPr>
                  <a:grpSpLocks noChangeAspect="1"/>
                </p:cNvGrpSpPr>
                <p:nvPr/>
              </p:nvGrpSpPr>
              <p:grpSpPr bwMode="auto">
                <a:xfrm>
                  <a:off x="766712" y="6837917"/>
                  <a:ext cx="1903595" cy="2212558"/>
                  <a:chOff x="1343581" y="6927667"/>
                  <a:chExt cx="1010861" cy="1174928"/>
                </a:xfrm>
              </p:grpSpPr>
              <p:cxnSp>
                <p:nvCxnSpPr>
                  <p:cNvPr id="101" name="Straight Connector 100">
                    <a:extLst>
                      <a:ext uri="{FF2B5EF4-FFF2-40B4-BE49-F238E27FC236}">
                        <a16:creationId xmlns:a16="http://schemas.microsoft.com/office/drawing/2014/main" id="{3DEF99A5-05D5-4C89-833C-1512F24ABF9A}"/>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ABBFBF0F-C86A-4638-B86D-01626E213E2C}"/>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sp>
                <p:nvSpPr>
                  <p:cNvPr id="103" name="Oval 102">
                    <a:extLst>
                      <a:ext uri="{FF2B5EF4-FFF2-40B4-BE49-F238E27FC236}">
                        <a16:creationId xmlns:a16="http://schemas.microsoft.com/office/drawing/2014/main" id="{24BD91BD-A73E-4C2D-8A9E-59E327241E3F}"/>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04" name="Straight Connector 103">
                    <a:extLst>
                      <a:ext uri="{FF2B5EF4-FFF2-40B4-BE49-F238E27FC236}">
                        <a16:creationId xmlns:a16="http://schemas.microsoft.com/office/drawing/2014/main" id="{0207CA4F-F761-4F84-A8DA-DEDE22B8C311}"/>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EB2CC3D-D225-4489-A4B2-700CD1D59EB6}"/>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Arc 105">
                    <a:extLst>
                      <a:ext uri="{FF2B5EF4-FFF2-40B4-BE49-F238E27FC236}">
                        <a16:creationId xmlns:a16="http://schemas.microsoft.com/office/drawing/2014/main" id="{8D4C4B66-2681-4FF0-A5A2-2B9073BB7FCC}"/>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7" name="Arc 106">
                    <a:extLst>
                      <a:ext uri="{FF2B5EF4-FFF2-40B4-BE49-F238E27FC236}">
                        <a16:creationId xmlns:a16="http://schemas.microsoft.com/office/drawing/2014/main" id="{038C42BD-D2BC-43EC-BCAE-3CA0828800B4}"/>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08" name="Oval 107">
                    <a:extLst>
                      <a:ext uri="{FF2B5EF4-FFF2-40B4-BE49-F238E27FC236}">
                        <a16:creationId xmlns:a16="http://schemas.microsoft.com/office/drawing/2014/main" id="{64591A46-2918-4461-8076-7842074D5F38}"/>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09" name="Straight Connector 108">
                    <a:extLst>
                      <a:ext uri="{FF2B5EF4-FFF2-40B4-BE49-F238E27FC236}">
                        <a16:creationId xmlns:a16="http://schemas.microsoft.com/office/drawing/2014/main" id="{EDBAE580-0677-4B0D-AF7D-4B3CE077002B}"/>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FA088AA-D5C1-4C15-8312-CD37502B933F}"/>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7754892-7FBA-4438-A2E4-36FCE7107714}"/>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35A8759-6F7B-41E9-BF53-6B9CE5F2BEB2}"/>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3EAAB4D-61C5-4F2F-87BF-4839147A4E95}"/>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5B96074-A75E-4B07-9F61-7F2635EE5290}"/>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5C44E61-BFC6-4EA3-A2F9-9CE501091D13}"/>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C42CB4A-DF02-423B-BC97-73677F4F36B2}"/>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CCE9CAC-9769-4B26-9237-B7B967A70DF4}"/>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3C1826-DBFD-4FE0-84B2-60FE44B66AB5}"/>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53C0EE9-B60C-4BF0-A970-2ACB38DCE73B}"/>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ECD57E9-B159-4F70-8159-13E44944BB2A}"/>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978B21-8788-4855-AB49-D53EDD0D44EF}"/>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2640880-7E9B-4B8C-A10C-D7C846C5287C}"/>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B8FC9AA-EEE8-4C7C-861A-71A3C024BB2F}"/>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C1C7DC-63B2-4BE5-8F24-67F49583B020}"/>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59">
                  <a:extLst>
                    <a:ext uri="{FF2B5EF4-FFF2-40B4-BE49-F238E27FC236}">
                      <a16:creationId xmlns:a16="http://schemas.microsoft.com/office/drawing/2014/main" id="{95640DD9-7F80-41B3-9A8D-C7E375F5FBF4}"/>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endParaRPr lang="en-GB" altLang="en-US" sz="1050" b="1" dirty="0">
                    <a:latin typeface="Century Gothic" panose="020B0502020202020204" pitchFamily="34" charset="0"/>
                  </a:endParaRPr>
                </a:p>
              </p:txBody>
            </p:sp>
            <p:sp>
              <p:nvSpPr>
                <p:cNvPr id="88" name="TextBox 60">
                  <a:extLst>
                    <a:ext uri="{FF2B5EF4-FFF2-40B4-BE49-F238E27FC236}">
                      <a16:creationId xmlns:a16="http://schemas.microsoft.com/office/drawing/2014/main" id="{30CDF31E-5130-462D-8D23-89067F01BAB1}"/>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endParaRPr lang="en-GB" altLang="en-US" sz="1050" b="1" dirty="0">
                    <a:latin typeface="Century Gothic" panose="020B0502020202020204" pitchFamily="34" charset="0"/>
                  </a:endParaRPr>
                </a:p>
              </p:txBody>
            </p:sp>
            <p:sp>
              <p:nvSpPr>
                <p:cNvPr id="89" name="TextBox 61">
                  <a:extLst>
                    <a:ext uri="{FF2B5EF4-FFF2-40B4-BE49-F238E27FC236}">
                      <a16:creationId xmlns:a16="http://schemas.microsoft.com/office/drawing/2014/main" id="{518E59C0-5560-4776-9282-CE1BDB9927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endParaRPr lang="en-GB" altLang="en-US" sz="1050" b="1" dirty="0">
                    <a:latin typeface="Century Gothic" panose="020B0502020202020204" pitchFamily="34" charset="0"/>
                  </a:endParaRPr>
                </a:p>
              </p:txBody>
            </p:sp>
            <p:sp>
              <p:nvSpPr>
                <p:cNvPr id="90" name="TextBox 62">
                  <a:extLst>
                    <a:ext uri="{FF2B5EF4-FFF2-40B4-BE49-F238E27FC236}">
                      <a16:creationId xmlns:a16="http://schemas.microsoft.com/office/drawing/2014/main" id="{F2558B17-1769-47A2-8F11-A76F19CF46B6}"/>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endParaRPr lang="en-GB" altLang="en-US" sz="1050" b="1" dirty="0">
                    <a:latin typeface="Century Gothic" panose="020B0502020202020204" pitchFamily="34" charset="0"/>
                  </a:endParaRPr>
                </a:p>
              </p:txBody>
            </p:sp>
            <p:sp>
              <p:nvSpPr>
                <p:cNvPr id="91" name="TextBox 63">
                  <a:extLst>
                    <a:ext uri="{FF2B5EF4-FFF2-40B4-BE49-F238E27FC236}">
                      <a16:creationId xmlns:a16="http://schemas.microsoft.com/office/drawing/2014/main" id="{EB9256D2-2DDB-489D-886B-31DD34C95543}"/>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endParaRPr lang="en-GB" altLang="en-US" sz="1050" b="1" dirty="0">
                    <a:latin typeface="Century Gothic" panose="020B0502020202020204" pitchFamily="34" charset="0"/>
                  </a:endParaRPr>
                </a:p>
              </p:txBody>
            </p:sp>
            <p:sp>
              <p:nvSpPr>
                <p:cNvPr id="92" name="TextBox 64">
                  <a:extLst>
                    <a:ext uri="{FF2B5EF4-FFF2-40B4-BE49-F238E27FC236}">
                      <a16:creationId xmlns:a16="http://schemas.microsoft.com/office/drawing/2014/main" id="{A3ADE149-08E5-4B4A-8167-38479CB26247}"/>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endParaRPr lang="en-GB" altLang="en-US" sz="1050" b="1" dirty="0">
                    <a:latin typeface="Century Gothic" panose="020B0502020202020204" pitchFamily="34" charset="0"/>
                  </a:endParaRPr>
                </a:p>
              </p:txBody>
            </p:sp>
            <p:sp>
              <p:nvSpPr>
                <p:cNvPr id="93" name="TextBox 65">
                  <a:extLst>
                    <a:ext uri="{FF2B5EF4-FFF2-40B4-BE49-F238E27FC236}">
                      <a16:creationId xmlns:a16="http://schemas.microsoft.com/office/drawing/2014/main" id="{396594C5-9BB5-419C-BCD3-E84EC590D943}"/>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800</a:t>
                  </a:r>
                  <a:endParaRPr lang="en-GB" altLang="en-US" sz="1050" b="1" dirty="0">
                    <a:latin typeface="Century Gothic" panose="020B0502020202020204" pitchFamily="34" charset="0"/>
                  </a:endParaRPr>
                </a:p>
              </p:txBody>
            </p:sp>
            <p:sp>
              <p:nvSpPr>
                <p:cNvPr id="94" name="TextBox 66">
                  <a:extLst>
                    <a:ext uri="{FF2B5EF4-FFF2-40B4-BE49-F238E27FC236}">
                      <a16:creationId xmlns:a16="http://schemas.microsoft.com/office/drawing/2014/main" id="{6A5E21B8-1443-4ABF-9AB2-263D28D8A6BE}"/>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900</a:t>
                  </a:r>
                  <a:endParaRPr lang="en-GB" altLang="en-US" sz="1050" b="1" dirty="0">
                    <a:latin typeface="Century Gothic" panose="020B0502020202020204" pitchFamily="34" charset="0"/>
                  </a:endParaRPr>
                </a:p>
              </p:txBody>
            </p:sp>
            <p:sp>
              <p:nvSpPr>
                <p:cNvPr id="95" name="TextBox 67">
                  <a:extLst>
                    <a:ext uri="{FF2B5EF4-FFF2-40B4-BE49-F238E27FC236}">
                      <a16:creationId xmlns:a16="http://schemas.microsoft.com/office/drawing/2014/main" id="{438D63DF-64EB-436A-B78A-AC50F9A45320}"/>
                    </a:ext>
                  </a:extLst>
                </p:cNvPr>
                <p:cNvSpPr txBox="1">
                  <a:spLocks noChangeArrowheads="1"/>
                </p:cNvSpPr>
                <p:nvPr/>
              </p:nvSpPr>
              <p:spPr bwMode="auto">
                <a:xfrm>
                  <a:off x="1138672" y="849250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1000</a:t>
                  </a:r>
                  <a:endParaRPr lang="en-GB" altLang="en-US" sz="1050" b="1" dirty="0">
                    <a:latin typeface="Century Gothic" panose="020B0502020202020204" pitchFamily="34" charset="0"/>
                  </a:endParaRPr>
                </a:p>
              </p:txBody>
            </p:sp>
            <p:sp>
              <p:nvSpPr>
                <p:cNvPr id="96" name="TextBox 68">
                  <a:extLst>
                    <a:ext uri="{FF2B5EF4-FFF2-40B4-BE49-F238E27FC236}">
                      <a16:creationId xmlns:a16="http://schemas.microsoft.com/office/drawing/2014/main" id="{C4996475-F3F5-4DA6-B0DE-6E7880B52FA5}"/>
                    </a:ext>
                  </a:extLst>
                </p:cNvPr>
                <p:cNvSpPr txBox="1">
                  <a:spLocks noChangeArrowheads="1"/>
                </p:cNvSpPr>
                <p:nvPr/>
              </p:nvSpPr>
              <p:spPr bwMode="auto">
                <a:xfrm>
                  <a:off x="965078" y="82684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1100</a:t>
                  </a:r>
                  <a:endParaRPr lang="en-GB" altLang="en-US" sz="1050" b="1" dirty="0">
                    <a:latin typeface="Century Gothic" panose="020B0502020202020204" pitchFamily="34" charset="0"/>
                  </a:endParaRPr>
                </a:p>
              </p:txBody>
            </p:sp>
            <p:sp>
              <p:nvSpPr>
                <p:cNvPr id="97" name="TextBox 69">
                  <a:extLst>
                    <a:ext uri="{FF2B5EF4-FFF2-40B4-BE49-F238E27FC236}">
                      <a16:creationId xmlns:a16="http://schemas.microsoft.com/office/drawing/2014/main" id="{39806C95-B7DC-49D9-AF17-D72A00E5B0FC}"/>
                    </a:ext>
                  </a:extLst>
                </p:cNvPr>
                <p:cNvSpPr txBox="1">
                  <a:spLocks noChangeArrowheads="1"/>
                </p:cNvSpPr>
                <p:nvPr/>
              </p:nvSpPr>
              <p:spPr bwMode="auto">
                <a:xfrm>
                  <a:off x="916551" y="801045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1200</a:t>
                  </a:r>
                  <a:endParaRPr lang="en-GB" altLang="en-US" sz="1050" b="1" dirty="0">
                    <a:latin typeface="Century Gothic" panose="020B0502020202020204" pitchFamily="34" charset="0"/>
                  </a:endParaRPr>
                </a:p>
              </p:txBody>
            </p:sp>
            <p:sp>
              <p:nvSpPr>
                <p:cNvPr id="98" name="TextBox 70">
                  <a:extLst>
                    <a:ext uri="{FF2B5EF4-FFF2-40B4-BE49-F238E27FC236}">
                      <a16:creationId xmlns:a16="http://schemas.microsoft.com/office/drawing/2014/main" id="{4334CBEF-940C-48E7-8AA3-6F204AC50949}"/>
                    </a:ext>
                  </a:extLst>
                </p:cNvPr>
                <p:cNvSpPr txBox="1">
                  <a:spLocks noChangeArrowheads="1"/>
                </p:cNvSpPr>
                <p:nvPr/>
              </p:nvSpPr>
              <p:spPr bwMode="auto">
                <a:xfrm>
                  <a:off x="981403" y="777988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1300</a:t>
                  </a:r>
                  <a:endParaRPr lang="en-GB" altLang="en-US" sz="1050" b="1" dirty="0">
                    <a:latin typeface="Century Gothic" panose="020B0502020202020204" pitchFamily="34" charset="0"/>
                  </a:endParaRPr>
                </a:p>
              </p:txBody>
            </p:sp>
            <p:sp>
              <p:nvSpPr>
                <p:cNvPr id="99" name="TextBox 71">
                  <a:extLst>
                    <a:ext uri="{FF2B5EF4-FFF2-40B4-BE49-F238E27FC236}">
                      <a16:creationId xmlns:a16="http://schemas.microsoft.com/office/drawing/2014/main" id="{082A45C3-1F35-4A9C-825A-835196B22F45}"/>
                    </a:ext>
                  </a:extLst>
                </p:cNvPr>
                <p:cNvSpPr txBox="1">
                  <a:spLocks noChangeArrowheads="1"/>
                </p:cNvSpPr>
                <p:nvPr/>
              </p:nvSpPr>
              <p:spPr bwMode="auto">
                <a:xfrm>
                  <a:off x="1081440" y="755496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1400</a:t>
                  </a:r>
                </a:p>
              </p:txBody>
            </p:sp>
            <p:sp>
              <p:nvSpPr>
                <p:cNvPr id="100" name="TextBox 72">
                  <a:extLst>
                    <a:ext uri="{FF2B5EF4-FFF2-40B4-BE49-F238E27FC236}">
                      <a16:creationId xmlns:a16="http://schemas.microsoft.com/office/drawing/2014/main" id="{6AFC2BF6-45E1-41F9-B64C-A5F345D24CF5}"/>
                    </a:ext>
                  </a:extLst>
                </p:cNvPr>
                <p:cNvSpPr txBox="1">
                  <a:spLocks noChangeArrowheads="1"/>
                </p:cNvSpPr>
                <p:nvPr/>
              </p:nvSpPr>
              <p:spPr bwMode="auto">
                <a:xfrm>
                  <a:off x="1282649" y="7399023"/>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1500</a:t>
                  </a:r>
                  <a:endParaRPr lang="en-GB" altLang="en-US" sz="1050" b="1" dirty="0">
                    <a:latin typeface="Century Gothic" panose="020B0502020202020204" pitchFamily="34" charset="0"/>
                  </a:endParaRPr>
                </a:p>
              </p:txBody>
            </p:sp>
          </p:grpSp>
          <p:sp>
            <p:nvSpPr>
              <p:cNvPr id="84" name="TextBox 56">
                <a:extLst>
                  <a:ext uri="{FF2B5EF4-FFF2-40B4-BE49-F238E27FC236}">
                    <a16:creationId xmlns:a16="http://schemas.microsoft.com/office/drawing/2014/main" id="{C413B43E-491E-4C73-9627-532FC53F08D9}"/>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85" name="TextBox 57">
                <a:extLst>
                  <a:ext uri="{FF2B5EF4-FFF2-40B4-BE49-F238E27FC236}">
                    <a16:creationId xmlns:a16="http://schemas.microsoft.com/office/drawing/2014/main" id="{E642C0E8-3FB8-46AF-B8DA-44312331A20F}"/>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endParaRPr lang="en-GB" altLang="en-US" sz="1050" b="1" dirty="0">
                  <a:latin typeface="Century Gothic" panose="020B0502020202020204" pitchFamily="34" charset="0"/>
                </a:endParaRPr>
              </a:p>
            </p:txBody>
          </p:sp>
        </p:grpSp>
        <p:cxnSp>
          <p:nvCxnSpPr>
            <p:cNvPr id="81" name="Straight Arrow Connector 80">
              <a:extLst>
                <a:ext uri="{FF2B5EF4-FFF2-40B4-BE49-F238E27FC236}">
                  <a16:creationId xmlns:a16="http://schemas.microsoft.com/office/drawing/2014/main" id="{F562504B-27CE-4929-96A0-E5DCA25D1EED}"/>
                </a:ext>
              </a:extLst>
            </p:cNvPr>
            <p:cNvCxnSpPr>
              <a:cxnSpLocks/>
            </p:cNvCxnSpPr>
            <p:nvPr/>
          </p:nvCxnSpPr>
          <p:spPr>
            <a:xfrm flipH="1" flipV="1">
              <a:off x="5043248" y="2662130"/>
              <a:ext cx="179127" cy="209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6">
              <a:extLst>
                <a:ext uri="{FF2B5EF4-FFF2-40B4-BE49-F238E27FC236}">
                  <a16:creationId xmlns:a16="http://schemas.microsoft.com/office/drawing/2014/main" id="{7F021FCD-1255-4104-BFD8-9EC08C4C2E69}"/>
                </a:ext>
              </a:extLst>
            </p:cNvPr>
            <p:cNvSpPr txBox="1">
              <a:spLocks noChangeArrowheads="1"/>
            </p:cNvSpPr>
            <p:nvPr/>
          </p:nvSpPr>
          <p:spPr bwMode="auto">
            <a:xfrm>
              <a:off x="5132326" y="2871289"/>
              <a:ext cx="177922" cy="17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grpSp>
        <p:nvGrpSpPr>
          <p:cNvPr id="125" name="Group 97">
            <a:extLst>
              <a:ext uri="{FF2B5EF4-FFF2-40B4-BE49-F238E27FC236}">
                <a16:creationId xmlns:a16="http://schemas.microsoft.com/office/drawing/2014/main" id="{47DF6262-E3F0-4A75-AC86-A949E3E596E4}"/>
              </a:ext>
            </a:extLst>
          </p:cNvPr>
          <p:cNvGrpSpPr>
            <a:grpSpLocks/>
          </p:cNvGrpSpPr>
          <p:nvPr/>
        </p:nvGrpSpPr>
        <p:grpSpPr bwMode="auto">
          <a:xfrm>
            <a:off x="3560251" y="3182993"/>
            <a:ext cx="2022082" cy="2351128"/>
            <a:chOff x="4657349" y="2102624"/>
            <a:chExt cx="1141158" cy="1326376"/>
          </a:xfrm>
        </p:grpSpPr>
        <p:grpSp>
          <p:nvGrpSpPr>
            <p:cNvPr id="126" name="Group 11">
              <a:extLst>
                <a:ext uri="{FF2B5EF4-FFF2-40B4-BE49-F238E27FC236}">
                  <a16:creationId xmlns:a16="http://schemas.microsoft.com/office/drawing/2014/main" id="{3E241A71-0CD1-4F7C-B4E2-60AD548C8986}"/>
                </a:ext>
              </a:extLst>
            </p:cNvPr>
            <p:cNvGrpSpPr>
              <a:grpSpLocks noChangeAspect="1"/>
            </p:cNvGrpSpPr>
            <p:nvPr/>
          </p:nvGrpSpPr>
          <p:grpSpPr bwMode="auto">
            <a:xfrm>
              <a:off x="4657349" y="2102624"/>
              <a:ext cx="1141158" cy="1326376"/>
              <a:chOff x="766712" y="6837917"/>
              <a:chExt cx="1903595" cy="2212558"/>
            </a:xfrm>
          </p:grpSpPr>
          <p:grpSp>
            <p:nvGrpSpPr>
              <p:cNvPr id="129" name="Group 55">
                <a:extLst>
                  <a:ext uri="{FF2B5EF4-FFF2-40B4-BE49-F238E27FC236}">
                    <a16:creationId xmlns:a16="http://schemas.microsoft.com/office/drawing/2014/main" id="{21FBB751-7B5E-475D-ACFC-7D8EA1746565}"/>
                  </a:ext>
                </a:extLst>
              </p:cNvPr>
              <p:cNvGrpSpPr>
                <a:grpSpLocks/>
              </p:cNvGrpSpPr>
              <p:nvPr/>
            </p:nvGrpSpPr>
            <p:grpSpPr bwMode="auto">
              <a:xfrm>
                <a:off x="766712" y="6837917"/>
                <a:ext cx="1903595" cy="2212558"/>
                <a:chOff x="766712" y="6837917"/>
                <a:chExt cx="1903595" cy="2212558"/>
              </a:xfrm>
            </p:grpSpPr>
            <p:grpSp>
              <p:nvGrpSpPr>
                <p:cNvPr id="132" name="Group 58">
                  <a:extLst>
                    <a:ext uri="{FF2B5EF4-FFF2-40B4-BE49-F238E27FC236}">
                      <a16:creationId xmlns:a16="http://schemas.microsoft.com/office/drawing/2014/main" id="{7F8CF269-4060-46BF-B7A1-D259B5C7D07C}"/>
                    </a:ext>
                  </a:extLst>
                </p:cNvPr>
                <p:cNvGrpSpPr>
                  <a:grpSpLocks noChangeAspect="1"/>
                </p:cNvGrpSpPr>
                <p:nvPr/>
              </p:nvGrpSpPr>
              <p:grpSpPr bwMode="auto">
                <a:xfrm>
                  <a:off x="766712" y="6837917"/>
                  <a:ext cx="1903595" cy="2212558"/>
                  <a:chOff x="1343581" y="6927667"/>
                  <a:chExt cx="1010861" cy="1174928"/>
                </a:xfrm>
              </p:grpSpPr>
              <p:cxnSp>
                <p:nvCxnSpPr>
                  <p:cNvPr id="147" name="Straight Connector 146">
                    <a:extLst>
                      <a:ext uri="{FF2B5EF4-FFF2-40B4-BE49-F238E27FC236}">
                        <a16:creationId xmlns:a16="http://schemas.microsoft.com/office/drawing/2014/main" id="{87350420-68A3-44B6-A4C4-909FAA54E446}"/>
                      </a:ext>
                    </a:extLst>
                  </p:cNvPr>
                  <p:cNvCxnSpPr/>
                  <p:nvPr/>
                </p:nvCxnSpPr>
                <p:spPr>
                  <a:xfrm>
                    <a:off x="1503857" y="6999344"/>
                    <a:ext cx="6692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Rounded Corners 147">
                    <a:extLst>
                      <a:ext uri="{FF2B5EF4-FFF2-40B4-BE49-F238E27FC236}">
                        <a16:creationId xmlns:a16="http://schemas.microsoft.com/office/drawing/2014/main" id="{FE622AC6-3BF5-4387-AD23-D092C2EDD0F6}"/>
                      </a:ext>
                    </a:extLst>
                  </p:cNvPr>
                  <p:cNvSpPr/>
                  <p:nvPr/>
                </p:nvSpPr>
                <p:spPr>
                  <a:xfrm>
                    <a:off x="1343581" y="7104749"/>
                    <a:ext cx="1010861" cy="9978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49" name="Oval 148">
                    <a:extLst>
                      <a:ext uri="{FF2B5EF4-FFF2-40B4-BE49-F238E27FC236}">
                        <a16:creationId xmlns:a16="http://schemas.microsoft.com/office/drawing/2014/main" id="{A5FA5CF7-9843-4CF4-8BCE-7CAD024121D0}"/>
                      </a:ext>
                    </a:extLst>
                  </p:cNvPr>
                  <p:cNvSpPr/>
                  <p:nvPr/>
                </p:nvSpPr>
                <p:spPr>
                  <a:xfrm>
                    <a:off x="1387165" y="7149723"/>
                    <a:ext cx="913852" cy="914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sz="600" dirty="0"/>
                  </a:p>
                </p:txBody>
              </p:sp>
              <p:cxnSp>
                <p:nvCxnSpPr>
                  <p:cNvPr id="150" name="Straight Connector 149">
                    <a:extLst>
                      <a:ext uri="{FF2B5EF4-FFF2-40B4-BE49-F238E27FC236}">
                        <a16:creationId xmlns:a16="http://schemas.microsoft.com/office/drawing/2014/main" id="{DCAE8292-8C1B-4ADD-8241-87F8BC238A86}"/>
                      </a:ext>
                    </a:extLst>
                  </p:cNvPr>
                  <p:cNvCxnSpPr/>
                  <p:nvPr/>
                </p:nvCxnSpPr>
                <p:spPr>
                  <a:xfrm flipV="1">
                    <a:off x="1710528"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E679D33-4691-45E8-851D-79E299B712D4}"/>
                      </a:ext>
                    </a:extLst>
                  </p:cNvPr>
                  <p:cNvCxnSpPr/>
                  <p:nvPr/>
                </p:nvCxnSpPr>
                <p:spPr>
                  <a:xfrm flipV="1">
                    <a:off x="1977654" y="7004965"/>
                    <a:ext cx="0" cy="99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Arc 151">
                    <a:extLst>
                      <a:ext uri="{FF2B5EF4-FFF2-40B4-BE49-F238E27FC236}">
                        <a16:creationId xmlns:a16="http://schemas.microsoft.com/office/drawing/2014/main" id="{71218BD5-7760-46DE-A3BA-1B52C2DDA5C6}"/>
                      </a:ext>
                    </a:extLst>
                  </p:cNvPr>
                  <p:cNvSpPr/>
                  <p:nvPr/>
                </p:nvSpPr>
                <p:spPr>
                  <a:xfrm rot="10800000">
                    <a:off x="1467302"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3" name="Arc 152">
                    <a:extLst>
                      <a:ext uri="{FF2B5EF4-FFF2-40B4-BE49-F238E27FC236}">
                        <a16:creationId xmlns:a16="http://schemas.microsoft.com/office/drawing/2014/main" id="{4285D00F-90CF-43B2-B702-5B04D860ADC8}"/>
                      </a:ext>
                    </a:extLst>
                  </p:cNvPr>
                  <p:cNvSpPr/>
                  <p:nvPr/>
                </p:nvSpPr>
                <p:spPr>
                  <a:xfrm rot="10800000" flipH="1">
                    <a:off x="2130899" y="6927667"/>
                    <a:ext cx="71703" cy="71677"/>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lIns="36000" tIns="36000" rIns="36000" bIns="36000" anchor="ctr"/>
                  <a:lstStyle/>
                  <a:p>
                    <a:pPr algn="ctr" eaLnBrk="1" fontAlgn="auto" hangingPunct="1">
                      <a:spcBef>
                        <a:spcPts val="0"/>
                      </a:spcBef>
                      <a:spcAft>
                        <a:spcPts val="0"/>
                      </a:spcAft>
                      <a:defRPr/>
                    </a:pPr>
                    <a:endParaRPr lang="en-GB" dirty="0"/>
                  </a:p>
                </p:txBody>
              </p:sp>
              <p:sp>
                <p:nvSpPr>
                  <p:cNvPr id="154" name="Oval 153">
                    <a:extLst>
                      <a:ext uri="{FF2B5EF4-FFF2-40B4-BE49-F238E27FC236}">
                        <a16:creationId xmlns:a16="http://schemas.microsoft.com/office/drawing/2014/main" id="{6F93D4E3-F1A5-4CED-9AA4-990886CB82A6}"/>
                      </a:ext>
                    </a:extLst>
                  </p:cNvPr>
                  <p:cNvSpPr/>
                  <p:nvPr/>
                </p:nvSpPr>
                <p:spPr>
                  <a:xfrm>
                    <a:off x="1825814" y="7592429"/>
                    <a:ext cx="36554" cy="36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eaLnBrk="1" fontAlgn="auto" hangingPunct="1">
                      <a:spcBef>
                        <a:spcPts val="0"/>
                      </a:spcBef>
                      <a:spcAft>
                        <a:spcPts val="0"/>
                      </a:spcAft>
                      <a:defRPr/>
                    </a:pPr>
                    <a:endParaRPr lang="en-GB"/>
                  </a:p>
                </p:txBody>
              </p:sp>
              <p:cxnSp>
                <p:nvCxnSpPr>
                  <p:cNvPr id="155" name="Straight Connector 154">
                    <a:extLst>
                      <a:ext uri="{FF2B5EF4-FFF2-40B4-BE49-F238E27FC236}">
                        <a16:creationId xmlns:a16="http://schemas.microsoft.com/office/drawing/2014/main" id="{9AE977C5-9430-493C-B931-27046080FB1A}"/>
                      </a:ext>
                    </a:extLst>
                  </p:cNvPr>
                  <p:cNvCxnSpPr>
                    <a:cxnSpLocks/>
                  </p:cNvCxnSpPr>
                  <p:nvPr/>
                </p:nvCxnSpPr>
                <p:spPr>
                  <a:xfrm flipV="1">
                    <a:off x="1845497" y="7149723"/>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905EBB-2611-46F2-A8E0-0A732919ABDC}"/>
                      </a:ext>
                    </a:extLst>
                  </p:cNvPr>
                  <p:cNvCxnSpPr>
                    <a:cxnSpLocks/>
                  </p:cNvCxnSpPr>
                  <p:nvPr/>
                </p:nvCxnSpPr>
                <p:spPr>
                  <a:xfrm flipV="1">
                    <a:off x="1845497" y="7994378"/>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2F42D25-6CF4-45DB-BE39-D2FD032C8CEA}"/>
                      </a:ext>
                    </a:extLst>
                  </p:cNvPr>
                  <p:cNvCxnSpPr>
                    <a:cxnSpLocks/>
                  </p:cNvCxnSpPr>
                  <p:nvPr/>
                </p:nvCxnSpPr>
                <p:spPr>
                  <a:xfrm rot="5400000" flipV="1">
                    <a:off x="1417392" y="7573444"/>
                    <a:ext cx="0" cy="63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CE2892C-5942-4509-B2E0-A05D1F8543CC}"/>
                      </a:ext>
                    </a:extLst>
                  </p:cNvPr>
                  <p:cNvCxnSpPr>
                    <a:cxnSpLocks/>
                  </p:cNvCxnSpPr>
                  <p:nvPr/>
                </p:nvCxnSpPr>
                <p:spPr>
                  <a:xfrm rot="5400000" flipV="1">
                    <a:off x="2264463" y="7572741"/>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4598186-72B1-4D28-B0C1-CC229AF2E146}"/>
                      </a:ext>
                    </a:extLst>
                  </p:cNvPr>
                  <p:cNvCxnSpPr>
                    <a:cxnSpLocks/>
                  </p:cNvCxnSpPr>
                  <p:nvPr/>
                </p:nvCxnSpPr>
                <p:spPr>
                  <a:xfrm rot="2700000" flipV="1">
                    <a:off x="2153394" y="7276210"/>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BE7C22B-01B2-4852-BD38-205A3B29F9A9}"/>
                      </a:ext>
                    </a:extLst>
                  </p:cNvPr>
                  <p:cNvCxnSpPr>
                    <a:cxnSpLocks/>
                  </p:cNvCxnSpPr>
                  <p:nvPr/>
                </p:nvCxnSpPr>
                <p:spPr>
                  <a:xfrm rot="2700000" flipV="1">
                    <a:off x="1539005"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3D695C-DF46-48E4-B81E-5D542E881EFD}"/>
                      </a:ext>
                    </a:extLst>
                  </p:cNvPr>
                  <p:cNvCxnSpPr>
                    <a:cxnSpLocks/>
                  </p:cNvCxnSpPr>
                  <p:nvPr/>
                </p:nvCxnSpPr>
                <p:spPr>
                  <a:xfrm rot="18900000" flipH="1" flipV="1">
                    <a:off x="1541817" y="7271994"/>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604F8E0-A47C-4FF1-AF9E-7982470267BD}"/>
                      </a:ext>
                    </a:extLst>
                  </p:cNvPr>
                  <p:cNvCxnSpPr>
                    <a:cxnSpLocks/>
                  </p:cNvCxnSpPr>
                  <p:nvPr/>
                </p:nvCxnSpPr>
                <p:spPr>
                  <a:xfrm rot="18900000" flipH="1" flipV="1">
                    <a:off x="2150582" y="7874918"/>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0EE9814-FAD1-4673-A751-7FE73C908D6E}"/>
                      </a:ext>
                    </a:extLst>
                  </p:cNvPr>
                  <p:cNvCxnSpPr>
                    <a:cxnSpLocks/>
                  </p:cNvCxnSpPr>
                  <p:nvPr/>
                </p:nvCxnSpPr>
                <p:spPr>
                  <a:xfrm rot="3960000" flipV="1">
                    <a:off x="2242671" y="7423065"/>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14B2466-CCF5-4B6F-8306-F1B7E68DE659}"/>
                      </a:ext>
                    </a:extLst>
                  </p:cNvPr>
                  <p:cNvCxnSpPr>
                    <a:cxnSpLocks/>
                  </p:cNvCxnSpPr>
                  <p:nvPr/>
                </p:nvCxnSpPr>
                <p:spPr>
                  <a:xfrm rot="3960000" flipV="1">
                    <a:off x="1447620" y="7732958"/>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34BAD0F-4DD9-4DFA-9BAB-62558DF35459}"/>
                      </a:ext>
                    </a:extLst>
                  </p:cNvPr>
                  <p:cNvCxnSpPr>
                    <a:cxnSpLocks/>
                  </p:cNvCxnSpPr>
                  <p:nvPr/>
                </p:nvCxnSpPr>
                <p:spPr>
                  <a:xfrm rot="17640000" flipH="1" flipV="1">
                    <a:off x="1447620" y="7409713"/>
                    <a:ext cx="0" cy="64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0A712C8-FABB-4C4F-8539-7B4CF27379AE}"/>
                      </a:ext>
                    </a:extLst>
                  </p:cNvPr>
                  <p:cNvCxnSpPr>
                    <a:cxnSpLocks/>
                  </p:cNvCxnSpPr>
                  <p:nvPr/>
                </p:nvCxnSpPr>
                <p:spPr>
                  <a:xfrm rot="17640000" flipH="1" flipV="1">
                    <a:off x="2237047" y="7735067"/>
                    <a:ext cx="0" cy="6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21B680-1F13-418B-B704-A47CC9C723E7}"/>
                      </a:ext>
                    </a:extLst>
                  </p:cNvPr>
                  <p:cNvCxnSpPr>
                    <a:cxnSpLocks/>
                  </p:cNvCxnSpPr>
                  <p:nvPr/>
                </p:nvCxnSpPr>
                <p:spPr>
                  <a:xfrm rot="1320000" flipV="1">
                    <a:off x="2012802"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4C90251-BC7E-42BA-8ECA-F7B74F7E7E16}"/>
                      </a:ext>
                    </a:extLst>
                  </p:cNvPr>
                  <p:cNvCxnSpPr>
                    <a:cxnSpLocks/>
                  </p:cNvCxnSpPr>
                  <p:nvPr/>
                </p:nvCxnSpPr>
                <p:spPr>
                  <a:xfrm rot="1320000" flipV="1">
                    <a:off x="1673974" y="7964864"/>
                    <a:ext cx="0" cy="63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39E5D69-2901-424D-8C17-920B9FFC1311}"/>
                      </a:ext>
                    </a:extLst>
                  </p:cNvPr>
                  <p:cNvCxnSpPr>
                    <a:cxnSpLocks/>
                  </p:cNvCxnSpPr>
                  <p:nvPr/>
                </p:nvCxnSpPr>
                <p:spPr>
                  <a:xfrm rot="20280000" flipH="1" flipV="1">
                    <a:off x="2012802" y="7969081"/>
                    <a:ext cx="0" cy="6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DB2DFBC-D38B-45BA-8E20-27583E81C173}"/>
                      </a:ext>
                    </a:extLst>
                  </p:cNvPr>
                  <p:cNvCxnSpPr>
                    <a:cxnSpLocks/>
                  </p:cNvCxnSpPr>
                  <p:nvPr/>
                </p:nvCxnSpPr>
                <p:spPr>
                  <a:xfrm rot="20280000" flipH="1" flipV="1">
                    <a:off x="1673974" y="7182048"/>
                    <a:ext cx="0" cy="632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59">
                  <a:extLst>
                    <a:ext uri="{FF2B5EF4-FFF2-40B4-BE49-F238E27FC236}">
                      <a16:creationId xmlns:a16="http://schemas.microsoft.com/office/drawing/2014/main" id="{F3C1C024-C0FB-4732-A54A-D3F3E078B697}"/>
                    </a:ext>
                  </a:extLst>
                </p:cNvPr>
                <p:cNvSpPr txBox="1">
                  <a:spLocks noChangeArrowheads="1"/>
                </p:cNvSpPr>
                <p:nvPr/>
              </p:nvSpPr>
              <p:spPr bwMode="auto">
                <a:xfrm>
                  <a:off x="2030585" y="7556957"/>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100</a:t>
                  </a:r>
                </a:p>
              </p:txBody>
            </p:sp>
            <p:sp>
              <p:nvSpPr>
                <p:cNvPr id="134" name="TextBox 60">
                  <a:extLst>
                    <a:ext uri="{FF2B5EF4-FFF2-40B4-BE49-F238E27FC236}">
                      <a16:creationId xmlns:a16="http://schemas.microsoft.com/office/drawing/2014/main" id="{C187BF10-4D04-4C80-94E3-DB4619147040}"/>
                    </a:ext>
                  </a:extLst>
                </p:cNvPr>
                <p:cNvSpPr txBox="1">
                  <a:spLocks noChangeArrowheads="1"/>
                </p:cNvSpPr>
                <p:nvPr/>
              </p:nvSpPr>
              <p:spPr bwMode="auto">
                <a:xfrm>
                  <a:off x="2132207" y="779190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150</a:t>
                  </a:r>
                </a:p>
              </p:txBody>
            </p:sp>
            <p:sp>
              <p:nvSpPr>
                <p:cNvPr id="135" name="TextBox 61">
                  <a:extLst>
                    <a:ext uri="{FF2B5EF4-FFF2-40B4-BE49-F238E27FC236}">
                      <a16:creationId xmlns:a16="http://schemas.microsoft.com/office/drawing/2014/main" id="{62191ABF-083A-4DCD-8F9B-F35238F6EAC0}"/>
                    </a:ext>
                  </a:extLst>
                </p:cNvPr>
                <p:cNvSpPr txBox="1">
                  <a:spLocks noChangeArrowheads="1"/>
                </p:cNvSpPr>
                <p:nvPr/>
              </p:nvSpPr>
              <p:spPr bwMode="auto">
                <a:xfrm>
                  <a:off x="2169774" y="801534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200</a:t>
                  </a:r>
                </a:p>
              </p:txBody>
            </p:sp>
            <p:sp>
              <p:nvSpPr>
                <p:cNvPr id="136" name="TextBox 62">
                  <a:extLst>
                    <a:ext uri="{FF2B5EF4-FFF2-40B4-BE49-F238E27FC236}">
                      <a16:creationId xmlns:a16="http://schemas.microsoft.com/office/drawing/2014/main" id="{32564320-B56B-4548-AEF5-2F2E2ED41868}"/>
                    </a:ext>
                  </a:extLst>
                </p:cNvPr>
                <p:cNvSpPr txBox="1">
                  <a:spLocks noChangeArrowheads="1"/>
                </p:cNvSpPr>
                <p:nvPr/>
              </p:nvSpPr>
              <p:spPr bwMode="auto">
                <a:xfrm>
                  <a:off x="2115379" y="827113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250</a:t>
                  </a:r>
                </a:p>
              </p:txBody>
            </p:sp>
            <p:sp>
              <p:nvSpPr>
                <p:cNvPr id="137" name="TextBox 63">
                  <a:extLst>
                    <a:ext uri="{FF2B5EF4-FFF2-40B4-BE49-F238E27FC236}">
                      <a16:creationId xmlns:a16="http://schemas.microsoft.com/office/drawing/2014/main" id="{A2966FAB-99F0-4C06-89BC-86936A985F42}"/>
                    </a:ext>
                  </a:extLst>
                </p:cNvPr>
                <p:cNvSpPr txBox="1">
                  <a:spLocks noChangeArrowheads="1"/>
                </p:cNvSpPr>
                <p:nvPr/>
              </p:nvSpPr>
              <p:spPr bwMode="auto">
                <a:xfrm>
                  <a:off x="1985751" y="8490394"/>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300</a:t>
                  </a:r>
                </a:p>
              </p:txBody>
            </p:sp>
            <p:sp>
              <p:nvSpPr>
                <p:cNvPr id="138" name="TextBox 64">
                  <a:extLst>
                    <a:ext uri="{FF2B5EF4-FFF2-40B4-BE49-F238E27FC236}">
                      <a16:creationId xmlns:a16="http://schemas.microsoft.com/office/drawing/2014/main" id="{0F07E8CB-32E4-4425-B5AE-99020B5637B3}"/>
                    </a:ext>
                  </a:extLst>
                </p:cNvPr>
                <p:cNvSpPr txBox="1">
                  <a:spLocks noChangeArrowheads="1"/>
                </p:cNvSpPr>
                <p:nvPr/>
              </p:nvSpPr>
              <p:spPr bwMode="auto">
                <a:xfrm>
                  <a:off x="1820876" y="863949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350</a:t>
                  </a:r>
                </a:p>
              </p:txBody>
            </p:sp>
            <p:sp>
              <p:nvSpPr>
                <p:cNvPr id="139" name="TextBox 65">
                  <a:extLst>
                    <a:ext uri="{FF2B5EF4-FFF2-40B4-BE49-F238E27FC236}">
                      <a16:creationId xmlns:a16="http://schemas.microsoft.com/office/drawing/2014/main" id="{7B11CDE5-D9A6-4A07-87B3-45CE10E58468}"/>
                    </a:ext>
                  </a:extLst>
                </p:cNvPr>
                <p:cNvSpPr txBox="1">
                  <a:spLocks noChangeArrowheads="1"/>
                </p:cNvSpPr>
                <p:nvPr/>
              </p:nvSpPr>
              <p:spPr bwMode="auto">
                <a:xfrm>
                  <a:off x="1566282" y="8680968"/>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400</a:t>
                  </a:r>
                </a:p>
              </p:txBody>
            </p:sp>
            <p:sp>
              <p:nvSpPr>
                <p:cNvPr id="140" name="TextBox 66">
                  <a:extLst>
                    <a:ext uri="{FF2B5EF4-FFF2-40B4-BE49-F238E27FC236}">
                      <a16:creationId xmlns:a16="http://schemas.microsoft.com/office/drawing/2014/main" id="{8255BE96-31AA-48CA-A93E-A95248392F93}"/>
                    </a:ext>
                  </a:extLst>
                </p:cNvPr>
                <p:cNvSpPr txBox="1">
                  <a:spLocks noChangeArrowheads="1"/>
                </p:cNvSpPr>
                <p:nvPr/>
              </p:nvSpPr>
              <p:spPr bwMode="auto">
                <a:xfrm>
                  <a:off x="1296441" y="8635125"/>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450</a:t>
                  </a:r>
                </a:p>
              </p:txBody>
            </p:sp>
            <p:sp>
              <p:nvSpPr>
                <p:cNvPr id="141" name="TextBox 67">
                  <a:extLst>
                    <a:ext uri="{FF2B5EF4-FFF2-40B4-BE49-F238E27FC236}">
                      <a16:creationId xmlns:a16="http://schemas.microsoft.com/office/drawing/2014/main" id="{8E1E1D92-1F6D-4179-9EAF-98907B118411}"/>
                    </a:ext>
                  </a:extLst>
                </p:cNvPr>
                <p:cNvSpPr txBox="1">
                  <a:spLocks noChangeArrowheads="1"/>
                </p:cNvSpPr>
                <p:nvPr/>
              </p:nvSpPr>
              <p:spPr bwMode="auto">
                <a:xfrm>
                  <a:off x="1096960" y="8472102"/>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500</a:t>
                  </a:r>
                </a:p>
              </p:txBody>
            </p:sp>
            <p:sp>
              <p:nvSpPr>
                <p:cNvPr id="142" name="TextBox 68">
                  <a:extLst>
                    <a:ext uri="{FF2B5EF4-FFF2-40B4-BE49-F238E27FC236}">
                      <a16:creationId xmlns:a16="http://schemas.microsoft.com/office/drawing/2014/main" id="{BABD1273-4ADB-4FD6-90A8-F2D008A4C189}"/>
                    </a:ext>
                  </a:extLst>
                </p:cNvPr>
                <p:cNvSpPr txBox="1">
                  <a:spLocks noChangeArrowheads="1"/>
                </p:cNvSpPr>
                <p:nvPr/>
              </p:nvSpPr>
              <p:spPr bwMode="auto">
                <a:xfrm>
                  <a:off x="959238" y="826202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550</a:t>
                  </a:r>
                </a:p>
              </p:txBody>
            </p:sp>
            <p:sp>
              <p:nvSpPr>
                <p:cNvPr id="143" name="TextBox 69">
                  <a:extLst>
                    <a:ext uri="{FF2B5EF4-FFF2-40B4-BE49-F238E27FC236}">
                      <a16:creationId xmlns:a16="http://schemas.microsoft.com/office/drawing/2014/main" id="{A0D00A58-D8E7-4595-829B-592C77541107}"/>
                    </a:ext>
                  </a:extLst>
                </p:cNvPr>
                <p:cNvSpPr txBox="1">
                  <a:spLocks noChangeArrowheads="1"/>
                </p:cNvSpPr>
                <p:nvPr/>
              </p:nvSpPr>
              <p:spPr bwMode="auto">
                <a:xfrm>
                  <a:off x="897529" y="799680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600</a:t>
                  </a:r>
                </a:p>
              </p:txBody>
            </p:sp>
            <p:sp>
              <p:nvSpPr>
                <p:cNvPr id="144" name="TextBox 70">
                  <a:extLst>
                    <a:ext uri="{FF2B5EF4-FFF2-40B4-BE49-F238E27FC236}">
                      <a16:creationId xmlns:a16="http://schemas.microsoft.com/office/drawing/2014/main" id="{DC3E8815-E0FA-4508-9D15-7839BC2F6FC3}"/>
                    </a:ext>
                  </a:extLst>
                </p:cNvPr>
                <p:cNvSpPr txBox="1">
                  <a:spLocks noChangeArrowheads="1"/>
                </p:cNvSpPr>
                <p:nvPr/>
              </p:nvSpPr>
              <p:spPr bwMode="auto">
                <a:xfrm>
                  <a:off x="955441" y="7738069"/>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650</a:t>
                  </a:r>
                </a:p>
              </p:txBody>
            </p:sp>
            <p:sp>
              <p:nvSpPr>
                <p:cNvPr id="145" name="TextBox 71">
                  <a:extLst>
                    <a:ext uri="{FF2B5EF4-FFF2-40B4-BE49-F238E27FC236}">
                      <a16:creationId xmlns:a16="http://schemas.microsoft.com/office/drawing/2014/main" id="{89197846-0F24-4E16-8F64-02534A5FD17A}"/>
                    </a:ext>
                  </a:extLst>
                </p:cNvPr>
                <p:cNvSpPr txBox="1">
                  <a:spLocks noChangeArrowheads="1"/>
                </p:cNvSpPr>
                <p:nvPr/>
              </p:nvSpPr>
              <p:spPr bwMode="auto">
                <a:xfrm>
                  <a:off x="1067433" y="7555145"/>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700</a:t>
                  </a:r>
                </a:p>
              </p:txBody>
            </p:sp>
            <p:sp>
              <p:nvSpPr>
                <p:cNvPr id="146" name="TextBox 72">
                  <a:extLst>
                    <a:ext uri="{FF2B5EF4-FFF2-40B4-BE49-F238E27FC236}">
                      <a16:creationId xmlns:a16="http://schemas.microsoft.com/office/drawing/2014/main" id="{E7923060-8184-44B9-8DB8-71BA412DD086}"/>
                    </a:ext>
                  </a:extLst>
                </p:cNvPr>
                <p:cNvSpPr txBox="1">
                  <a:spLocks noChangeArrowheads="1"/>
                </p:cNvSpPr>
                <p:nvPr/>
              </p:nvSpPr>
              <p:spPr bwMode="auto">
                <a:xfrm>
                  <a:off x="1261151" y="7390476"/>
                  <a:ext cx="35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750</a:t>
                  </a:r>
                </a:p>
              </p:txBody>
            </p:sp>
          </p:grpSp>
          <p:sp>
            <p:nvSpPr>
              <p:cNvPr id="130" name="TextBox 56">
                <a:extLst>
                  <a:ext uri="{FF2B5EF4-FFF2-40B4-BE49-F238E27FC236}">
                    <a16:creationId xmlns:a16="http://schemas.microsoft.com/office/drawing/2014/main" id="{AA93FB46-1FF7-4B71-8265-22ABC90AF0B2}"/>
                  </a:ext>
                </a:extLst>
              </p:cNvPr>
              <p:cNvSpPr txBox="1">
                <a:spLocks noChangeArrowheads="1"/>
              </p:cNvSpPr>
              <p:nvPr/>
            </p:nvSpPr>
            <p:spPr bwMode="auto">
              <a:xfrm>
                <a:off x="1569588" y="7344451"/>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0</a:t>
                </a:r>
              </a:p>
            </p:txBody>
          </p:sp>
          <p:sp>
            <p:nvSpPr>
              <p:cNvPr id="131" name="TextBox 57">
                <a:extLst>
                  <a:ext uri="{FF2B5EF4-FFF2-40B4-BE49-F238E27FC236}">
                    <a16:creationId xmlns:a16="http://schemas.microsoft.com/office/drawing/2014/main" id="{7F5C81C3-5A35-4E7D-8FEA-E721E0316F43}"/>
                  </a:ext>
                </a:extLst>
              </p:cNvPr>
              <p:cNvSpPr txBox="1">
                <a:spLocks noChangeArrowheads="1"/>
              </p:cNvSpPr>
              <p:nvPr/>
            </p:nvSpPr>
            <p:spPr bwMode="auto">
              <a:xfrm>
                <a:off x="1825008" y="7405333"/>
                <a:ext cx="296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50</a:t>
                </a:r>
              </a:p>
            </p:txBody>
          </p:sp>
        </p:grpSp>
        <p:cxnSp>
          <p:nvCxnSpPr>
            <p:cNvPr id="127" name="Straight Arrow Connector 126">
              <a:extLst>
                <a:ext uri="{FF2B5EF4-FFF2-40B4-BE49-F238E27FC236}">
                  <a16:creationId xmlns:a16="http://schemas.microsoft.com/office/drawing/2014/main" id="{CBA6A640-4E60-436E-9553-82C27514F8E1}"/>
                </a:ext>
              </a:extLst>
            </p:cNvPr>
            <p:cNvCxnSpPr>
              <a:cxnSpLocks/>
              <a:endCxn id="143" idx="3"/>
            </p:cNvCxnSpPr>
            <p:nvPr/>
          </p:nvCxnSpPr>
          <p:spPr>
            <a:xfrm flipH="1" flipV="1">
              <a:off x="4946168" y="2861928"/>
              <a:ext cx="276208" cy="10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6">
              <a:extLst>
                <a:ext uri="{FF2B5EF4-FFF2-40B4-BE49-F238E27FC236}">
                  <a16:creationId xmlns:a16="http://schemas.microsoft.com/office/drawing/2014/main" id="{2786803F-4CBE-4027-BABD-9D41CB55B3BE}"/>
                </a:ext>
              </a:extLst>
            </p:cNvPr>
            <p:cNvSpPr txBox="1">
              <a:spLocks noChangeArrowheads="1"/>
            </p:cNvSpPr>
            <p:nvPr/>
          </p:nvSpPr>
          <p:spPr bwMode="auto">
            <a:xfrm>
              <a:off x="5132326" y="2871289"/>
              <a:ext cx="177922" cy="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b="1" dirty="0">
                  <a:latin typeface="Century Gothic" panose="020B0502020202020204" pitchFamily="34" charset="0"/>
                </a:rPr>
                <a:t>g</a:t>
              </a:r>
            </a:p>
          </p:txBody>
        </p:sp>
      </p:grpSp>
      <p:cxnSp>
        <p:nvCxnSpPr>
          <p:cNvPr id="171" name="Straight Arrow Connector 170">
            <a:extLst>
              <a:ext uri="{FF2B5EF4-FFF2-40B4-BE49-F238E27FC236}">
                <a16:creationId xmlns:a16="http://schemas.microsoft.com/office/drawing/2014/main" id="{64334E23-CE80-4DFF-B95E-72CC0E17AC3D}"/>
              </a:ext>
            </a:extLst>
          </p:cNvPr>
          <p:cNvCxnSpPr>
            <a:cxnSpLocks/>
          </p:cNvCxnSpPr>
          <p:nvPr/>
        </p:nvCxnSpPr>
        <p:spPr bwMode="auto">
          <a:xfrm flipH="1" flipV="1">
            <a:off x="1109206" y="3197724"/>
            <a:ext cx="550397" cy="1328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3" name="Table 172">
            <a:extLst>
              <a:ext uri="{FF2B5EF4-FFF2-40B4-BE49-F238E27FC236}">
                <a16:creationId xmlns:a16="http://schemas.microsoft.com/office/drawing/2014/main" id="{8344DBB0-9F4E-4AB0-BDE9-EC0245EB44E7}"/>
              </a:ext>
            </a:extLst>
          </p:cNvPr>
          <p:cNvGraphicFramePr>
            <a:graphicFrameLocks noGrp="1"/>
          </p:cNvGraphicFramePr>
          <p:nvPr>
            <p:extLst>
              <p:ext uri="{D42A27DB-BD31-4B8C-83A1-F6EECF244321}">
                <p14:modId xmlns:p14="http://schemas.microsoft.com/office/powerpoint/2010/main" val="3574518394"/>
              </p:ext>
            </p:extLst>
          </p:nvPr>
        </p:nvGraphicFramePr>
        <p:xfrm>
          <a:off x="1055987" y="2611257"/>
          <a:ext cx="216000" cy="432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043618973"/>
                    </a:ext>
                  </a:extLst>
                </a:gridCol>
              </a:tblGrid>
              <a:tr h="216000">
                <a:tc>
                  <a:txBody>
                    <a:bodyPr/>
                    <a:lstStyle/>
                    <a:p>
                      <a:pPr algn="ctr"/>
                      <a:r>
                        <a:rPr lang="en-GB" sz="1000"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216000">
                <a:tc>
                  <a:txBody>
                    <a:bodyPr/>
                    <a:lstStyle/>
                    <a:p>
                      <a:pPr algn="ctr"/>
                      <a:r>
                        <a:rPr lang="en-GB" sz="10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pic>
        <p:nvPicPr>
          <p:cNvPr id="175" name="Picture 174" descr="A close up of a sign&#10;&#10;Description generated with high confidence">
            <a:extLst>
              <a:ext uri="{FF2B5EF4-FFF2-40B4-BE49-F238E27FC236}">
                <a16:creationId xmlns:a16="http://schemas.microsoft.com/office/drawing/2014/main" id="{29506D3F-9B08-49BB-9F9B-338A60097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76" name="TextBox 8">
            <a:extLst>
              <a:ext uri="{FF2B5EF4-FFF2-40B4-BE49-F238E27FC236}">
                <a16:creationId xmlns:a16="http://schemas.microsoft.com/office/drawing/2014/main" id="{21A16780-4171-4628-9ACE-647E3DAC9C2A}"/>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96540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Yusuf is packing for his holiday. The maximum weight of his suitcase is 10kg. Find all of the possible combinations of three items he could put in his case. You must include the weight of the case.</a:t>
            </a:r>
          </a:p>
          <a:p>
            <a:pPr lvl="0" defTabSz="514350">
              <a:defRPr/>
            </a:pPr>
            <a:r>
              <a:rPr lang="en-GB" sz="2000" b="1" dirty="0">
                <a:solidFill>
                  <a:schemeClr val="tx1"/>
                </a:solidFill>
                <a:latin typeface="Century Gothic" panose="020B0502020202020204" pitchFamily="34" charset="0"/>
              </a:rPr>
              <a:t> </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Case </a:t>
            </a:r>
            <a:r>
              <a:rPr lang="en-GB" altLang="en-US" sz="2000" b="1" dirty="0">
                <a:solidFill>
                  <a:schemeClr val="tx1"/>
                </a:solidFill>
                <a:latin typeface="Century Gothic" panose="020B0502020202020204" pitchFamily="34" charset="0"/>
              </a:rPr>
              <a:t>– 4kg and 700g</a:t>
            </a:r>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Toiletry bag </a:t>
            </a:r>
            <a:r>
              <a:rPr lang="en-GB" altLang="en-US" sz="2000" b="1" dirty="0">
                <a:solidFill>
                  <a:schemeClr val="tx1"/>
                </a:solidFill>
                <a:latin typeface="Century Gothic" panose="020B0502020202020204" pitchFamily="34" charset="0"/>
              </a:rPr>
              <a:t>– 650g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Shoes – 1400g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Clothes – 2kg and 100g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Swimwear – 850g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Inflatable toy and pump – 2kg and 400g </a:t>
            </a:r>
          </a:p>
          <a:p>
            <a:pPr marL="285750" indent="-285750">
              <a:lnSpc>
                <a:spcPct val="150000"/>
              </a:lnSpc>
              <a:buFont typeface="Arial" panose="020B0604020202020204" pitchFamily="34" charset="0"/>
              <a:buChar char="•"/>
            </a:pPr>
            <a:endParaRPr lang="en-GB" altLang="en-US" sz="2000" b="1" dirty="0">
              <a:solidFill>
                <a:schemeClr val="tx1"/>
              </a:solidFill>
              <a:latin typeface="Century Gothic" panose="020B0502020202020204" pitchFamily="34" charset="0"/>
            </a:endParaRPr>
          </a:p>
          <a:p>
            <a:endParaRPr lang="en-GB" altLang="en-US"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28ECE060-6FDD-4426-90EC-CA08F51D5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5B1C5A43-ED6D-4576-B543-0299868AF8A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Yusuf is packing for his holiday. The maximum weight of his suitcase is 10kg. Find all of the possible combinations of three items he could put in his case. You must include the weight of the case.</a:t>
            </a:r>
          </a:p>
          <a:p>
            <a:pPr lvl="0" defTabSz="514350">
              <a:defRPr/>
            </a:pPr>
            <a:r>
              <a:rPr lang="en-GB" sz="2000" b="1" dirty="0">
                <a:solidFill>
                  <a:schemeClr val="tx1"/>
                </a:solidFill>
                <a:latin typeface="Century Gothic" panose="020B0502020202020204" pitchFamily="34" charset="0"/>
              </a:rPr>
              <a:t> </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Case </a:t>
            </a:r>
            <a:r>
              <a:rPr lang="en-GB" altLang="en-US" sz="2000" b="1" dirty="0">
                <a:solidFill>
                  <a:schemeClr val="tx1"/>
                </a:solidFill>
                <a:latin typeface="Century Gothic" panose="020B0502020202020204" pitchFamily="34" charset="0"/>
              </a:rPr>
              <a:t>– 4kg and 700g</a:t>
            </a:r>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Toiletry bag </a:t>
            </a:r>
            <a:r>
              <a:rPr lang="en-GB" altLang="en-US" sz="2000" b="1" dirty="0">
                <a:solidFill>
                  <a:schemeClr val="tx1"/>
                </a:solidFill>
                <a:latin typeface="Century Gothic" panose="020B0502020202020204" pitchFamily="34" charset="0"/>
              </a:rPr>
              <a:t>– 650g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Shoes – 1400g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Clothes – 2kg and 100g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Swimwear – 850g</a:t>
            </a:r>
          </a:p>
          <a:p>
            <a:pPr marL="285750" indent="-285750">
              <a:buFont typeface="Arial" panose="020B0604020202020204" pitchFamily="34" charset="0"/>
              <a:buChar char="•"/>
            </a:pPr>
            <a:r>
              <a:rPr lang="en-GB" altLang="en-US" sz="2000" b="1" dirty="0">
                <a:solidFill>
                  <a:schemeClr val="tx1"/>
                </a:solidFill>
                <a:latin typeface="Century Gothic" panose="020B0502020202020204" pitchFamily="34" charset="0"/>
              </a:rPr>
              <a:t>Inflatable toy and pump – 2kg and 400g </a:t>
            </a:r>
          </a:p>
          <a:p>
            <a:pPr marL="285750" indent="-285750">
              <a:lnSpc>
                <a:spcPct val="150000"/>
              </a:lnSpc>
              <a:buFont typeface="Arial" panose="020B0604020202020204" pitchFamily="34" charset="0"/>
              <a:buChar char="•"/>
            </a:pPr>
            <a:endParaRPr lang="en-GB" altLang="en-US" sz="2000" b="1" dirty="0">
              <a:solidFill>
                <a:schemeClr val="tx1"/>
              </a:solidFill>
              <a:latin typeface="Century Gothic" panose="020B0502020202020204" pitchFamily="34" charset="0"/>
            </a:endParaRPr>
          </a:p>
          <a:p>
            <a:r>
              <a:rPr lang="en-GB" altLang="en-US" sz="2000" b="1" dirty="0">
                <a:solidFill>
                  <a:srgbClr val="FF0000"/>
                </a:solidFill>
                <a:latin typeface="Century Gothic" panose="020B0502020202020204" pitchFamily="34" charset="0"/>
              </a:rPr>
              <a:t>Various answers, for example: </a:t>
            </a:r>
          </a:p>
          <a:p>
            <a:pPr marL="457200" indent="-457200">
              <a:buAutoNum type="arabicPeriod"/>
            </a:pPr>
            <a:r>
              <a:rPr lang="en-GB" altLang="en-US" sz="2000" b="1" dirty="0">
                <a:solidFill>
                  <a:srgbClr val="FF0000"/>
                </a:solidFill>
                <a:latin typeface="Century Gothic" panose="020B0502020202020204" pitchFamily="34" charset="0"/>
              </a:rPr>
              <a:t>Inflatable toy and pump, shoes and swimwear (9kg and 350g)</a:t>
            </a:r>
          </a:p>
          <a:p>
            <a:pPr marL="457200" indent="-457200">
              <a:buAutoNum type="arabicPeriod"/>
            </a:pPr>
            <a:r>
              <a:rPr lang="en-GB" altLang="en-US" sz="2000" b="1" dirty="0">
                <a:solidFill>
                  <a:srgbClr val="FF0000"/>
                </a:solidFill>
                <a:latin typeface="Century Gothic" panose="020B0502020202020204" pitchFamily="34" charset="0"/>
              </a:rPr>
              <a:t>Inflatable toy and pump, shoes and toiletry bag (9kg and150g)</a:t>
            </a:r>
          </a:p>
          <a:p>
            <a:pPr marL="457200" indent="-457200">
              <a:buAutoNum type="arabicPeriod"/>
            </a:pPr>
            <a:r>
              <a:rPr lang="en-GB" altLang="en-US" sz="2000" b="1" dirty="0">
                <a:solidFill>
                  <a:srgbClr val="FF0000"/>
                </a:solidFill>
                <a:latin typeface="Century Gothic" panose="020B0502020202020204" pitchFamily="34" charset="0"/>
              </a:rPr>
              <a:t>Clothes, shoes and toiletry bag (8kg and 850g)</a:t>
            </a:r>
            <a:endParaRPr lang="en-GB" altLang="en-US" sz="2000" b="1" dirty="0">
              <a:solidFill>
                <a:schemeClr val="tx1"/>
              </a:solidFill>
              <a:latin typeface="Century Gothic" panose="020B0502020202020204" pitchFamily="34" charset="0"/>
            </a:endParaRPr>
          </a:p>
          <a:p>
            <a:endParaRPr lang="en-GB" altLang="en-US"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28ECE060-6FDD-4426-90EC-CA08F51D5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5B1C5A43-ED6D-4576-B543-0299868AF8A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2395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1F9CD51A-BF5E-4BAC-94EF-810F8F04D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8" name="TextBox 8">
            <a:extLst>
              <a:ext uri="{FF2B5EF4-FFF2-40B4-BE49-F238E27FC236}">
                <a16:creationId xmlns:a16="http://schemas.microsoft.com/office/drawing/2014/main" id="{902010AD-A9C3-452F-9868-CD0C031737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A4CB9902-CE31-44EE-B4DC-CE1083210A80}"/>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TextBox 30">
            <a:extLst>
              <a:ext uri="{FF2B5EF4-FFF2-40B4-BE49-F238E27FC236}">
                <a16:creationId xmlns:a16="http://schemas.microsoft.com/office/drawing/2014/main" id="{436EE1C9-3A3A-431B-AD23-AAAE5385B359}"/>
              </a:ext>
            </a:extLst>
          </p:cNvPr>
          <p:cNvSpPr txBox="1"/>
          <p:nvPr/>
        </p:nvSpPr>
        <p:spPr>
          <a:xfrm flipH="1">
            <a:off x="4579856" y="3050332"/>
            <a:ext cx="1940917" cy="369332"/>
          </a:xfrm>
          <a:prstGeom prst="rect">
            <a:avLst/>
          </a:prstGeom>
          <a:noFill/>
        </p:spPr>
        <p:txBody>
          <a:bodyPr wrap="square" rtlCol="0">
            <a:spAutoFit/>
          </a:bodyPr>
          <a:lstStyle/>
          <a:p>
            <a:pPr algn="ctr"/>
            <a:r>
              <a:rPr lang="en-GB" b="1" dirty="0">
                <a:latin typeface="Century Gothic" panose="020B0502020202020204" pitchFamily="34" charset="0"/>
              </a:rPr>
              <a:t>1kg and 400g</a:t>
            </a:r>
          </a:p>
        </p:txBody>
      </p:sp>
      <p:sp>
        <p:nvSpPr>
          <p:cNvPr id="32" name="TextBox 31">
            <a:extLst>
              <a:ext uri="{FF2B5EF4-FFF2-40B4-BE49-F238E27FC236}">
                <a16:creationId xmlns:a16="http://schemas.microsoft.com/office/drawing/2014/main" id="{181DD9B6-2AF5-4604-AA44-7476632B55C2}"/>
              </a:ext>
            </a:extLst>
          </p:cNvPr>
          <p:cNvSpPr txBox="1"/>
          <p:nvPr/>
        </p:nvSpPr>
        <p:spPr>
          <a:xfrm flipH="1">
            <a:off x="2631080" y="3623003"/>
            <a:ext cx="1940918" cy="369332"/>
          </a:xfrm>
          <a:prstGeom prst="rect">
            <a:avLst/>
          </a:prstGeom>
          <a:noFill/>
        </p:spPr>
        <p:txBody>
          <a:bodyPr wrap="square" rtlCol="0">
            <a:spAutoFit/>
          </a:bodyPr>
          <a:lstStyle/>
          <a:p>
            <a:pPr algn="ctr"/>
            <a:r>
              <a:rPr lang="en-GB" b="1" dirty="0">
                <a:latin typeface="Century Gothic" panose="020B0502020202020204" pitchFamily="34" charset="0"/>
              </a:rPr>
              <a:t>2kg and 150g</a:t>
            </a:r>
          </a:p>
        </p:txBody>
      </p:sp>
      <p:sp>
        <p:nvSpPr>
          <p:cNvPr id="33" name="Rectangle 32">
            <a:extLst>
              <a:ext uri="{FF2B5EF4-FFF2-40B4-BE49-F238E27FC236}">
                <a16:creationId xmlns:a16="http://schemas.microsoft.com/office/drawing/2014/main" id="{19B9FA83-7FB1-407B-9A1B-14C0F9C4AD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Liam adds another pumpkin to the right side of the scale. What will happen to the scale?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0219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1F9CD51A-BF5E-4BAC-94EF-810F8F04D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8" name="TextBox 8">
            <a:extLst>
              <a:ext uri="{FF2B5EF4-FFF2-40B4-BE49-F238E27FC236}">
                <a16:creationId xmlns:a16="http://schemas.microsoft.com/office/drawing/2014/main" id="{902010AD-A9C3-452F-9868-CD0C031737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A4CB9902-CE31-44EE-B4DC-CE1083210A80}"/>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TextBox 30">
            <a:extLst>
              <a:ext uri="{FF2B5EF4-FFF2-40B4-BE49-F238E27FC236}">
                <a16:creationId xmlns:a16="http://schemas.microsoft.com/office/drawing/2014/main" id="{436EE1C9-3A3A-431B-AD23-AAAE5385B359}"/>
              </a:ext>
            </a:extLst>
          </p:cNvPr>
          <p:cNvSpPr txBox="1"/>
          <p:nvPr/>
        </p:nvSpPr>
        <p:spPr>
          <a:xfrm flipH="1">
            <a:off x="4579856" y="3050332"/>
            <a:ext cx="1940917" cy="369332"/>
          </a:xfrm>
          <a:prstGeom prst="rect">
            <a:avLst/>
          </a:prstGeom>
          <a:noFill/>
        </p:spPr>
        <p:txBody>
          <a:bodyPr wrap="square" rtlCol="0">
            <a:spAutoFit/>
          </a:bodyPr>
          <a:lstStyle/>
          <a:p>
            <a:pPr algn="ctr"/>
            <a:r>
              <a:rPr lang="en-GB" b="1" dirty="0">
                <a:latin typeface="Century Gothic" panose="020B0502020202020204" pitchFamily="34" charset="0"/>
              </a:rPr>
              <a:t>1kg and 400g</a:t>
            </a:r>
          </a:p>
        </p:txBody>
      </p:sp>
      <p:sp>
        <p:nvSpPr>
          <p:cNvPr id="32" name="TextBox 31">
            <a:extLst>
              <a:ext uri="{FF2B5EF4-FFF2-40B4-BE49-F238E27FC236}">
                <a16:creationId xmlns:a16="http://schemas.microsoft.com/office/drawing/2014/main" id="{181DD9B6-2AF5-4604-AA44-7476632B55C2}"/>
              </a:ext>
            </a:extLst>
          </p:cNvPr>
          <p:cNvSpPr txBox="1"/>
          <p:nvPr/>
        </p:nvSpPr>
        <p:spPr>
          <a:xfrm flipH="1">
            <a:off x="2631080" y="3623003"/>
            <a:ext cx="1940918" cy="369332"/>
          </a:xfrm>
          <a:prstGeom prst="rect">
            <a:avLst/>
          </a:prstGeom>
          <a:noFill/>
        </p:spPr>
        <p:txBody>
          <a:bodyPr wrap="square" rtlCol="0">
            <a:spAutoFit/>
          </a:bodyPr>
          <a:lstStyle/>
          <a:p>
            <a:pPr algn="ctr"/>
            <a:r>
              <a:rPr lang="en-GB" b="1" dirty="0">
                <a:latin typeface="Century Gothic" panose="020B0502020202020204" pitchFamily="34" charset="0"/>
              </a:rPr>
              <a:t>2kg and 150g</a:t>
            </a:r>
          </a:p>
        </p:txBody>
      </p:sp>
      <p:sp>
        <p:nvSpPr>
          <p:cNvPr id="33" name="Rectangle 32">
            <a:extLst>
              <a:ext uri="{FF2B5EF4-FFF2-40B4-BE49-F238E27FC236}">
                <a16:creationId xmlns:a16="http://schemas.microsoft.com/office/drawing/2014/main" id="{19B9FA83-7FB1-407B-9A1B-14C0F9C4AD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Liam adds another pumpkin to the right side of the scale. What will happen to the scale?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A pumpkin must weigh 750g because…</a:t>
            </a:r>
          </a:p>
          <a:p>
            <a:pPr>
              <a:lnSpc>
                <a:spcPct val="150000"/>
              </a:lnSpc>
            </a:pPr>
            <a:r>
              <a:rPr lang="en-GB" sz="2000" b="1" dirty="0">
                <a:solidFill>
                  <a:schemeClr val="tx1"/>
                </a:solidFill>
                <a:latin typeface="Century Gothic" panose="020B0502020202020204" pitchFamily="34" charset="0"/>
              </a:rPr>
              <a:t>A watermelon must weigh 650g because…</a:t>
            </a:r>
          </a:p>
          <a:p>
            <a:pPr>
              <a:lnSpc>
                <a:spcPct val="150000"/>
              </a:lnSpc>
            </a:pPr>
            <a:r>
              <a:rPr lang="en-GB" sz="2000" b="1" dirty="0">
                <a:solidFill>
                  <a:schemeClr val="tx1"/>
                </a:solidFill>
                <a:latin typeface="Century Gothic" panose="020B0502020202020204" pitchFamily="34" charset="0"/>
              </a:rPr>
              <a:t>The scale will balance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3147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1F9CD51A-BF5E-4BAC-94EF-810F8F04D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8" name="TextBox 8">
            <a:extLst>
              <a:ext uri="{FF2B5EF4-FFF2-40B4-BE49-F238E27FC236}">
                <a16:creationId xmlns:a16="http://schemas.microsoft.com/office/drawing/2014/main" id="{902010AD-A9C3-452F-9868-CD0C031737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A4CB9902-CE31-44EE-B4DC-CE1083210A80}"/>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TextBox 30">
            <a:extLst>
              <a:ext uri="{FF2B5EF4-FFF2-40B4-BE49-F238E27FC236}">
                <a16:creationId xmlns:a16="http://schemas.microsoft.com/office/drawing/2014/main" id="{436EE1C9-3A3A-431B-AD23-AAAE5385B359}"/>
              </a:ext>
            </a:extLst>
          </p:cNvPr>
          <p:cNvSpPr txBox="1"/>
          <p:nvPr/>
        </p:nvSpPr>
        <p:spPr>
          <a:xfrm flipH="1">
            <a:off x="4579856" y="3050332"/>
            <a:ext cx="1940917" cy="369332"/>
          </a:xfrm>
          <a:prstGeom prst="rect">
            <a:avLst/>
          </a:prstGeom>
          <a:noFill/>
        </p:spPr>
        <p:txBody>
          <a:bodyPr wrap="square" rtlCol="0">
            <a:spAutoFit/>
          </a:bodyPr>
          <a:lstStyle/>
          <a:p>
            <a:pPr algn="ctr"/>
            <a:r>
              <a:rPr lang="en-GB" b="1" dirty="0">
                <a:latin typeface="Century Gothic" panose="020B0502020202020204" pitchFamily="34" charset="0"/>
              </a:rPr>
              <a:t>1kg and 400g</a:t>
            </a:r>
          </a:p>
        </p:txBody>
      </p:sp>
      <p:sp>
        <p:nvSpPr>
          <p:cNvPr id="32" name="TextBox 31">
            <a:extLst>
              <a:ext uri="{FF2B5EF4-FFF2-40B4-BE49-F238E27FC236}">
                <a16:creationId xmlns:a16="http://schemas.microsoft.com/office/drawing/2014/main" id="{181DD9B6-2AF5-4604-AA44-7476632B55C2}"/>
              </a:ext>
            </a:extLst>
          </p:cNvPr>
          <p:cNvSpPr txBox="1"/>
          <p:nvPr/>
        </p:nvSpPr>
        <p:spPr>
          <a:xfrm flipH="1">
            <a:off x="2631080" y="3623003"/>
            <a:ext cx="1940918" cy="369332"/>
          </a:xfrm>
          <a:prstGeom prst="rect">
            <a:avLst/>
          </a:prstGeom>
          <a:noFill/>
        </p:spPr>
        <p:txBody>
          <a:bodyPr wrap="square" rtlCol="0">
            <a:spAutoFit/>
          </a:bodyPr>
          <a:lstStyle/>
          <a:p>
            <a:pPr algn="ctr"/>
            <a:r>
              <a:rPr lang="en-GB" b="1" dirty="0">
                <a:latin typeface="Century Gothic" panose="020B0502020202020204" pitchFamily="34" charset="0"/>
              </a:rPr>
              <a:t>2kg and 150g</a:t>
            </a:r>
          </a:p>
        </p:txBody>
      </p:sp>
      <p:sp>
        <p:nvSpPr>
          <p:cNvPr id="33" name="Rectangle 32">
            <a:extLst>
              <a:ext uri="{FF2B5EF4-FFF2-40B4-BE49-F238E27FC236}">
                <a16:creationId xmlns:a16="http://schemas.microsoft.com/office/drawing/2014/main" id="{19B9FA83-7FB1-407B-9A1B-14C0F9C4AD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Liam adds another pumpkin to the right side of the scale. What will happen to the scale?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pumpkin must weigh 750g because 2kg and 150g – 1kg and 400g = 750g.</a:t>
            </a:r>
          </a:p>
          <a:p>
            <a:r>
              <a:rPr lang="en-GB" sz="2000" b="1" dirty="0">
                <a:solidFill>
                  <a:srgbClr val="FF0000"/>
                </a:solidFill>
                <a:latin typeface="Century Gothic" panose="020B0502020202020204" pitchFamily="34" charset="0"/>
              </a:rPr>
              <a:t>A watermelon must weigh 650g because 1kg and 400g – 750g = 650g.</a:t>
            </a:r>
          </a:p>
          <a:p>
            <a:r>
              <a:rPr lang="en-GB" sz="2000" b="1" dirty="0">
                <a:solidFill>
                  <a:srgbClr val="FF0000"/>
                </a:solidFill>
                <a:latin typeface="Century Gothic" panose="020B0502020202020204" pitchFamily="34" charset="0"/>
              </a:rPr>
              <a:t>The scale will balance because 1kg and 400g + 750g = 2kg and 150g.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99821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missing weight is the odd one out – A, B or C?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00232C3D-E8B7-4788-854D-5C9428CAF6AB}"/>
              </a:ext>
            </a:extLst>
          </p:cNvPr>
          <p:cNvGrpSpPr/>
          <p:nvPr/>
        </p:nvGrpSpPr>
        <p:grpSpPr>
          <a:xfrm>
            <a:off x="3036453" y="3106902"/>
            <a:ext cx="3099228" cy="2115456"/>
            <a:chOff x="3585893" y="6867317"/>
            <a:chExt cx="1749433" cy="1194120"/>
          </a:xfrm>
          <a:solidFill>
            <a:schemeClr val="bg1"/>
          </a:solidFill>
        </p:grpSpPr>
        <p:grpSp>
          <p:nvGrpSpPr>
            <p:cNvPr id="29" name="Group 28">
              <a:extLst>
                <a:ext uri="{FF2B5EF4-FFF2-40B4-BE49-F238E27FC236}">
                  <a16:creationId xmlns:a16="http://schemas.microsoft.com/office/drawing/2014/main" id="{E13B01C6-AEA5-471E-BBC7-0030582E80A3}"/>
                </a:ext>
              </a:extLst>
            </p:cNvPr>
            <p:cNvGrpSpPr/>
            <p:nvPr/>
          </p:nvGrpSpPr>
          <p:grpSpPr>
            <a:xfrm>
              <a:off x="3639627" y="6867317"/>
              <a:ext cx="1646920" cy="1194120"/>
              <a:chOff x="7749480" y="5172454"/>
              <a:chExt cx="1646920" cy="1194120"/>
            </a:xfrm>
            <a:grpFill/>
          </p:grpSpPr>
          <p:sp>
            <p:nvSpPr>
              <p:cNvPr id="34" name="Oval 33">
                <a:extLst>
                  <a:ext uri="{FF2B5EF4-FFF2-40B4-BE49-F238E27FC236}">
                    <a16:creationId xmlns:a16="http://schemas.microsoft.com/office/drawing/2014/main" id="{B78392EC-5AD6-4502-9928-75BE22AD0D9E}"/>
                  </a:ext>
                </a:extLst>
              </p:cNvPr>
              <p:cNvSpPr/>
              <p:nvPr/>
            </p:nvSpPr>
            <p:spPr>
              <a:xfrm>
                <a:off x="8331921" y="5858945"/>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DBCC3D4D-E780-4DD1-8801-DD0113EDE0A2}"/>
                  </a:ext>
                </a:extLst>
              </p:cNvPr>
              <p:cNvSpPr/>
              <p:nvPr/>
            </p:nvSpPr>
            <p:spPr>
              <a:xfrm>
                <a:off x="8329634" y="5172454"/>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Oval 35">
                <a:extLst>
                  <a:ext uri="{FF2B5EF4-FFF2-40B4-BE49-F238E27FC236}">
                    <a16:creationId xmlns:a16="http://schemas.microsoft.com/office/drawing/2014/main" id="{83A95599-4595-4FDC-87A0-C8813837A037}"/>
                  </a:ext>
                </a:extLst>
              </p:cNvPr>
              <p:cNvSpPr/>
              <p:nvPr/>
            </p:nvSpPr>
            <p:spPr>
              <a:xfrm>
                <a:off x="8907985"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Oval 36">
                <a:extLst>
                  <a:ext uri="{FF2B5EF4-FFF2-40B4-BE49-F238E27FC236}">
                    <a16:creationId xmlns:a16="http://schemas.microsoft.com/office/drawing/2014/main" id="{7756FA90-19B2-4D80-B96F-E72401D1B265}"/>
                  </a:ext>
                </a:extLst>
              </p:cNvPr>
              <p:cNvSpPr/>
              <p:nvPr/>
            </p:nvSpPr>
            <p:spPr>
              <a:xfrm>
                <a:off x="7749480"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Arrow Connector 37">
                <a:extLst>
                  <a:ext uri="{FF2B5EF4-FFF2-40B4-BE49-F238E27FC236}">
                    <a16:creationId xmlns:a16="http://schemas.microsoft.com/office/drawing/2014/main" id="{82D3690F-5159-4142-A251-70B2ECF5FCA4}"/>
                  </a:ext>
                </a:extLst>
              </p:cNvPr>
              <p:cNvCxnSpPr>
                <a:cxnSpLocks/>
                <a:stCxn id="35" idx="4"/>
                <a:endCxn id="34" idx="0"/>
              </p:cNvCxnSpPr>
              <p:nvPr/>
            </p:nvCxnSpPr>
            <p:spPr>
              <a:xfrm>
                <a:off x="8573842" y="5680083"/>
                <a:ext cx="2287" cy="178862"/>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B2B0A48-2EBE-407B-BFE0-C6C539CDEF7E}"/>
                  </a:ext>
                </a:extLst>
              </p:cNvPr>
              <p:cNvCxnSpPr>
                <a:cxnSpLocks/>
                <a:stCxn id="36" idx="3"/>
                <a:endCxn id="34" idx="7"/>
              </p:cNvCxnSpPr>
              <p:nvPr/>
            </p:nvCxnSpPr>
            <p:spPr>
              <a:xfrm flipH="1">
                <a:off x="8748809" y="5801871"/>
                <a:ext cx="230703"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E1BDBD-F14E-4068-A27E-726E9458467B}"/>
                  </a:ext>
                </a:extLst>
              </p:cNvPr>
              <p:cNvCxnSpPr>
                <a:cxnSpLocks/>
                <a:stCxn id="37" idx="5"/>
                <a:endCxn id="34" idx="1"/>
              </p:cNvCxnSpPr>
              <p:nvPr/>
            </p:nvCxnSpPr>
            <p:spPr>
              <a:xfrm>
                <a:off x="8166368" y="5801871"/>
                <a:ext cx="237080"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546289E-1007-4F29-A590-3046DD5C77BD}"/>
                </a:ext>
              </a:extLst>
            </p:cNvPr>
            <p:cNvSpPr txBox="1"/>
            <p:nvPr/>
          </p:nvSpPr>
          <p:spPr>
            <a:xfrm>
              <a:off x="4163378" y="7703129"/>
              <a:ext cx="585974" cy="208478"/>
            </a:xfrm>
            <a:prstGeom prst="rect">
              <a:avLst/>
            </a:prstGeom>
            <a:noFill/>
          </p:spPr>
          <p:txBody>
            <a:bodyPr wrap="square" rtlCol="0" anchor="ctr">
              <a:spAutoFit/>
            </a:bodyPr>
            <a:lstStyle/>
            <a:p>
              <a:pPr algn="ctr"/>
              <a:r>
                <a:rPr lang="en-GB" b="1" dirty="0">
                  <a:latin typeface="Century Gothic" panose="020B0502020202020204" pitchFamily="34" charset="0"/>
                </a:rPr>
                <a:t>C</a:t>
              </a:r>
            </a:p>
          </p:txBody>
        </p:sp>
        <p:sp>
          <p:nvSpPr>
            <p:cNvPr id="31" name="TextBox 30">
              <a:extLst>
                <a:ext uri="{FF2B5EF4-FFF2-40B4-BE49-F238E27FC236}">
                  <a16:creationId xmlns:a16="http://schemas.microsoft.com/office/drawing/2014/main" id="{C78A48A7-3625-4113-A055-0CDD8A84208E}"/>
                </a:ext>
              </a:extLst>
            </p:cNvPr>
            <p:cNvSpPr txBox="1"/>
            <p:nvPr/>
          </p:nvSpPr>
          <p:spPr>
            <a:xfrm>
              <a:off x="4749352" y="723602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330g</a:t>
              </a:r>
            </a:p>
          </p:txBody>
        </p:sp>
        <p:sp>
          <p:nvSpPr>
            <p:cNvPr id="32" name="TextBox 31">
              <a:extLst>
                <a:ext uri="{FF2B5EF4-FFF2-40B4-BE49-F238E27FC236}">
                  <a16:creationId xmlns:a16="http://schemas.microsoft.com/office/drawing/2014/main" id="{E617EA21-8CD9-43FB-9E54-D407DF3F910B}"/>
                </a:ext>
              </a:extLst>
            </p:cNvPr>
            <p:cNvSpPr txBox="1"/>
            <p:nvPr/>
          </p:nvSpPr>
          <p:spPr>
            <a:xfrm>
              <a:off x="3585893" y="7152110"/>
              <a:ext cx="585974" cy="330090"/>
            </a:xfrm>
            <a:prstGeom prst="rect">
              <a:avLst/>
            </a:prstGeom>
            <a:noFill/>
          </p:spPr>
          <p:txBody>
            <a:bodyPr wrap="square" rtlCol="0" anchor="ctr">
              <a:spAutoFit/>
            </a:bodyPr>
            <a:lstStyle/>
            <a:p>
              <a:pPr algn="ctr"/>
              <a:r>
                <a:rPr lang="en-GB" sz="1600" b="1" dirty="0">
                  <a:latin typeface="Century Gothic" panose="020B0502020202020204" pitchFamily="34" charset="0"/>
                </a:rPr>
                <a:t>1kg and 700g</a:t>
              </a:r>
            </a:p>
          </p:txBody>
        </p:sp>
        <p:sp>
          <p:nvSpPr>
            <p:cNvPr id="33" name="TextBox 32">
              <a:extLst>
                <a:ext uri="{FF2B5EF4-FFF2-40B4-BE49-F238E27FC236}">
                  <a16:creationId xmlns:a16="http://schemas.microsoft.com/office/drawing/2014/main" id="{EFD66039-3B89-4ED9-AFBD-71E000CE45FC}"/>
                </a:ext>
              </a:extLst>
            </p:cNvPr>
            <p:cNvSpPr txBox="1"/>
            <p:nvPr/>
          </p:nvSpPr>
          <p:spPr>
            <a:xfrm>
              <a:off x="4171001" y="701050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535g</a:t>
              </a:r>
            </a:p>
          </p:txBody>
        </p:sp>
      </p:grpSp>
      <p:graphicFrame>
        <p:nvGraphicFramePr>
          <p:cNvPr id="41" name="Table 40">
            <a:extLst>
              <a:ext uri="{FF2B5EF4-FFF2-40B4-BE49-F238E27FC236}">
                <a16:creationId xmlns:a16="http://schemas.microsoft.com/office/drawing/2014/main" id="{0DC7E363-F8F7-4110-A9A0-00B51B6C44D1}"/>
              </a:ext>
            </a:extLst>
          </p:cNvPr>
          <p:cNvGraphicFramePr>
            <a:graphicFrameLocks noGrp="1"/>
          </p:cNvGraphicFramePr>
          <p:nvPr>
            <p:extLst>
              <p:ext uri="{D42A27DB-BD31-4B8C-83A1-F6EECF244321}">
                <p14:modId xmlns:p14="http://schemas.microsoft.com/office/powerpoint/2010/main" val="2464459767"/>
              </p:ext>
            </p:extLst>
          </p:nvPr>
        </p:nvGraphicFramePr>
        <p:xfrm>
          <a:off x="4736892" y="1778758"/>
          <a:ext cx="4013091" cy="1178120"/>
        </p:xfrm>
        <a:graphic>
          <a:graphicData uri="http://schemas.openxmlformats.org/drawingml/2006/table">
            <a:tbl>
              <a:tblPr firstRow="1" bandRow="1">
                <a:tableStyleId>{5940675A-B579-460E-94D1-54222C63F5DA}</a:tableStyleId>
              </a:tblPr>
              <a:tblGrid>
                <a:gridCol w="1337697">
                  <a:extLst>
                    <a:ext uri="{9D8B030D-6E8A-4147-A177-3AD203B41FA5}">
                      <a16:colId xmlns:a16="http://schemas.microsoft.com/office/drawing/2014/main" val="2781561419"/>
                    </a:ext>
                  </a:extLst>
                </a:gridCol>
                <a:gridCol w="1337697">
                  <a:extLst>
                    <a:ext uri="{9D8B030D-6E8A-4147-A177-3AD203B41FA5}">
                      <a16:colId xmlns:a16="http://schemas.microsoft.com/office/drawing/2014/main" val="409946090"/>
                    </a:ext>
                  </a:extLst>
                </a:gridCol>
                <a:gridCol w="1337697">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620g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300g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1kg and 645g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B</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graphicFrame>
        <p:nvGraphicFramePr>
          <p:cNvPr id="42" name="Table 41">
            <a:extLst>
              <a:ext uri="{FF2B5EF4-FFF2-40B4-BE49-F238E27FC236}">
                <a16:creationId xmlns:a16="http://schemas.microsoft.com/office/drawing/2014/main" id="{2D9D7763-3502-4664-AF60-4F1A254D7F17}"/>
              </a:ext>
            </a:extLst>
          </p:cNvPr>
          <p:cNvGraphicFramePr>
            <a:graphicFrameLocks noGrp="1"/>
          </p:cNvGraphicFramePr>
          <p:nvPr>
            <p:extLst>
              <p:ext uri="{D42A27DB-BD31-4B8C-83A1-F6EECF244321}">
                <p14:modId xmlns:p14="http://schemas.microsoft.com/office/powerpoint/2010/main" val="3463292343"/>
              </p:ext>
            </p:extLst>
          </p:nvPr>
        </p:nvGraphicFramePr>
        <p:xfrm>
          <a:off x="394019" y="1771222"/>
          <a:ext cx="3896172" cy="1178120"/>
        </p:xfrm>
        <a:graphic>
          <a:graphicData uri="http://schemas.openxmlformats.org/drawingml/2006/table">
            <a:tbl>
              <a:tblPr firstRow="1" bandRow="1">
                <a:tableStyleId>{5940675A-B579-460E-94D1-54222C63F5DA}</a:tableStyleId>
              </a:tblPr>
              <a:tblGrid>
                <a:gridCol w="1298724">
                  <a:extLst>
                    <a:ext uri="{9D8B030D-6E8A-4147-A177-3AD203B41FA5}">
                      <a16:colId xmlns:a16="http://schemas.microsoft.com/office/drawing/2014/main" val="2781561419"/>
                    </a:ext>
                  </a:extLst>
                </a:gridCol>
                <a:gridCol w="1298724">
                  <a:extLst>
                    <a:ext uri="{9D8B030D-6E8A-4147-A177-3AD203B41FA5}">
                      <a16:colId xmlns:a16="http://schemas.microsoft.com/office/drawing/2014/main" val="409946090"/>
                    </a:ext>
                  </a:extLst>
                </a:gridCol>
                <a:gridCol w="1298724">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1kg and 305g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450g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A</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4,200g</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pic>
        <p:nvPicPr>
          <p:cNvPr id="22" name="Picture 21" descr="A close up of a sign&#10;&#10;Description generated with high confidence">
            <a:extLst>
              <a:ext uri="{FF2B5EF4-FFF2-40B4-BE49-F238E27FC236}">
                <a16:creationId xmlns:a16="http://schemas.microsoft.com/office/drawing/2014/main" id="{9DAEC514-20D2-471E-AE1B-211A15130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id="{897ADDFC-2BD5-4A2A-A696-3833A161AED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3426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Add and Subtract Mass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r>
              <a:rPr lang="en-GB" sz="1200" b="1" dirty="0">
                <a:solidFill>
                  <a:schemeClr val="tx1"/>
                </a:solidFill>
                <a:latin typeface="Century Gothic" panose="020B0502020202020204" pitchFamily="34" charset="0"/>
              </a:rPr>
              <a:t>Mathematics Year 3: (3M1b)</a:t>
            </a:r>
            <a:r>
              <a:rPr lang="en-GB" sz="1200" b="1" dirty="0">
                <a:latin typeface="Century Gothic" panose="020B0502020202020204" pitchFamily="34" charset="0"/>
              </a:rPr>
              <a:t> </a:t>
            </a:r>
            <a:r>
              <a:rPr lang="en-GB" sz="1200" b="1" dirty="0">
                <a:latin typeface="Century Gothic" panose="020B0502020202020204" pitchFamily="34" charset="0"/>
                <a:hlinkClick r:id="rId3"/>
              </a:rPr>
              <a:t>Compare mass (kg/g)</a:t>
            </a:r>
            <a:endParaRPr lang="en-GB" sz="1200" b="1" dirty="0">
              <a:latin typeface="Century Gothic" panose="020B0502020202020204" pitchFamily="34" charset="0"/>
            </a:endParaRPr>
          </a:p>
          <a:p>
            <a:pPr fontAlgn="base"/>
            <a:r>
              <a:rPr lang="en-GB" sz="1200" b="1" dirty="0">
                <a:solidFill>
                  <a:schemeClr val="tx1"/>
                </a:solidFill>
                <a:latin typeface="Century Gothic" panose="020B0502020202020204" pitchFamily="34" charset="0"/>
              </a:rPr>
              <a:t>Mathematics Year 3: (3M2b) </a:t>
            </a:r>
            <a:r>
              <a:rPr lang="en-GB" sz="1200" b="1" dirty="0">
                <a:latin typeface="Century Gothic" panose="020B0502020202020204" pitchFamily="34" charset="0"/>
                <a:hlinkClick r:id="rId4"/>
              </a:rPr>
              <a:t>Measure mass (kg/g)</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Mass and Capacity</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pic>
        <p:nvPicPr>
          <p:cNvPr id="7" name="Picture 6" descr="A close up of a sign&#10;&#10;Description generated with high confidence">
            <a:extLst>
              <a:ext uri="{FF2B5EF4-FFF2-40B4-BE49-F238E27FC236}">
                <a16:creationId xmlns:a16="http://schemas.microsoft.com/office/drawing/2014/main" id="{35C0A49C-2CC8-40A8-B6C2-2555EA85ED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B050094-EEBE-4627-B592-0E9F7DB565B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missing weight is the odd one out – A, B or C?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A is the odd one out because 4k 200g – 1kg 775g = 2kg 445g whereas both B and C equal 2kg 565g or 2,565g.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00232C3D-E8B7-4788-854D-5C9428CAF6AB}"/>
              </a:ext>
            </a:extLst>
          </p:cNvPr>
          <p:cNvGrpSpPr/>
          <p:nvPr/>
        </p:nvGrpSpPr>
        <p:grpSpPr>
          <a:xfrm>
            <a:off x="3036453" y="3106902"/>
            <a:ext cx="3099228" cy="2115456"/>
            <a:chOff x="3585893" y="6867317"/>
            <a:chExt cx="1749433" cy="1194120"/>
          </a:xfrm>
          <a:solidFill>
            <a:schemeClr val="bg1"/>
          </a:solidFill>
        </p:grpSpPr>
        <p:grpSp>
          <p:nvGrpSpPr>
            <p:cNvPr id="29" name="Group 28">
              <a:extLst>
                <a:ext uri="{FF2B5EF4-FFF2-40B4-BE49-F238E27FC236}">
                  <a16:creationId xmlns:a16="http://schemas.microsoft.com/office/drawing/2014/main" id="{E13B01C6-AEA5-471E-BBC7-0030582E80A3}"/>
                </a:ext>
              </a:extLst>
            </p:cNvPr>
            <p:cNvGrpSpPr/>
            <p:nvPr/>
          </p:nvGrpSpPr>
          <p:grpSpPr>
            <a:xfrm>
              <a:off x="3639627" y="6867317"/>
              <a:ext cx="1646920" cy="1194120"/>
              <a:chOff x="7749480" y="5172454"/>
              <a:chExt cx="1646920" cy="1194120"/>
            </a:xfrm>
            <a:grpFill/>
          </p:grpSpPr>
          <p:sp>
            <p:nvSpPr>
              <p:cNvPr id="34" name="Oval 33">
                <a:extLst>
                  <a:ext uri="{FF2B5EF4-FFF2-40B4-BE49-F238E27FC236}">
                    <a16:creationId xmlns:a16="http://schemas.microsoft.com/office/drawing/2014/main" id="{B78392EC-5AD6-4502-9928-75BE22AD0D9E}"/>
                  </a:ext>
                </a:extLst>
              </p:cNvPr>
              <p:cNvSpPr/>
              <p:nvPr/>
            </p:nvSpPr>
            <p:spPr>
              <a:xfrm>
                <a:off x="8331921" y="5858945"/>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DBCC3D4D-E780-4DD1-8801-DD0113EDE0A2}"/>
                  </a:ext>
                </a:extLst>
              </p:cNvPr>
              <p:cNvSpPr/>
              <p:nvPr/>
            </p:nvSpPr>
            <p:spPr>
              <a:xfrm>
                <a:off x="8329634" y="5172454"/>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Oval 35">
                <a:extLst>
                  <a:ext uri="{FF2B5EF4-FFF2-40B4-BE49-F238E27FC236}">
                    <a16:creationId xmlns:a16="http://schemas.microsoft.com/office/drawing/2014/main" id="{83A95599-4595-4FDC-87A0-C8813837A037}"/>
                  </a:ext>
                </a:extLst>
              </p:cNvPr>
              <p:cNvSpPr/>
              <p:nvPr/>
            </p:nvSpPr>
            <p:spPr>
              <a:xfrm>
                <a:off x="8907985"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Oval 36">
                <a:extLst>
                  <a:ext uri="{FF2B5EF4-FFF2-40B4-BE49-F238E27FC236}">
                    <a16:creationId xmlns:a16="http://schemas.microsoft.com/office/drawing/2014/main" id="{7756FA90-19B2-4D80-B96F-E72401D1B265}"/>
                  </a:ext>
                </a:extLst>
              </p:cNvPr>
              <p:cNvSpPr/>
              <p:nvPr/>
            </p:nvSpPr>
            <p:spPr>
              <a:xfrm>
                <a:off x="7749480" y="5368583"/>
                <a:ext cx="488415" cy="507629"/>
              </a:xfrm>
              <a:prstGeom prst="ellipse">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Arrow Connector 37">
                <a:extLst>
                  <a:ext uri="{FF2B5EF4-FFF2-40B4-BE49-F238E27FC236}">
                    <a16:creationId xmlns:a16="http://schemas.microsoft.com/office/drawing/2014/main" id="{82D3690F-5159-4142-A251-70B2ECF5FCA4}"/>
                  </a:ext>
                </a:extLst>
              </p:cNvPr>
              <p:cNvCxnSpPr>
                <a:cxnSpLocks/>
                <a:stCxn id="35" idx="4"/>
                <a:endCxn id="34" idx="0"/>
              </p:cNvCxnSpPr>
              <p:nvPr/>
            </p:nvCxnSpPr>
            <p:spPr>
              <a:xfrm>
                <a:off x="8573842" y="5680083"/>
                <a:ext cx="2287" cy="178862"/>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B2B0A48-2EBE-407B-BFE0-C6C539CDEF7E}"/>
                  </a:ext>
                </a:extLst>
              </p:cNvPr>
              <p:cNvCxnSpPr>
                <a:cxnSpLocks/>
                <a:stCxn id="36" idx="3"/>
                <a:endCxn id="34" idx="7"/>
              </p:cNvCxnSpPr>
              <p:nvPr/>
            </p:nvCxnSpPr>
            <p:spPr>
              <a:xfrm flipH="1">
                <a:off x="8748809" y="5801871"/>
                <a:ext cx="230703"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E1BDBD-F14E-4068-A27E-726E9458467B}"/>
                  </a:ext>
                </a:extLst>
              </p:cNvPr>
              <p:cNvCxnSpPr>
                <a:cxnSpLocks/>
                <a:stCxn id="37" idx="5"/>
                <a:endCxn id="34" idx="1"/>
              </p:cNvCxnSpPr>
              <p:nvPr/>
            </p:nvCxnSpPr>
            <p:spPr>
              <a:xfrm>
                <a:off x="8166368" y="5801871"/>
                <a:ext cx="237080" cy="131415"/>
              </a:xfrm>
              <a:prstGeom prst="straightConnector1">
                <a:avLst/>
              </a:prstGeom>
              <a:grpFill/>
              <a:ln w="2857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546289E-1007-4F29-A590-3046DD5C77BD}"/>
                </a:ext>
              </a:extLst>
            </p:cNvPr>
            <p:cNvSpPr txBox="1"/>
            <p:nvPr/>
          </p:nvSpPr>
          <p:spPr>
            <a:xfrm>
              <a:off x="4163378" y="7703129"/>
              <a:ext cx="585974" cy="208478"/>
            </a:xfrm>
            <a:prstGeom prst="rect">
              <a:avLst/>
            </a:prstGeom>
            <a:noFill/>
          </p:spPr>
          <p:txBody>
            <a:bodyPr wrap="square" rtlCol="0" anchor="ctr">
              <a:spAutoFit/>
            </a:bodyPr>
            <a:lstStyle/>
            <a:p>
              <a:pPr algn="ctr"/>
              <a:r>
                <a:rPr lang="en-GB" b="1" dirty="0">
                  <a:latin typeface="Century Gothic" panose="020B0502020202020204" pitchFamily="34" charset="0"/>
                </a:rPr>
                <a:t>C</a:t>
              </a:r>
            </a:p>
          </p:txBody>
        </p:sp>
        <p:sp>
          <p:nvSpPr>
            <p:cNvPr id="31" name="TextBox 30">
              <a:extLst>
                <a:ext uri="{FF2B5EF4-FFF2-40B4-BE49-F238E27FC236}">
                  <a16:creationId xmlns:a16="http://schemas.microsoft.com/office/drawing/2014/main" id="{C78A48A7-3625-4113-A055-0CDD8A84208E}"/>
                </a:ext>
              </a:extLst>
            </p:cNvPr>
            <p:cNvSpPr txBox="1"/>
            <p:nvPr/>
          </p:nvSpPr>
          <p:spPr>
            <a:xfrm>
              <a:off x="4749352" y="723602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330g</a:t>
              </a:r>
            </a:p>
          </p:txBody>
        </p:sp>
        <p:sp>
          <p:nvSpPr>
            <p:cNvPr id="32" name="TextBox 31">
              <a:extLst>
                <a:ext uri="{FF2B5EF4-FFF2-40B4-BE49-F238E27FC236}">
                  <a16:creationId xmlns:a16="http://schemas.microsoft.com/office/drawing/2014/main" id="{E617EA21-8CD9-43FB-9E54-D407DF3F910B}"/>
                </a:ext>
              </a:extLst>
            </p:cNvPr>
            <p:cNvSpPr txBox="1"/>
            <p:nvPr/>
          </p:nvSpPr>
          <p:spPr>
            <a:xfrm>
              <a:off x="3585893" y="7152110"/>
              <a:ext cx="585974" cy="330090"/>
            </a:xfrm>
            <a:prstGeom prst="rect">
              <a:avLst/>
            </a:prstGeom>
            <a:noFill/>
          </p:spPr>
          <p:txBody>
            <a:bodyPr wrap="square" rtlCol="0" anchor="ctr">
              <a:spAutoFit/>
            </a:bodyPr>
            <a:lstStyle/>
            <a:p>
              <a:pPr algn="ctr"/>
              <a:r>
                <a:rPr lang="en-GB" sz="1600" b="1" dirty="0">
                  <a:latin typeface="Century Gothic" panose="020B0502020202020204" pitchFamily="34" charset="0"/>
                </a:rPr>
                <a:t>1kg and 700g</a:t>
              </a:r>
            </a:p>
          </p:txBody>
        </p:sp>
        <p:sp>
          <p:nvSpPr>
            <p:cNvPr id="33" name="TextBox 32">
              <a:extLst>
                <a:ext uri="{FF2B5EF4-FFF2-40B4-BE49-F238E27FC236}">
                  <a16:creationId xmlns:a16="http://schemas.microsoft.com/office/drawing/2014/main" id="{EFD66039-3B89-4ED9-AFBD-71E000CE45FC}"/>
                </a:ext>
              </a:extLst>
            </p:cNvPr>
            <p:cNvSpPr txBox="1"/>
            <p:nvPr/>
          </p:nvSpPr>
          <p:spPr>
            <a:xfrm>
              <a:off x="4171001" y="7010504"/>
              <a:ext cx="585974" cy="191105"/>
            </a:xfrm>
            <a:prstGeom prst="rect">
              <a:avLst/>
            </a:prstGeom>
            <a:noFill/>
          </p:spPr>
          <p:txBody>
            <a:bodyPr wrap="square" rtlCol="0" anchor="ctr">
              <a:spAutoFit/>
            </a:bodyPr>
            <a:lstStyle/>
            <a:p>
              <a:pPr algn="ctr"/>
              <a:r>
                <a:rPr lang="en-GB" sz="1600" b="1" dirty="0">
                  <a:latin typeface="Century Gothic" panose="020B0502020202020204" pitchFamily="34" charset="0"/>
                </a:rPr>
                <a:t>535g</a:t>
              </a:r>
            </a:p>
          </p:txBody>
        </p:sp>
      </p:grpSp>
      <p:graphicFrame>
        <p:nvGraphicFramePr>
          <p:cNvPr id="41" name="Table 40">
            <a:extLst>
              <a:ext uri="{FF2B5EF4-FFF2-40B4-BE49-F238E27FC236}">
                <a16:creationId xmlns:a16="http://schemas.microsoft.com/office/drawing/2014/main" id="{0DC7E363-F8F7-4110-A9A0-00B51B6C44D1}"/>
              </a:ext>
            </a:extLst>
          </p:cNvPr>
          <p:cNvGraphicFramePr>
            <a:graphicFrameLocks noGrp="1"/>
          </p:cNvGraphicFramePr>
          <p:nvPr>
            <p:extLst/>
          </p:nvPr>
        </p:nvGraphicFramePr>
        <p:xfrm>
          <a:off x="4736892" y="1778758"/>
          <a:ext cx="4013091" cy="1178120"/>
        </p:xfrm>
        <a:graphic>
          <a:graphicData uri="http://schemas.openxmlformats.org/drawingml/2006/table">
            <a:tbl>
              <a:tblPr firstRow="1" bandRow="1">
                <a:tableStyleId>{5940675A-B579-460E-94D1-54222C63F5DA}</a:tableStyleId>
              </a:tblPr>
              <a:tblGrid>
                <a:gridCol w="1337697">
                  <a:extLst>
                    <a:ext uri="{9D8B030D-6E8A-4147-A177-3AD203B41FA5}">
                      <a16:colId xmlns:a16="http://schemas.microsoft.com/office/drawing/2014/main" val="2781561419"/>
                    </a:ext>
                  </a:extLst>
                </a:gridCol>
                <a:gridCol w="1337697">
                  <a:extLst>
                    <a:ext uri="{9D8B030D-6E8A-4147-A177-3AD203B41FA5}">
                      <a16:colId xmlns:a16="http://schemas.microsoft.com/office/drawing/2014/main" val="409946090"/>
                    </a:ext>
                  </a:extLst>
                </a:gridCol>
                <a:gridCol w="1337697">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620g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300g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1kg and 645g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B</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graphicFrame>
        <p:nvGraphicFramePr>
          <p:cNvPr id="42" name="Table 41">
            <a:extLst>
              <a:ext uri="{FF2B5EF4-FFF2-40B4-BE49-F238E27FC236}">
                <a16:creationId xmlns:a16="http://schemas.microsoft.com/office/drawing/2014/main" id="{2D9D7763-3502-4664-AF60-4F1A254D7F17}"/>
              </a:ext>
            </a:extLst>
          </p:cNvPr>
          <p:cNvGraphicFramePr>
            <a:graphicFrameLocks noGrp="1"/>
          </p:cNvGraphicFramePr>
          <p:nvPr>
            <p:extLst/>
          </p:nvPr>
        </p:nvGraphicFramePr>
        <p:xfrm>
          <a:off x="394019" y="1771222"/>
          <a:ext cx="3896172" cy="1178120"/>
        </p:xfrm>
        <a:graphic>
          <a:graphicData uri="http://schemas.openxmlformats.org/drawingml/2006/table">
            <a:tbl>
              <a:tblPr firstRow="1" bandRow="1">
                <a:tableStyleId>{5940675A-B579-460E-94D1-54222C63F5DA}</a:tableStyleId>
              </a:tblPr>
              <a:tblGrid>
                <a:gridCol w="1298724">
                  <a:extLst>
                    <a:ext uri="{9D8B030D-6E8A-4147-A177-3AD203B41FA5}">
                      <a16:colId xmlns:a16="http://schemas.microsoft.com/office/drawing/2014/main" val="2781561419"/>
                    </a:ext>
                  </a:extLst>
                </a:gridCol>
                <a:gridCol w="1298724">
                  <a:extLst>
                    <a:ext uri="{9D8B030D-6E8A-4147-A177-3AD203B41FA5}">
                      <a16:colId xmlns:a16="http://schemas.microsoft.com/office/drawing/2014/main" val="409946090"/>
                    </a:ext>
                  </a:extLst>
                </a:gridCol>
                <a:gridCol w="1298724">
                  <a:extLst>
                    <a:ext uri="{9D8B030D-6E8A-4147-A177-3AD203B41FA5}">
                      <a16:colId xmlns:a16="http://schemas.microsoft.com/office/drawing/2014/main" val="2782834614"/>
                    </a:ext>
                  </a:extLst>
                </a:gridCol>
              </a:tblGrid>
              <a:tr h="736325">
                <a:tc>
                  <a:txBody>
                    <a:bodyPr/>
                    <a:lstStyle/>
                    <a:p>
                      <a:pPr algn="ctr"/>
                      <a:r>
                        <a:rPr lang="en-GB" sz="1900" b="1" dirty="0">
                          <a:latin typeface="Century Gothic" panose="020B0502020202020204" pitchFamily="34" charset="0"/>
                        </a:rPr>
                        <a:t>1kg and 305g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450g</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a:txBody>
                    <a:bodyPr/>
                    <a:lstStyle/>
                    <a:p>
                      <a:pPr algn="ctr"/>
                      <a:r>
                        <a:rPr lang="en-GB" sz="1900" b="1" dirty="0">
                          <a:latin typeface="Century Gothic" panose="020B0502020202020204" pitchFamily="34" charset="0"/>
                        </a:rPr>
                        <a:t>A</a:t>
                      </a:r>
                    </a:p>
                  </a:txBody>
                  <a:tcPr marL="147265" marR="147265" marT="73632" marB="7363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extLst>
                  <a:ext uri="{0D108BD9-81ED-4DB2-BD59-A6C34878D82A}">
                    <a16:rowId xmlns:a16="http://schemas.microsoft.com/office/drawing/2014/main" val="2881423176"/>
                  </a:ext>
                </a:extLst>
              </a:tr>
              <a:tr h="441795">
                <a:tc gridSpan="3">
                  <a:txBody>
                    <a:bodyPr/>
                    <a:lstStyle/>
                    <a:p>
                      <a:pPr algn="ctr"/>
                      <a:r>
                        <a:rPr lang="en-GB" sz="1900" b="1" dirty="0">
                          <a:latin typeface="Century Gothic" panose="020B0502020202020204" pitchFamily="34" charset="0"/>
                        </a:rPr>
                        <a:t>4,200g</a:t>
                      </a:r>
                    </a:p>
                  </a:txBody>
                  <a:tcPr marL="100584" marR="100584" marT="50292" marB="50292" anchor="ctr">
                    <a:lnL w="19050" cap="flat" cmpd="sng" algn="ctr">
                      <a:solidFill>
                        <a:srgbClr val="6699FF"/>
                      </a:solidFill>
                      <a:prstDash val="solid"/>
                      <a:round/>
                      <a:headEnd type="none" w="med" len="med"/>
                      <a:tailEnd type="none" w="med" len="med"/>
                    </a:lnL>
                    <a:lnR w="19050" cap="flat" cmpd="sng" algn="ctr">
                      <a:solidFill>
                        <a:srgbClr val="6699FF"/>
                      </a:solidFill>
                      <a:prstDash val="solid"/>
                      <a:round/>
                      <a:headEnd type="none" w="med" len="med"/>
                      <a:tailEnd type="none" w="med" len="med"/>
                    </a:lnR>
                    <a:lnT w="19050" cap="flat" cmpd="sng" algn="ctr">
                      <a:solidFill>
                        <a:srgbClr val="6699FF"/>
                      </a:solidFill>
                      <a:prstDash val="solid"/>
                      <a:round/>
                      <a:headEnd type="none" w="med" len="med"/>
                      <a:tailEnd type="none" w="med" len="med"/>
                    </a:lnT>
                    <a:lnB w="19050" cap="flat" cmpd="sng" algn="ctr">
                      <a:solidFill>
                        <a:srgbClr val="6699FF"/>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51724064"/>
                  </a:ext>
                </a:extLst>
              </a:tr>
            </a:tbl>
          </a:graphicData>
        </a:graphic>
      </p:graphicFrame>
      <p:pic>
        <p:nvPicPr>
          <p:cNvPr id="22" name="Picture 21" descr="A close up of a sign&#10;&#10;Description generated with high confidence">
            <a:extLst>
              <a:ext uri="{FF2B5EF4-FFF2-40B4-BE49-F238E27FC236}">
                <a16:creationId xmlns:a16="http://schemas.microsoft.com/office/drawing/2014/main" id="{9DAEC514-20D2-471E-AE1B-211A15130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id="{897ADDFC-2BD5-4A2A-A696-3833A161AED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23851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Mass and Capacity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Add and Subtract Mass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D7BAB9E8-1111-4F8E-B9E2-2A7E00F81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1FA25F3-BFBE-4A45-9EEB-E028A38A95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4" name="Picture 103" descr="A close up of a sign&#10;&#10;Description generated with high confidence">
            <a:extLst>
              <a:ext uri="{FF2B5EF4-FFF2-40B4-BE49-F238E27FC236}">
                <a16:creationId xmlns:a16="http://schemas.microsoft.com/office/drawing/2014/main" id="{97C2558C-E849-4528-8FA5-C6C0B6218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6" name="TextBox 8">
            <a:extLst>
              <a:ext uri="{FF2B5EF4-FFF2-40B4-BE49-F238E27FC236}">
                <a16:creationId xmlns:a16="http://schemas.microsoft.com/office/drawing/2014/main" id="{154D13D4-265E-4F9F-91AA-660BD6C058D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0" name="Picture 109">
            <a:extLst>
              <a:ext uri="{FF2B5EF4-FFF2-40B4-BE49-F238E27FC236}">
                <a16:creationId xmlns:a16="http://schemas.microsoft.com/office/drawing/2014/main" id="{0A392428-C5BE-427B-95E3-144FD2C4B6B2}"/>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11" name="Rectangle 110">
            <a:extLst>
              <a:ext uri="{FF2B5EF4-FFF2-40B4-BE49-F238E27FC236}">
                <a16:creationId xmlns:a16="http://schemas.microsoft.com/office/drawing/2014/main" id="{4DEA388A-5008-45FF-90DE-C3761A3BE900}"/>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One yellow jewel weighs 10g.</a:t>
            </a:r>
          </a:p>
          <a:p>
            <a:pPr lvl="0" algn="ctr"/>
            <a:r>
              <a:rPr lang="en-GB" sz="2000" b="1" dirty="0">
                <a:solidFill>
                  <a:schemeClr val="tx1"/>
                </a:solidFill>
                <a:latin typeface="Century Gothic" panose="020B0502020202020204" pitchFamily="34" charset="0"/>
              </a:rPr>
              <a:t>How much does each red and green jewel weigh?</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r>
              <a:rPr lang="en-GB" sz="2000" b="1" dirty="0">
                <a:solidFill>
                  <a:schemeClr val="tx1"/>
                </a:solidFill>
                <a:latin typeface="Century Gothic" panose="020B0502020202020204" pitchFamily="34" charset="0"/>
              </a:rPr>
              <a:t>How much would two of each jewel weigh in total?</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4" name="Picture 103" descr="A close up of a sign&#10;&#10;Description generated with high confidence">
            <a:extLst>
              <a:ext uri="{FF2B5EF4-FFF2-40B4-BE49-F238E27FC236}">
                <a16:creationId xmlns:a16="http://schemas.microsoft.com/office/drawing/2014/main" id="{A6DE995C-BAC1-48BD-80A4-AFA53F7F9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6" name="TextBox 8">
            <a:extLst>
              <a:ext uri="{FF2B5EF4-FFF2-40B4-BE49-F238E27FC236}">
                <a16:creationId xmlns:a16="http://schemas.microsoft.com/office/drawing/2014/main" id="{CD544E8C-2407-4AAD-B6CD-B253797522A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0" name="Picture 109">
            <a:extLst>
              <a:ext uri="{FF2B5EF4-FFF2-40B4-BE49-F238E27FC236}">
                <a16:creationId xmlns:a16="http://schemas.microsoft.com/office/drawing/2014/main" id="{23C9BD2F-775B-4BC7-9355-E8BA63FE15AB}"/>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11" name="Rectangle 110">
            <a:extLst>
              <a:ext uri="{FF2B5EF4-FFF2-40B4-BE49-F238E27FC236}">
                <a16:creationId xmlns:a16="http://schemas.microsoft.com/office/drawing/2014/main" id="{56AE6DF8-7312-4CCF-9177-9FE5E7ED8E8D}"/>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One yellow jewel weighs 10g.</a:t>
            </a:r>
          </a:p>
          <a:p>
            <a:pPr lvl="0" algn="ctr"/>
            <a:r>
              <a:rPr lang="en-GB" sz="2000" b="1" dirty="0">
                <a:solidFill>
                  <a:schemeClr val="tx1"/>
                </a:solidFill>
                <a:latin typeface="Century Gothic" panose="020B0502020202020204" pitchFamily="34" charset="0"/>
              </a:rPr>
              <a:t>How much does each red and green jewel weigh?</a:t>
            </a: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lnSpc>
                <a:spcPct val="150000"/>
              </a:lnSpc>
            </a:pP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40g – 10g = 30g. The red jewel weighs 30g.</a:t>
            </a:r>
          </a:p>
          <a:p>
            <a:pPr lvl="0" algn="ctr"/>
            <a:r>
              <a:rPr lang="en-GB" sz="2000" b="1" dirty="0">
                <a:solidFill>
                  <a:srgbClr val="FF0000"/>
                </a:solidFill>
                <a:latin typeface="Century Gothic" panose="020B0502020202020204" pitchFamily="34" charset="0"/>
              </a:rPr>
              <a:t>60g – 30g – 10g = 20g. The green jewel weighs 20g.</a:t>
            </a:r>
          </a:p>
          <a:p>
            <a:pPr lvl="0" algn="ctr">
              <a:lnSpc>
                <a:spcPct val="150000"/>
              </a:lnSpc>
            </a:pPr>
            <a:r>
              <a:rPr lang="en-GB" sz="2000" b="1" dirty="0">
                <a:solidFill>
                  <a:schemeClr val="tx1"/>
                </a:solidFill>
                <a:latin typeface="Century Gothic" panose="020B0502020202020204" pitchFamily="34" charset="0"/>
              </a:rPr>
              <a:t>How much would two of each jewel weigh in total?</a:t>
            </a:r>
          </a:p>
          <a:p>
            <a:pPr lvl="0" algn="ctr">
              <a:lnSpc>
                <a:spcPct val="150000"/>
              </a:lnSpc>
            </a:pPr>
            <a:r>
              <a:rPr lang="en-GB" sz="2000" b="1" dirty="0">
                <a:solidFill>
                  <a:srgbClr val="FF0000"/>
                </a:solidFill>
                <a:latin typeface="Century Gothic" panose="020B0502020202020204" pitchFamily="34" charset="0"/>
              </a:rPr>
              <a:t>10g + 10g + 20g + 20g + 30g + 30g = 120g</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2413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part-whole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2" name="Picture 11" descr="A close up of a sign&#10;&#10;Description generated with high confidence">
            <a:extLst>
              <a:ext uri="{FF2B5EF4-FFF2-40B4-BE49-F238E27FC236}">
                <a16:creationId xmlns:a16="http://schemas.microsoft.com/office/drawing/2014/main" id="{99E2EAC8-F961-4CE7-AF16-7E6DDF42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B994E4EA-F61E-4A58-AE6A-515421B884B7}"/>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 name="Oval 6">
            <a:extLst>
              <a:ext uri="{FF2B5EF4-FFF2-40B4-BE49-F238E27FC236}">
                <a16:creationId xmlns:a16="http://schemas.microsoft.com/office/drawing/2014/main" id="{27FCB43E-FD76-4E11-97B5-5A359F871228}"/>
              </a:ext>
            </a:extLst>
          </p:cNvPr>
          <p:cNvSpPr/>
          <p:nvPr/>
        </p:nvSpPr>
        <p:spPr>
          <a:xfrm>
            <a:off x="4112155" y="4108893"/>
            <a:ext cx="1440000" cy="14400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600" b="1" dirty="0">
              <a:solidFill>
                <a:srgbClr val="FF0000"/>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4D8ADEA5-E197-44A6-B5DE-194A9431B10C}"/>
              </a:ext>
            </a:extLst>
          </p:cNvPr>
          <p:cNvCxnSpPr>
            <a:cxnSpLocks/>
            <a:stCxn id="15" idx="4"/>
            <a:endCxn id="7" idx="0"/>
          </p:cNvCxnSpPr>
          <p:nvPr/>
        </p:nvCxnSpPr>
        <p:spPr>
          <a:xfrm>
            <a:off x="4728827" y="3090783"/>
            <a:ext cx="103328" cy="1018110"/>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42553DD-6DB5-44D7-8ECC-7919B54C46F5}"/>
              </a:ext>
            </a:extLst>
          </p:cNvPr>
          <p:cNvCxnSpPr>
            <a:cxnSpLocks/>
            <a:stCxn id="16" idx="1"/>
            <a:endCxn id="15" idx="5"/>
          </p:cNvCxnSpPr>
          <p:nvPr/>
        </p:nvCxnSpPr>
        <p:spPr>
          <a:xfrm flipH="1" flipV="1">
            <a:off x="5237944" y="2879900"/>
            <a:ext cx="899991" cy="66590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687763-C904-44AD-AF0F-B12C350A6BD0}"/>
              </a:ext>
            </a:extLst>
          </p:cNvPr>
          <p:cNvCxnSpPr>
            <a:cxnSpLocks/>
            <a:stCxn id="14" idx="7"/>
            <a:endCxn id="15" idx="3"/>
          </p:cNvCxnSpPr>
          <p:nvPr/>
        </p:nvCxnSpPr>
        <p:spPr>
          <a:xfrm flipV="1">
            <a:off x="3664294" y="2879900"/>
            <a:ext cx="555416" cy="60163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8EA643-453A-43FD-BF6F-4F85CAE4BF6E}"/>
              </a:ext>
            </a:extLst>
          </p:cNvPr>
          <p:cNvSpPr txBox="1"/>
          <p:nvPr/>
        </p:nvSpPr>
        <p:spPr>
          <a:xfrm>
            <a:off x="2435177" y="327065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1kg and 285g</a:t>
            </a:r>
          </a:p>
        </p:txBody>
      </p:sp>
      <p:sp>
        <p:nvSpPr>
          <p:cNvPr id="15" name="TextBox 14">
            <a:extLst>
              <a:ext uri="{FF2B5EF4-FFF2-40B4-BE49-F238E27FC236}">
                <a16:creationId xmlns:a16="http://schemas.microsoft.com/office/drawing/2014/main" id="{25156FA8-D528-4ABC-A791-477483EFC8D3}"/>
              </a:ext>
            </a:extLst>
          </p:cNvPr>
          <p:cNvSpPr txBox="1"/>
          <p:nvPr/>
        </p:nvSpPr>
        <p:spPr>
          <a:xfrm>
            <a:off x="4008827" y="1650783"/>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2kg and 450g</a:t>
            </a:r>
          </a:p>
        </p:txBody>
      </p:sp>
      <p:sp>
        <p:nvSpPr>
          <p:cNvPr id="16" name="TextBox 15" descr="50g&#10;">
            <a:extLst>
              <a:ext uri="{FF2B5EF4-FFF2-40B4-BE49-F238E27FC236}">
                <a16:creationId xmlns:a16="http://schemas.microsoft.com/office/drawing/2014/main" id="{CB8A0BE4-D900-4E30-84B8-A834824DBA29}"/>
              </a:ext>
            </a:extLst>
          </p:cNvPr>
          <p:cNvSpPr txBox="1"/>
          <p:nvPr/>
        </p:nvSpPr>
        <p:spPr>
          <a:xfrm>
            <a:off x="5927052" y="333492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r"/>
            <a:r>
              <a:rPr lang="en-GB" sz="2600" b="1" dirty="0">
                <a:latin typeface="Century Gothic" panose="020B0502020202020204" pitchFamily="34" charset="0"/>
              </a:rPr>
              <a:t>   kg</a:t>
            </a:r>
          </a:p>
        </p:txBody>
      </p:sp>
      <p:graphicFrame>
        <p:nvGraphicFramePr>
          <p:cNvPr id="17" name="Table 16">
            <a:extLst>
              <a:ext uri="{FF2B5EF4-FFF2-40B4-BE49-F238E27FC236}">
                <a16:creationId xmlns:a16="http://schemas.microsoft.com/office/drawing/2014/main" id="{0A277530-9CA6-4A56-9753-D5B09F3B9ABA}"/>
              </a:ext>
            </a:extLst>
          </p:cNvPr>
          <p:cNvGraphicFramePr>
            <a:graphicFrameLocks noGrp="1"/>
          </p:cNvGraphicFramePr>
          <p:nvPr>
            <p:extLst/>
          </p:nvPr>
        </p:nvGraphicFramePr>
        <p:xfrm>
          <a:off x="6293260" y="3635166"/>
          <a:ext cx="230190" cy="731520"/>
        </p:xfrm>
        <a:graphic>
          <a:graphicData uri="http://schemas.openxmlformats.org/drawingml/2006/table">
            <a:tbl>
              <a:tblPr firstRow="1" bandRow="1">
                <a:tableStyleId>{5C22544A-7EE6-4342-B048-85BDC9FD1C3A}</a:tableStyleId>
              </a:tblPr>
              <a:tblGrid>
                <a:gridCol w="230190">
                  <a:extLst>
                    <a:ext uri="{9D8B030D-6E8A-4147-A177-3AD203B41FA5}">
                      <a16:colId xmlns:a16="http://schemas.microsoft.com/office/drawing/2014/main" val="3043618973"/>
                    </a:ext>
                  </a:extLst>
                </a:gridCol>
              </a:tblGrid>
              <a:tr h="134776">
                <a:tc>
                  <a:txBody>
                    <a:bodyPr/>
                    <a:lstStyle/>
                    <a:p>
                      <a:pPr algn="ctr"/>
                      <a:r>
                        <a:rPr lang="en-GB" sz="2400" b="1" dirty="0">
                          <a:solidFill>
                            <a:schemeClr val="tx1"/>
                          </a:solidFill>
                          <a:latin typeface="Century Gothic" panose="020B0502020202020204" pitchFamily="34" charset="0"/>
                        </a:rPr>
                        <a:t>1</a:t>
                      </a: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134776">
                <a:tc>
                  <a:txBody>
                    <a:bodyPr/>
                    <a:lstStyle/>
                    <a:p>
                      <a:pPr algn="ctr"/>
                      <a:r>
                        <a:rPr lang="en-GB" sz="24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spTree>
    <p:extLst>
      <p:ext uri="{BB962C8B-B14F-4D97-AF65-F5344CB8AC3E}">
        <p14:creationId xmlns:p14="http://schemas.microsoft.com/office/powerpoint/2010/main" val="348915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part-whole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2" name="Picture 11" descr="A close up of a sign&#10;&#10;Description generated with high confidence">
            <a:extLst>
              <a:ext uri="{FF2B5EF4-FFF2-40B4-BE49-F238E27FC236}">
                <a16:creationId xmlns:a16="http://schemas.microsoft.com/office/drawing/2014/main" id="{99E2EAC8-F961-4CE7-AF16-7E6DDF42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B994E4EA-F61E-4A58-AE6A-515421B884B7}"/>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 name="Oval 6">
            <a:extLst>
              <a:ext uri="{FF2B5EF4-FFF2-40B4-BE49-F238E27FC236}">
                <a16:creationId xmlns:a16="http://schemas.microsoft.com/office/drawing/2014/main" id="{27FCB43E-FD76-4E11-97B5-5A359F871228}"/>
              </a:ext>
            </a:extLst>
          </p:cNvPr>
          <p:cNvSpPr/>
          <p:nvPr/>
        </p:nvSpPr>
        <p:spPr>
          <a:xfrm>
            <a:off x="4112155" y="4108893"/>
            <a:ext cx="1440000" cy="14400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600" b="1" dirty="0">
                <a:solidFill>
                  <a:srgbClr val="FF0000"/>
                </a:solidFill>
                <a:latin typeface="Century Gothic" panose="020B0502020202020204" pitchFamily="34" charset="0"/>
              </a:rPr>
              <a:t>665g</a:t>
            </a:r>
          </a:p>
        </p:txBody>
      </p:sp>
      <p:cxnSp>
        <p:nvCxnSpPr>
          <p:cNvPr id="9" name="Straight Arrow Connector 8">
            <a:extLst>
              <a:ext uri="{FF2B5EF4-FFF2-40B4-BE49-F238E27FC236}">
                <a16:creationId xmlns:a16="http://schemas.microsoft.com/office/drawing/2014/main" id="{4D8ADEA5-E197-44A6-B5DE-194A9431B10C}"/>
              </a:ext>
            </a:extLst>
          </p:cNvPr>
          <p:cNvCxnSpPr>
            <a:cxnSpLocks/>
            <a:stCxn id="15" idx="4"/>
            <a:endCxn id="7" idx="0"/>
          </p:cNvCxnSpPr>
          <p:nvPr/>
        </p:nvCxnSpPr>
        <p:spPr>
          <a:xfrm>
            <a:off x="4728827" y="3090783"/>
            <a:ext cx="103328" cy="1018110"/>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42553DD-6DB5-44D7-8ECC-7919B54C46F5}"/>
              </a:ext>
            </a:extLst>
          </p:cNvPr>
          <p:cNvCxnSpPr>
            <a:cxnSpLocks/>
            <a:stCxn id="16" idx="1"/>
            <a:endCxn id="15" idx="5"/>
          </p:cNvCxnSpPr>
          <p:nvPr/>
        </p:nvCxnSpPr>
        <p:spPr>
          <a:xfrm flipH="1" flipV="1">
            <a:off x="5237944" y="2879900"/>
            <a:ext cx="899991" cy="66590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687763-C904-44AD-AF0F-B12C350A6BD0}"/>
              </a:ext>
            </a:extLst>
          </p:cNvPr>
          <p:cNvCxnSpPr>
            <a:cxnSpLocks/>
            <a:stCxn id="14" idx="7"/>
            <a:endCxn id="15" idx="3"/>
          </p:cNvCxnSpPr>
          <p:nvPr/>
        </p:nvCxnSpPr>
        <p:spPr>
          <a:xfrm flipV="1">
            <a:off x="3664294" y="2879900"/>
            <a:ext cx="555416" cy="601639"/>
          </a:xfrm>
          <a:prstGeom prst="straightConnector1">
            <a:avLst/>
          </a:prstGeom>
          <a:solidFill>
            <a:schemeClr val="bg1"/>
          </a:solidFill>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8EA643-453A-43FD-BF6F-4F85CAE4BF6E}"/>
              </a:ext>
            </a:extLst>
          </p:cNvPr>
          <p:cNvSpPr txBox="1"/>
          <p:nvPr/>
        </p:nvSpPr>
        <p:spPr>
          <a:xfrm>
            <a:off x="2435177" y="327065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1kg and 285g</a:t>
            </a:r>
          </a:p>
        </p:txBody>
      </p:sp>
      <p:sp>
        <p:nvSpPr>
          <p:cNvPr id="15" name="TextBox 14">
            <a:extLst>
              <a:ext uri="{FF2B5EF4-FFF2-40B4-BE49-F238E27FC236}">
                <a16:creationId xmlns:a16="http://schemas.microsoft.com/office/drawing/2014/main" id="{25156FA8-D528-4ABC-A791-477483EFC8D3}"/>
              </a:ext>
            </a:extLst>
          </p:cNvPr>
          <p:cNvSpPr txBox="1"/>
          <p:nvPr/>
        </p:nvSpPr>
        <p:spPr>
          <a:xfrm>
            <a:off x="4008827" y="1650783"/>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ctr"/>
            <a:r>
              <a:rPr lang="en-GB" sz="2600" b="1" dirty="0">
                <a:latin typeface="Century Gothic" panose="020B0502020202020204" pitchFamily="34" charset="0"/>
              </a:rPr>
              <a:t>2kg and 450g</a:t>
            </a:r>
          </a:p>
        </p:txBody>
      </p:sp>
      <p:sp>
        <p:nvSpPr>
          <p:cNvPr id="16" name="TextBox 15" descr="50g&#10;">
            <a:extLst>
              <a:ext uri="{FF2B5EF4-FFF2-40B4-BE49-F238E27FC236}">
                <a16:creationId xmlns:a16="http://schemas.microsoft.com/office/drawing/2014/main" id="{CB8A0BE4-D900-4E30-84B8-A834824DBA29}"/>
              </a:ext>
            </a:extLst>
          </p:cNvPr>
          <p:cNvSpPr txBox="1"/>
          <p:nvPr/>
        </p:nvSpPr>
        <p:spPr>
          <a:xfrm>
            <a:off x="5927052" y="3334926"/>
            <a:ext cx="1440000" cy="1440000"/>
          </a:xfrm>
          <a:prstGeom prst="ellipse">
            <a:avLst/>
          </a:prstGeom>
          <a:solidFill>
            <a:schemeClr val="bg1"/>
          </a:solidFill>
          <a:ln w="28575">
            <a:solidFill>
              <a:schemeClr val="accent2"/>
            </a:solidFill>
          </a:ln>
        </p:spPr>
        <p:txBody>
          <a:bodyPr wrap="square" lIns="0" tIns="0" rIns="0" bIns="0" rtlCol="0" anchor="ctr" anchorCtr="0">
            <a:spAutoFit/>
          </a:bodyPr>
          <a:lstStyle/>
          <a:p>
            <a:pPr algn="r"/>
            <a:r>
              <a:rPr lang="en-GB" sz="2600" b="1" dirty="0">
                <a:latin typeface="Century Gothic" panose="020B0502020202020204" pitchFamily="34" charset="0"/>
              </a:rPr>
              <a:t>   kg</a:t>
            </a:r>
          </a:p>
        </p:txBody>
      </p:sp>
      <p:graphicFrame>
        <p:nvGraphicFramePr>
          <p:cNvPr id="17" name="Table 16">
            <a:extLst>
              <a:ext uri="{FF2B5EF4-FFF2-40B4-BE49-F238E27FC236}">
                <a16:creationId xmlns:a16="http://schemas.microsoft.com/office/drawing/2014/main" id="{0A277530-9CA6-4A56-9753-D5B09F3B9ABA}"/>
              </a:ext>
            </a:extLst>
          </p:cNvPr>
          <p:cNvGraphicFramePr>
            <a:graphicFrameLocks noGrp="1"/>
          </p:cNvGraphicFramePr>
          <p:nvPr>
            <p:extLst/>
          </p:nvPr>
        </p:nvGraphicFramePr>
        <p:xfrm>
          <a:off x="6293260" y="3635166"/>
          <a:ext cx="230190" cy="731520"/>
        </p:xfrm>
        <a:graphic>
          <a:graphicData uri="http://schemas.openxmlformats.org/drawingml/2006/table">
            <a:tbl>
              <a:tblPr firstRow="1" bandRow="1">
                <a:tableStyleId>{5C22544A-7EE6-4342-B048-85BDC9FD1C3A}</a:tableStyleId>
              </a:tblPr>
              <a:tblGrid>
                <a:gridCol w="230190">
                  <a:extLst>
                    <a:ext uri="{9D8B030D-6E8A-4147-A177-3AD203B41FA5}">
                      <a16:colId xmlns:a16="http://schemas.microsoft.com/office/drawing/2014/main" val="3043618973"/>
                    </a:ext>
                  </a:extLst>
                </a:gridCol>
              </a:tblGrid>
              <a:tr h="134776">
                <a:tc>
                  <a:txBody>
                    <a:bodyPr/>
                    <a:lstStyle/>
                    <a:p>
                      <a:pPr algn="ctr"/>
                      <a:r>
                        <a:rPr lang="en-GB" sz="2400" b="1" dirty="0">
                          <a:solidFill>
                            <a:schemeClr val="tx1"/>
                          </a:solidFill>
                          <a:latin typeface="Century Gothic" panose="020B0502020202020204" pitchFamily="34" charset="0"/>
                        </a:rPr>
                        <a:t>1</a:t>
                      </a: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14538"/>
                  </a:ext>
                </a:extLst>
              </a:tr>
              <a:tr h="134776">
                <a:tc>
                  <a:txBody>
                    <a:bodyPr/>
                    <a:lstStyle/>
                    <a:p>
                      <a:pPr algn="ctr"/>
                      <a:r>
                        <a:rPr lang="en-GB" sz="2400" b="1" dirty="0">
                          <a:solidFill>
                            <a:schemeClr val="tx1"/>
                          </a:solidFill>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488193"/>
                  </a:ext>
                </a:extLst>
              </a:tr>
            </a:tbl>
          </a:graphicData>
        </a:graphic>
      </p:graphicFrame>
    </p:spTree>
    <p:extLst>
      <p:ext uri="{BB962C8B-B14F-4D97-AF65-F5344CB8AC3E}">
        <p14:creationId xmlns:p14="http://schemas.microsoft.com/office/powerpoint/2010/main" val="83003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FED7B3F4-14C6-4611-9FA5-00BD015AC1EE}"/>
              </a:ext>
            </a:extLst>
          </p:cNvPr>
          <p:cNvGraphicFramePr>
            <a:graphicFrameLocks noGrp="1"/>
          </p:cNvGraphicFramePr>
          <p:nvPr>
            <p:extLst/>
          </p:nvPr>
        </p:nvGraphicFramePr>
        <p:xfrm>
          <a:off x="2391507" y="2017634"/>
          <a:ext cx="4433743" cy="2133546"/>
        </p:xfrm>
        <a:graphic>
          <a:graphicData uri="http://schemas.openxmlformats.org/drawingml/2006/table">
            <a:tbl>
              <a:tblPr firstRow="1" bandRow="1">
                <a:tableStyleId>{5940675A-B579-460E-94D1-54222C63F5DA}</a:tableStyleId>
              </a:tblPr>
              <a:tblGrid>
                <a:gridCol w="1635735">
                  <a:extLst>
                    <a:ext uri="{9D8B030D-6E8A-4147-A177-3AD203B41FA5}">
                      <a16:colId xmlns:a16="http://schemas.microsoft.com/office/drawing/2014/main" val="765807718"/>
                    </a:ext>
                  </a:extLst>
                </a:gridCol>
                <a:gridCol w="1051194">
                  <a:extLst>
                    <a:ext uri="{9D8B030D-6E8A-4147-A177-3AD203B41FA5}">
                      <a16:colId xmlns:a16="http://schemas.microsoft.com/office/drawing/2014/main" val="1190121673"/>
                    </a:ext>
                  </a:extLst>
                </a:gridCol>
                <a:gridCol w="1746814">
                  <a:extLst>
                    <a:ext uri="{9D8B030D-6E8A-4147-A177-3AD203B41FA5}">
                      <a16:colId xmlns:a16="http://schemas.microsoft.com/office/drawing/2014/main" val="414539137"/>
                    </a:ext>
                  </a:extLst>
                </a:gridCol>
              </a:tblGrid>
              <a:tr h="1066773">
                <a:tc>
                  <a:txBody>
                    <a:bodyPr/>
                    <a:lstStyle/>
                    <a:p>
                      <a:pPr algn="ctr"/>
                      <a:r>
                        <a:rPr lang="en-GB" sz="2800" b="1" dirty="0">
                          <a:latin typeface="Century Gothic" panose="020B0502020202020204" pitchFamily="34" charset="0"/>
                        </a:rPr>
                        <a:t>3kg and 100g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450g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4218005185"/>
                  </a:ext>
                </a:extLst>
              </a:tr>
              <a:tr h="1066773">
                <a:tc gridSpan="3">
                  <a:txBody>
                    <a:bodyPr/>
                    <a:lstStyle/>
                    <a:p>
                      <a:pPr algn="ctr"/>
                      <a:r>
                        <a:rPr lang="en-GB" sz="2800" b="1" dirty="0">
                          <a:latin typeface="Century Gothic" panose="020B0502020202020204" pitchFamily="34" charset="0"/>
                        </a:rPr>
                        <a:t>4kg and 650g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9787497"/>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99E2EAC8-F961-4CE7-AF16-7E6DDF42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B994E4EA-F61E-4A58-AE6A-515421B884B7}"/>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4221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066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FED7B3F4-14C6-4611-9FA5-00BD015AC1EE}"/>
              </a:ext>
            </a:extLst>
          </p:cNvPr>
          <p:cNvGraphicFramePr>
            <a:graphicFrameLocks noGrp="1"/>
          </p:cNvGraphicFramePr>
          <p:nvPr>
            <p:extLst>
              <p:ext uri="{D42A27DB-BD31-4B8C-83A1-F6EECF244321}">
                <p14:modId xmlns:p14="http://schemas.microsoft.com/office/powerpoint/2010/main" val="2446733615"/>
              </p:ext>
            </p:extLst>
          </p:nvPr>
        </p:nvGraphicFramePr>
        <p:xfrm>
          <a:off x="2391507" y="2017634"/>
          <a:ext cx="4433743" cy="2133546"/>
        </p:xfrm>
        <a:graphic>
          <a:graphicData uri="http://schemas.openxmlformats.org/drawingml/2006/table">
            <a:tbl>
              <a:tblPr firstRow="1" bandRow="1">
                <a:tableStyleId>{5940675A-B579-460E-94D1-54222C63F5DA}</a:tableStyleId>
              </a:tblPr>
              <a:tblGrid>
                <a:gridCol w="1635735">
                  <a:extLst>
                    <a:ext uri="{9D8B030D-6E8A-4147-A177-3AD203B41FA5}">
                      <a16:colId xmlns:a16="http://schemas.microsoft.com/office/drawing/2014/main" val="765807718"/>
                    </a:ext>
                  </a:extLst>
                </a:gridCol>
                <a:gridCol w="1051194">
                  <a:extLst>
                    <a:ext uri="{9D8B030D-6E8A-4147-A177-3AD203B41FA5}">
                      <a16:colId xmlns:a16="http://schemas.microsoft.com/office/drawing/2014/main" val="1190121673"/>
                    </a:ext>
                  </a:extLst>
                </a:gridCol>
                <a:gridCol w="1746814">
                  <a:extLst>
                    <a:ext uri="{9D8B030D-6E8A-4147-A177-3AD203B41FA5}">
                      <a16:colId xmlns:a16="http://schemas.microsoft.com/office/drawing/2014/main" val="414539137"/>
                    </a:ext>
                  </a:extLst>
                </a:gridCol>
              </a:tblGrid>
              <a:tr h="1066773">
                <a:tc>
                  <a:txBody>
                    <a:bodyPr/>
                    <a:lstStyle/>
                    <a:p>
                      <a:pPr algn="ctr"/>
                      <a:r>
                        <a:rPr lang="en-GB" sz="2800" b="1" dirty="0">
                          <a:latin typeface="Century Gothic" panose="020B0502020202020204" pitchFamily="34" charset="0"/>
                        </a:rPr>
                        <a:t>3kg and 100g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450g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1kg and 100g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4218005185"/>
                  </a:ext>
                </a:extLst>
              </a:tr>
              <a:tr h="1066773">
                <a:tc gridSpan="3">
                  <a:txBody>
                    <a:bodyPr/>
                    <a:lstStyle/>
                    <a:p>
                      <a:pPr algn="ctr"/>
                      <a:r>
                        <a:rPr lang="en-GB" sz="2800" b="1" dirty="0">
                          <a:latin typeface="Century Gothic" panose="020B0502020202020204" pitchFamily="34" charset="0"/>
                        </a:rPr>
                        <a:t>4kg and 650g</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9787497"/>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0D271ED6-C61C-4380-BC09-301A0F10A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3807"/>
            <a:ext cx="1174025" cy="278902"/>
          </a:xfrm>
          <a:prstGeom prst="rect">
            <a:avLst/>
          </a:prstGeom>
        </p:spPr>
      </p:pic>
      <p:sp>
        <p:nvSpPr>
          <p:cNvPr id="13" name="TextBox 8">
            <a:extLst>
              <a:ext uri="{FF2B5EF4-FFF2-40B4-BE49-F238E27FC236}">
                <a16:creationId xmlns:a16="http://schemas.microsoft.com/office/drawing/2014/main" id="{F925F028-8BC0-42FD-A596-46ABD08BA68B}"/>
              </a:ext>
            </a:extLst>
          </p:cNvPr>
          <p:cNvSpPr txBox="1"/>
          <p:nvPr/>
        </p:nvSpPr>
        <p:spPr>
          <a:xfrm>
            <a:off x="27814" y="667811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9209327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6144f90-c7b6-48d0-aae5-f5e9e48cc3df"/>
    <ds:schemaRef ds:uri="0f0ae0ff-29c4-4766-b250-c1a9bee8d430"/>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D79F70AC-A6A8-45E8-B11E-492B19683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244</TotalTime>
  <Words>1066</Words>
  <Application>Microsoft Office PowerPoint</Application>
  <PresentationFormat>On-screen Show (4:3)</PresentationFormat>
  <Paragraphs>516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2</cp:revision>
  <dcterms:created xsi:type="dcterms:W3CDTF">2018-03-17T10:08:43Z</dcterms:created>
  <dcterms:modified xsi:type="dcterms:W3CDTF">2019-05-24T07:22:44Z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