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11" r:id="rId5"/>
    <p:sldId id="256" r:id="rId6"/>
    <p:sldId id="366" r:id="rId7"/>
    <p:sldId id="365" r:id="rId8"/>
    <p:sldId id="367" r:id="rId9"/>
    <p:sldId id="360" r:id="rId10"/>
    <p:sldId id="377" r:id="rId11"/>
    <p:sldId id="375" r:id="rId12"/>
    <p:sldId id="380" r:id="rId13"/>
    <p:sldId id="376" r:id="rId14"/>
    <p:sldId id="378" r:id="rId15"/>
    <p:sldId id="374" r:id="rId16"/>
    <p:sldId id="379" r:id="rId17"/>
    <p:sldId id="355" r:id="rId18"/>
    <p:sldId id="373" r:id="rId19"/>
    <p:sldId id="314" r:id="rId20"/>
    <p:sldId id="381" r:id="rId21"/>
    <p:sldId id="412" r:id="rId22"/>
    <p:sldId id="368" r:id="rId23"/>
    <p:sldId id="369" r:id="rId24"/>
    <p:sldId id="37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CC5696-BED1-4A56-864D-7FC790FA7EB7}" v="113" dt="2019-05-09T13:11:49.733"/>
    <p1510:client id="{E34CAD34-658A-4944-8FF1-A525A9066D65}" v="15" dt="2019-05-10T12:14:50.0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4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igh Sobol" userId="8430f2a2-602f-4dde-a79b-412efd9dd8bf" providerId="ADAL" clId="{34758F4D-0547-41DC-A1A9-D0C994561C99}"/>
  </pc:docChgLst>
  <pc:docChgLst>
    <pc:chgData name="Ashleigh Sobol" userId="8430f2a2-602f-4dde-a79b-412efd9dd8bf" providerId="ADAL" clId="{945C51C1-2AFD-4D2A-8B01-38125315A474}"/>
  </pc:docChgLst>
  <pc:docChgLst>
    <pc:chgData name="Kathryn Hiley" userId="2745fa84-d41e-443a-867d-996e1a007b4a" providerId="ADAL" clId="{ACCD0D09-BA57-4D71-AB9D-60E9A0650C26}"/>
    <pc:docChg chg="modSld">
      <pc:chgData name="Kathryn Hiley" userId="2745fa84-d41e-443a-867d-996e1a007b4a" providerId="ADAL" clId="{ACCD0D09-BA57-4D71-AB9D-60E9A0650C26}" dt="2019-03-18T16:22:28.525" v="1" actId="20577"/>
      <pc:docMkLst>
        <pc:docMk/>
      </pc:docMkLst>
      <pc:sldChg chg="modSp">
        <pc:chgData name="Kathryn Hiley" userId="2745fa84-d41e-443a-867d-996e1a007b4a" providerId="ADAL" clId="{ACCD0D09-BA57-4D71-AB9D-60E9A0650C26}" dt="2019-03-18T16:22:28.525" v="1" actId="20577"/>
        <pc:sldMkLst>
          <pc:docMk/>
          <pc:sldMk cId="332354265" sldId="366"/>
        </pc:sldMkLst>
        <pc:spChg chg="mod">
          <ac:chgData name="Kathryn Hiley" userId="2745fa84-d41e-443a-867d-996e1a007b4a" providerId="ADAL" clId="{ACCD0D09-BA57-4D71-AB9D-60E9A0650C26}" dt="2019-03-18T16:22:28.525" v="1" actId="20577"/>
          <ac:spMkLst>
            <pc:docMk/>
            <pc:sldMk cId="332354265" sldId="366"/>
            <ac:spMk id="19" creationId="{5252A847-DE45-4FA3-A1F8-EEBEB845FF8E}"/>
          </ac:spMkLst>
        </pc:spChg>
      </pc:sldChg>
    </pc:docChg>
  </pc:docChgLst>
  <pc:docChgLst>
    <pc:chgData name="Kelly Pierpoint" userId="3abd6744-e963-43b0-896c-084c3015026c" providerId="ADAL" clId="{39CC5696-BED1-4A56-864D-7FC790FA7EB7}"/>
    <pc:docChg chg="undo custSel addSld delSld modSld sldOrd">
      <pc:chgData name="Kelly Pierpoint" userId="3abd6744-e963-43b0-896c-084c3015026c" providerId="ADAL" clId="{39CC5696-BED1-4A56-864D-7FC790FA7EB7}" dt="2019-05-09T13:11:49.733" v="1025" actId="207"/>
      <pc:docMkLst>
        <pc:docMk/>
      </pc:docMkLst>
      <pc:sldChg chg="modSp">
        <pc:chgData name="Kelly Pierpoint" userId="3abd6744-e963-43b0-896c-084c3015026c" providerId="ADAL" clId="{39CC5696-BED1-4A56-864D-7FC790FA7EB7}" dt="2019-05-09T12:44:53.171" v="37"/>
        <pc:sldMkLst>
          <pc:docMk/>
          <pc:sldMk cId="2637481266" sldId="256"/>
        </pc:sldMkLst>
        <pc:spChg chg="mod">
          <ac:chgData name="Kelly Pierpoint" userId="3abd6744-e963-43b0-896c-084c3015026c" providerId="ADAL" clId="{39CC5696-BED1-4A56-864D-7FC790FA7EB7}" dt="2019-05-09T12:44:53.171" v="37"/>
          <ac:spMkLst>
            <pc:docMk/>
            <pc:sldMk cId="2637481266" sldId="256"/>
            <ac:spMk id="19" creationId="{5252A847-DE45-4FA3-A1F8-EEBEB845FF8E}"/>
          </ac:spMkLst>
        </pc:spChg>
      </pc:sldChg>
      <pc:sldChg chg="addSp delSp modSp">
        <pc:chgData name="Kelly Pierpoint" userId="3abd6744-e963-43b0-896c-084c3015026c" providerId="ADAL" clId="{39CC5696-BED1-4A56-864D-7FC790FA7EB7}" dt="2019-05-09T12:57:49.069" v="575" actId="1076"/>
        <pc:sldMkLst>
          <pc:docMk/>
          <pc:sldMk cId="636014570" sldId="314"/>
        </pc:sldMkLst>
        <pc:spChg chg="add del mod">
          <ac:chgData name="Kelly Pierpoint" userId="3abd6744-e963-43b0-896c-084c3015026c" providerId="ADAL" clId="{39CC5696-BED1-4A56-864D-7FC790FA7EB7}" dt="2019-05-09T12:52:57.746" v="359" actId="478"/>
          <ac:spMkLst>
            <pc:docMk/>
            <pc:sldMk cId="636014570" sldId="314"/>
            <ac:spMk id="2" creationId="{3E5B5621-ADEF-4561-9540-8206CA445612}"/>
          </ac:spMkLst>
        </pc:spChg>
        <pc:spChg chg="add mod">
          <ac:chgData name="Kelly Pierpoint" userId="3abd6744-e963-43b0-896c-084c3015026c" providerId="ADAL" clId="{39CC5696-BED1-4A56-864D-7FC790FA7EB7}" dt="2019-05-09T12:53:42.374" v="385" actId="1076"/>
          <ac:spMkLst>
            <pc:docMk/>
            <pc:sldMk cId="636014570" sldId="314"/>
            <ac:spMk id="3" creationId="{A4D984C4-833C-4DDE-BE52-C0C7F60439D1}"/>
          </ac:spMkLst>
        </pc:spChg>
        <pc:spChg chg="add mod">
          <ac:chgData name="Kelly Pierpoint" userId="3abd6744-e963-43b0-896c-084c3015026c" providerId="ADAL" clId="{39CC5696-BED1-4A56-864D-7FC790FA7EB7}" dt="2019-05-09T12:53:19.041" v="369" actId="1076"/>
          <ac:spMkLst>
            <pc:docMk/>
            <pc:sldMk cId="636014570" sldId="314"/>
            <ac:spMk id="4" creationId="{F9495D0F-3609-4F48-A54B-2E7DF0CC3EC6}"/>
          </ac:spMkLst>
        </pc:spChg>
        <pc:spChg chg="mod">
          <ac:chgData name="Kelly Pierpoint" userId="3abd6744-e963-43b0-896c-084c3015026c" providerId="ADAL" clId="{39CC5696-BED1-4A56-864D-7FC790FA7EB7}" dt="2019-05-09T12:56:00.918" v="486" actId="20577"/>
          <ac:spMkLst>
            <pc:docMk/>
            <pc:sldMk cId="636014570" sldId="314"/>
            <ac:spMk id="19" creationId="{5252A847-DE45-4FA3-A1F8-EEBEB845FF8E}"/>
          </ac:spMkLst>
        </pc:spChg>
        <pc:spChg chg="add mod">
          <ac:chgData name="Kelly Pierpoint" userId="3abd6744-e963-43b0-896c-084c3015026c" providerId="ADAL" clId="{39CC5696-BED1-4A56-864D-7FC790FA7EB7}" dt="2019-05-09T12:52:54.124" v="358" actId="20577"/>
          <ac:spMkLst>
            <pc:docMk/>
            <pc:sldMk cId="636014570" sldId="314"/>
            <ac:spMk id="20" creationId="{9B47E0D6-00F2-4016-BE0A-7EA46111F41E}"/>
          </ac:spMkLst>
        </pc:spChg>
        <pc:spChg chg="add mod">
          <ac:chgData name="Kelly Pierpoint" userId="3abd6744-e963-43b0-896c-084c3015026c" providerId="ADAL" clId="{39CC5696-BED1-4A56-864D-7FC790FA7EB7}" dt="2019-05-09T12:56:27.518" v="532" actId="1076"/>
          <ac:spMkLst>
            <pc:docMk/>
            <pc:sldMk cId="636014570" sldId="314"/>
            <ac:spMk id="22" creationId="{702C5863-7463-4C20-87C7-10C1D5D30F43}"/>
          </ac:spMkLst>
        </pc:spChg>
        <pc:spChg chg="add mod">
          <ac:chgData name="Kelly Pierpoint" userId="3abd6744-e963-43b0-896c-084c3015026c" providerId="ADAL" clId="{39CC5696-BED1-4A56-864D-7FC790FA7EB7}" dt="2019-05-09T12:52:27.703" v="305" actId="1076"/>
          <ac:spMkLst>
            <pc:docMk/>
            <pc:sldMk cId="636014570" sldId="314"/>
            <ac:spMk id="23" creationId="{8629A377-29A1-4BBA-91BD-5F85F1ABD6FA}"/>
          </ac:spMkLst>
        </pc:spChg>
        <pc:spChg chg="add mod">
          <ac:chgData name="Kelly Pierpoint" userId="3abd6744-e963-43b0-896c-084c3015026c" providerId="ADAL" clId="{39CC5696-BED1-4A56-864D-7FC790FA7EB7}" dt="2019-05-09T12:53:38.445" v="384" actId="1076"/>
          <ac:spMkLst>
            <pc:docMk/>
            <pc:sldMk cId="636014570" sldId="314"/>
            <ac:spMk id="24" creationId="{2EEBE748-E119-4CA5-937C-556886EFB96B}"/>
          </ac:spMkLst>
        </pc:spChg>
        <pc:spChg chg="add mod">
          <ac:chgData name="Kelly Pierpoint" userId="3abd6744-e963-43b0-896c-084c3015026c" providerId="ADAL" clId="{39CC5696-BED1-4A56-864D-7FC790FA7EB7}" dt="2019-05-09T12:56:29.783" v="533" actId="1076"/>
          <ac:spMkLst>
            <pc:docMk/>
            <pc:sldMk cId="636014570" sldId="314"/>
            <ac:spMk id="29" creationId="{3136258C-D496-4157-A70A-DEFA5EA277E1}"/>
          </ac:spMkLst>
        </pc:spChg>
        <pc:spChg chg="add del">
          <ac:chgData name="Kelly Pierpoint" userId="3abd6744-e963-43b0-896c-084c3015026c" providerId="ADAL" clId="{39CC5696-BED1-4A56-864D-7FC790FA7EB7}" dt="2019-05-09T12:56:33.548" v="535"/>
          <ac:spMkLst>
            <pc:docMk/>
            <pc:sldMk cId="636014570" sldId="314"/>
            <ac:spMk id="30" creationId="{D2F09A04-A6ED-4B88-A09E-03A5F418D5ED}"/>
          </ac:spMkLst>
        </pc:spChg>
        <pc:spChg chg="add mod">
          <ac:chgData name="Kelly Pierpoint" userId="3abd6744-e963-43b0-896c-084c3015026c" providerId="ADAL" clId="{39CC5696-BED1-4A56-864D-7FC790FA7EB7}" dt="2019-05-09T12:57:09.057" v="550" actId="688"/>
          <ac:spMkLst>
            <pc:docMk/>
            <pc:sldMk cId="636014570" sldId="314"/>
            <ac:spMk id="32" creationId="{07995BF3-EAFB-48AC-851B-399F6C1028A7}"/>
          </ac:spMkLst>
        </pc:spChg>
        <pc:spChg chg="add del mod">
          <ac:chgData name="Kelly Pierpoint" userId="3abd6744-e963-43b0-896c-084c3015026c" providerId="ADAL" clId="{39CC5696-BED1-4A56-864D-7FC790FA7EB7}" dt="2019-05-09T12:57:32.224" v="567" actId="1076"/>
          <ac:spMkLst>
            <pc:docMk/>
            <pc:sldMk cId="636014570" sldId="314"/>
            <ac:spMk id="33" creationId="{687CB161-5C42-43DF-8BB8-E6B4D94F25A0}"/>
          </ac:spMkLst>
        </pc:spChg>
        <pc:grpChg chg="add del">
          <ac:chgData name="Kelly Pierpoint" userId="3abd6744-e963-43b0-896c-084c3015026c" providerId="ADAL" clId="{39CC5696-BED1-4A56-864D-7FC790FA7EB7}" dt="2019-05-09T12:47:09.242" v="88"/>
          <ac:grpSpMkLst>
            <pc:docMk/>
            <pc:sldMk cId="636014570" sldId="314"/>
            <ac:grpSpMk id="7" creationId="{946DCDAB-0975-4E87-8F05-E8D7F8EBE4D6}"/>
          </ac:grpSpMkLst>
        </pc:grpChg>
        <pc:picChg chg="add mod modCrop">
          <ac:chgData name="Kelly Pierpoint" userId="3abd6744-e963-43b0-896c-084c3015026c" providerId="ADAL" clId="{39CC5696-BED1-4A56-864D-7FC790FA7EB7}" dt="2019-05-09T12:50:01.661" v="178" actId="1076"/>
          <ac:picMkLst>
            <pc:docMk/>
            <pc:sldMk cId="636014570" sldId="314"/>
            <ac:picMk id="21" creationId="{0F94DE39-F8DB-4F91-BD13-9E197C71A4D6}"/>
          </ac:picMkLst>
        </pc:picChg>
        <pc:picChg chg="add del mod modCrop">
          <ac:chgData name="Kelly Pierpoint" userId="3abd6744-e963-43b0-896c-084c3015026c" providerId="ADAL" clId="{39CC5696-BED1-4A56-864D-7FC790FA7EB7}" dt="2019-05-09T12:55:22.260" v="442" actId="478"/>
          <ac:picMkLst>
            <pc:docMk/>
            <pc:sldMk cId="636014570" sldId="314"/>
            <ac:picMk id="25" creationId="{41ED3AF2-1AC2-4438-956A-62DCC53110F7}"/>
          </ac:picMkLst>
        </pc:picChg>
        <pc:picChg chg="add del mod modCrop">
          <ac:chgData name="Kelly Pierpoint" userId="3abd6744-e963-43b0-896c-084c3015026c" providerId="ADAL" clId="{39CC5696-BED1-4A56-864D-7FC790FA7EB7}" dt="2019-05-09T12:55:22.260" v="442" actId="478"/>
          <ac:picMkLst>
            <pc:docMk/>
            <pc:sldMk cId="636014570" sldId="314"/>
            <ac:picMk id="26" creationId="{8CE1DC6A-80B3-45E9-A50F-C380800222BA}"/>
          </ac:picMkLst>
        </pc:picChg>
        <pc:picChg chg="add del mod modCrop">
          <ac:chgData name="Kelly Pierpoint" userId="3abd6744-e963-43b0-896c-084c3015026c" providerId="ADAL" clId="{39CC5696-BED1-4A56-864D-7FC790FA7EB7}" dt="2019-05-09T12:55:22.260" v="442" actId="478"/>
          <ac:picMkLst>
            <pc:docMk/>
            <pc:sldMk cId="636014570" sldId="314"/>
            <ac:picMk id="27" creationId="{9AAA6531-1662-4634-8EC5-786AD18FC56E}"/>
          </ac:picMkLst>
        </pc:picChg>
        <pc:picChg chg="add mod modCrop">
          <ac:chgData name="Kelly Pierpoint" userId="3abd6744-e963-43b0-896c-084c3015026c" providerId="ADAL" clId="{39CC5696-BED1-4A56-864D-7FC790FA7EB7}" dt="2019-05-09T12:56:13.530" v="500" actId="1076"/>
          <ac:picMkLst>
            <pc:docMk/>
            <pc:sldMk cId="636014570" sldId="314"/>
            <ac:picMk id="28" creationId="{8EB6AB59-E954-4FF6-B2C2-7A509E169611}"/>
          </ac:picMkLst>
        </pc:picChg>
        <pc:picChg chg="add mod modCrop">
          <ac:chgData name="Kelly Pierpoint" userId="3abd6744-e963-43b0-896c-084c3015026c" providerId="ADAL" clId="{39CC5696-BED1-4A56-864D-7FC790FA7EB7}" dt="2019-05-09T12:57:13.192" v="558" actId="1036"/>
          <ac:picMkLst>
            <pc:docMk/>
            <pc:sldMk cId="636014570" sldId="314"/>
            <ac:picMk id="31" creationId="{EC4EF8A0-0B4E-4F48-8474-C547C1B3541C}"/>
          </ac:picMkLst>
        </pc:picChg>
        <pc:picChg chg="add mod modCrop">
          <ac:chgData name="Kelly Pierpoint" userId="3abd6744-e963-43b0-896c-084c3015026c" providerId="ADAL" clId="{39CC5696-BED1-4A56-864D-7FC790FA7EB7}" dt="2019-05-09T12:57:49.069" v="575" actId="1076"/>
          <ac:picMkLst>
            <pc:docMk/>
            <pc:sldMk cId="636014570" sldId="314"/>
            <ac:picMk id="34" creationId="{0D67FF89-EF76-452E-B3AE-A282A66F4798}"/>
          </ac:picMkLst>
        </pc:picChg>
      </pc:sldChg>
      <pc:sldChg chg="addSp modSp">
        <pc:chgData name="Kelly Pierpoint" userId="3abd6744-e963-43b0-896c-084c3015026c" providerId="ADAL" clId="{39CC5696-BED1-4A56-864D-7FC790FA7EB7}" dt="2019-05-09T13:03:18.004" v="852" actId="1076"/>
        <pc:sldMkLst>
          <pc:docMk/>
          <pc:sldMk cId="1071900124" sldId="355"/>
        </pc:sldMkLst>
        <pc:spChg chg="add mod">
          <ac:chgData name="Kelly Pierpoint" userId="3abd6744-e963-43b0-896c-084c3015026c" providerId="ADAL" clId="{39CC5696-BED1-4A56-864D-7FC790FA7EB7}" dt="2019-05-09T12:59:38.393" v="751" actId="208"/>
          <ac:spMkLst>
            <pc:docMk/>
            <pc:sldMk cId="1071900124" sldId="355"/>
            <ac:spMk id="2" creationId="{3A59379B-527A-40FB-9871-A4F7D2268A9E}"/>
          </ac:spMkLst>
        </pc:spChg>
        <pc:spChg chg="add mod">
          <ac:chgData name="Kelly Pierpoint" userId="3abd6744-e963-43b0-896c-084c3015026c" providerId="ADAL" clId="{39CC5696-BED1-4A56-864D-7FC790FA7EB7}" dt="2019-05-09T13:00:01.847" v="771" actId="1076"/>
          <ac:spMkLst>
            <pc:docMk/>
            <pc:sldMk cId="1071900124" sldId="355"/>
            <ac:spMk id="3" creationId="{06278F37-9FD3-4ABA-8231-8CC43798F8F0}"/>
          </ac:spMkLst>
        </pc:spChg>
        <pc:spChg chg="add mod">
          <ac:chgData name="Kelly Pierpoint" userId="3abd6744-e963-43b0-896c-084c3015026c" providerId="ADAL" clId="{39CC5696-BED1-4A56-864D-7FC790FA7EB7}" dt="2019-05-09T13:00:21.466" v="778" actId="207"/>
          <ac:spMkLst>
            <pc:docMk/>
            <pc:sldMk cId="1071900124" sldId="355"/>
            <ac:spMk id="4" creationId="{4993ED68-D17A-49B3-8B15-224374A896FF}"/>
          </ac:spMkLst>
        </pc:spChg>
        <pc:spChg chg="add mod">
          <ac:chgData name="Kelly Pierpoint" userId="3abd6744-e963-43b0-896c-084c3015026c" providerId="ADAL" clId="{39CC5696-BED1-4A56-864D-7FC790FA7EB7}" dt="2019-05-09T13:00:49.992" v="787" actId="1076"/>
          <ac:spMkLst>
            <pc:docMk/>
            <pc:sldMk cId="1071900124" sldId="355"/>
            <ac:spMk id="5" creationId="{F21C2937-3700-4F82-A45B-2008019C23A7}"/>
          </ac:spMkLst>
        </pc:spChg>
        <pc:spChg chg="add mod">
          <ac:chgData name="Kelly Pierpoint" userId="3abd6744-e963-43b0-896c-084c3015026c" providerId="ADAL" clId="{39CC5696-BED1-4A56-864D-7FC790FA7EB7}" dt="2019-05-09T13:02:18.749" v="831" actId="14100"/>
          <ac:spMkLst>
            <pc:docMk/>
            <pc:sldMk cId="1071900124" sldId="355"/>
            <ac:spMk id="7" creationId="{002A9576-63E3-4929-97DE-C6A0D3E7F833}"/>
          </ac:spMkLst>
        </pc:spChg>
        <pc:spChg chg="add mod">
          <ac:chgData name="Kelly Pierpoint" userId="3abd6744-e963-43b0-896c-084c3015026c" providerId="ADAL" clId="{39CC5696-BED1-4A56-864D-7FC790FA7EB7}" dt="2019-05-09T13:02:06.048" v="830" actId="1076"/>
          <ac:spMkLst>
            <pc:docMk/>
            <pc:sldMk cId="1071900124" sldId="355"/>
            <ac:spMk id="11" creationId="{222C0AD5-42D5-47D2-8EA7-DF4F0D9CDF54}"/>
          </ac:spMkLst>
        </pc:spChg>
        <pc:spChg chg="add mod">
          <ac:chgData name="Kelly Pierpoint" userId="3abd6744-e963-43b0-896c-084c3015026c" providerId="ADAL" clId="{39CC5696-BED1-4A56-864D-7FC790FA7EB7}" dt="2019-05-09T13:01:21.937" v="798" actId="14100"/>
          <ac:spMkLst>
            <pc:docMk/>
            <pc:sldMk cId="1071900124" sldId="355"/>
            <ac:spMk id="12" creationId="{E18EED7C-98F3-4335-B3A5-4A1DC73BB2BB}"/>
          </ac:spMkLst>
        </pc:spChg>
        <pc:spChg chg="add mod">
          <ac:chgData name="Kelly Pierpoint" userId="3abd6744-e963-43b0-896c-084c3015026c" providerId="ADAL" clId="{39CC5696-BED1-4A56-864D-7FC790FA7EB7}" dt="2019-05-09T13:01:35.854" v="805" actId="1076"/>
          <ac:spMkLst>
            <pc:docMk/>
            <pc:sldMk cId="1071900124" sldId="355"/>
            <ac:spMk id="13" creationId="{A7486429-26F3-4010-93AE-88E0AC00AB25}"/>
          </ac:spMkLst>
        </pc:spChg>
        <pc:spChg chg="add mod">
          <ac:chgData name="Kelly Pierpoint" userId="3abd6744-e963-43b0-896c-084c3015026c" providerId="ADAL" clId="{39CC5696-BED1-4A56-864D-7FC790FA7EB7}" dt="2019-05-09T13:03:18.004" v="852" actId="1076"/>
          <ac:spMkLst>
            <pc:docMk/>
            <pc:sldMk cId="1071900124" sldId="355"/>
            <ac:spMk id="14" creationId="{0EFC5523-2902-474A-9045-9D9136EEAF3D}"/>
          </ac:spMkLst>
        </pc:spChg>
        <pc:spChg chg="mod">
          <ac:chgData name="Kelly Pierpoint" userId="3abd6744-e963-43b0-896c-084c3015026c" providerId="ADAL" clId="{39CC5696-BED1-4A56-864D-7FC790FA7EB7}" dt="2019-05-09T12:59:52.437" v="767" actId="20577"/>
          <ac:spMkLst>
            <pc:docMk/>
            <pc:sldMk cId="1071900124" sldId="355"/>
            <ac:spMk id="19" creationId="{5252A847-DE45-4FA3-A1F8-EEBEB845FF8E}"/>
          </ac:spMkLst>
        </pc:spChg>
      </pc:sldChg>
      <pc:sldChg chg="addSp delSp modSp">
        <pc:chgData name="Kelly Pierpoint" userId="3abd6744-e963-43b0-896c-084c3015026c" providerId="ADAL" clId="{39CC5696-BED1-4A56-864D-7FC790FA7EB7}" dt="2019-05-09T13:05:06.613" v="893" actId="113"/>
        <pc:sldMkLst>
          <pc:docMk/>
          <pc:sldMk cId="36917022" sldId="360"/>
        </pc:sldMkLst>
        <pc:spChg chg="mod">
          <ac:chgData name="Kelly Pierpoint" userId="3abd6744-e963-43b0-896c-084c3015026c" providerId="ADAL" clId="{39CC5696-BED1-4A56-864D-7FC790FA7EB7}" dt="2019-05-09T13:04:38.848" v="883" actId="20577"/>
          <ac:spMkLst>
            <pc:docMk/>
            <pc:sldMk cId="36917022" sldId="360"/>
            <ac:spMk id="19" creationId="{5252A847-DE45-4FA3-A1F8-EEBEB845FF8E}"/>
          </ac:spMkLst>
        </pc:spChg>
        <pc:spChg chg="mod">
          <ac:chgData name="Kelly Pierpoint" userId="3abd6744-e963-43b0-896c-084c3015026c" providerId="ADAL" clId="{39CC5696-BED1-4A56-864D-7FC790FA7EB7}" dt="2019-05-09T13:05:06.613" v="893" actId="113"/>
          <ac:spMkLst>
            <pc:docMk/>
            <pc:sldMk cId="36917022" sldId="360"/>
            <ac:spMk id="21" creationId="{247C81A6-9370-4CCD-AED4-3DBF436B38B3}"/>
          </ac:spMkLst>
        </pc:spChg>
        <pc:spChg chg="mod">
          <ac:chgData name="Kelly Pierpoint" userId="3abd6744-e963-43b0-896c-084c3015026c" providerId="ADAL" clId="{39CC5696-BED1-4A56-864D-7FC790FA7EB7}" dt="2019-05-09T13:05:06.613" v="893" actId="113"/>
          <ac:spMkLst>
            <pc:docMk/>
            <pc:sldMk cId="36917022" sldId="360"/>
            <ac:spMk id="22" creationId="{D44B7BBA-9F46-4C48-B19D-B6E4DBADE054}"/>
          </ac:spMkLst>
        </pc:spChg>
        <pc:spChg chg="mod">
          <ac:chgData name="Kelly Pierpoint" userId="3abd6744-e963-43b0-896c-084c3015026c" providerId="ADAL" clId="{39CC5696-BED1-4A56-864D-7FC790FA7EB7}" dt="2019-05-09T13:05:06.613" v="893" actId="113"/>
          <ac:spMkLst>
            <pc:docMk/>
            <pc:sldMk cId="36917022" sldId="360"/>
            <ac:spMk id="23" creationId="{E166B6BB-8827-496C-92AA-2B230B139FD0}"/>
          </ac:spMkLst>
        </pc:spChg>
        <pc:spChg chg="mod">
          <ac:chgData name="Kelly Pierpoint" userId="3abd6744-e963-43b0-896c-084c3015026c" providerId="ADAL" clId="{39CC5696-BED1-4A56-864D-7FC790FA7EB7}" dt="2019-05-09T13:05:06.613" v="893" actId="113"/>
          <ac:spMkLst>
            <pc:docMk/>
            <pc:sldMk cId="36917022" sldId="360"/>
            <ac:spMk id="24" creationId="{520C67E2-51C3-449E-A12D-D0BEA57A0464}"/>
          </ac:spMkLst>
        </pc:spChg>
        <pc:spChg chg="mod">
          <ac:chgData name="Kelly Pierpoint" userId="3abd6744-e963-43b0-896c-084c3015026c" providerId="ADAL" clId="{39CC5696-BED1-4A56-864D-7FC790FA7EB7}" dt="2019-05-09T13:05:06.613" v="893" actId="113"/>
          <ac:spMkLst>
            <pc:docMk/>
            <pc:sldMk cId="36917022" sldId="360"/>
            <ac:spMk id="25" creationId="{5485E2FB-2432-429E-89DE-28BBDEFF2853}"/>
          </ac:spMkLst>
        </pc:spChg>
        <pc:spChg chg="mod">
          <ac:chgData name="Kelly Pierpoint" userId="3abd6744-e963-43b0-896c-084c3015026c" providerId="ADAL" clId="{39CC5696-BED1-4A56-864D-7FC790FA7EB7}" dt="2019-05-09T13:05:06.613" v="893" actId="113"/>
          <ac:spMkLst>
            <pc:docMk/>
            <pc:sldMk cId="36917022" sldId="360"/>
            <ac:spMk id="26" creationId="{B770E5B0-C15A-4F8B-B8D5-90A13761D234}"/>
          </ac:spMkLst>
        </pc:spChg>
        <pc:spChg chg="mod">
          <ac:chgData name="Kelly Pierpoint" userId="3abd6744-e963-43b0-896c-084c3015026c" providerId="ADAL" clId="{39CC5696-BED1-4A56-864D-7FC790FA7EB7}" dt="2019-05-09T13:05:06.613" v="893" actId="113"/>
          <ac:spMkLst>
            <pc:docMk/>
            <pc:sldMk cId="36917022" sldId="360"/>
            <ac:spMk id="27" creationId="{9EBEE83F-349A-4CC7-A707-D18430D87C5E}"/>
          </ac:spMkLst>
        </pc:spChg>
        <pc:spChg chg="mod">
          <ac:chgData name="Kelly Pierpoint" userId="3abd6744-e963-43b0-896c-084c3015026c" providerId="ADAL" clId="{39CC5696-BED1-4A56-864D-7FC790FA7EB7}" dt="2019-05-09T13:05:06.613" v="893" actId="113"/>
          <ac:spMkLst>
            <pc:docMk/>
            <pc:sldMk cId="36917022" sldId="360"/>
            <ac:spMk id="28" creationId="{F3E406D9-C24A-4A4A-8A22-2DF397119598}"/>
          </ac:spMkLst>
        </pc:spChg>
        <pc:grpChg chg="add del">
          <ac:chgData name="Kelly Pierpoint" userId="3abd6744-e963-43b0-896c-084c3015026c" providerId="ADAL" clId="{39CC5696-BED1-4A56-864D-7FC790FA7EB7}" dt="2019-05-09T12:47:05.259" v="86"/>
          <ac:grpSpMkLst>
            <pc:docMk/>
            <pc:sldMk cId="36917022" sldId="360"/>
            <ac:grpSpMk id="7" creationId="{1D4BD1F8-D71E-4DB6-9C08-0C7EFF1A12C5}"/>
          </ac:grpSpMkLst>
        </pc:grpChg>
        <pc:grpChg chg="add">
          <ac:chgData name="Kelly Pierpoint" userId="3abd6744-e963-43b0-896c-084c3015026c" providerId="ADAL" clId="{39CC5696-BED1-4A56-864D-7FC790FA7EB7}" dt="2019-05-09T13:04:24.012" v="870"/>
          <ac:grpSpMkLst>
            <pc:docMk/>
            <pc:sldMk cId="36917022" sldId="360"/>
            <ac:grpSpMk id="20" creationId="{D0C3A46C-D3FF-4DB0-B417-21BFE22A01E1}"/>
          </ac:grpSpMkLst>
        </pc:grpChg>
      </pc:sldChg>
      <pc:sldChg chg="addSp modSp">
        <pc:chgData name="Kelly Pierpoint" userId="3abd6744-e963-43b0-896c-084c3015026c" providerId="ADAL" clId="{39CC5696-BED1-4A56-864D-7FC790FA7EB7}" dt="2019-05-09T12:46:04.726" v="81" actId="20577"/>
        <pc:sldMkLst>
          <pc:docMk/>
          <pc:sldMk cId="1669721746" sldId="365"/>
        </pc:sldMkLst>
        <pc:spChg chg="add">
          <ac:chgData name="Kelly Pierpoint" userId="3abd6744-e963-43b0-896c-084c3015026c" providerId="ADAL" clId="{39CC5696-BED1-4A56-864D-7FC790FA7EB7}" dt="2019-05-09T12:45:47.231" v="75"/>
          <ac:spMkLst>
            <pc:docMk/>
            <pc:sldMk cId="1669721746" sldId="365"/>
            <ac:spMk id="7" creationId="{E7ABA7F4-D809-4F89-B0D7-0B3E677EDA52}"/>
          </ac:spMkLst>
        </pc:spChg>
        <pc:spChg chg="add">
          <ac:chgData name="Kelly Pierpoint" userId="3abd6744-e963-43b0-896c-084c3015026c" providerId="ADAL" clId="{39CC5696-BED1-4A56-864D-7FC790FA7EB7}" dt="2019-05-09T12:45:47.231" v="75"/>
          <ac:spMkLst>
            <pc:docMk/>
            <pc:sldMk cId="1669721746" sldId="365"/>
            <ac:spMk id="11" creationId="{9EE68284-3410-4735-9D84-302A9E0EE5F3}"/>
          </ac:spMkLst>
        </pc:spChg>
        <pc:spChg chg="add">
          <ac:chgData name="Kelly Pierpoint" userId="3abd6744-e963-43b0-896c-084c3015026c" providerId="ADAL" clId="{39CC5696-BED1-4A56-864D-7FC790FA7EB7}" dt="2019-05-09T12:45:47.231" v="75"/>
          <ac:spMkLst>
            <pc:docMk/>
            <pc:sldMk cId="1669721746" sldId="365"/>
            <ac:spMk id="12" creationId="{34E08BBC-394B-490B-9BCF-563691F5AB05}"/>
          </ac:spMkLst>
        </pc:spChg>
        <pc:spChg chg="mod">
          <ac:chgData name="Kelly Pierpoint" userId="3abd6744-e963-43b0-896c-084c3015026c" providerId="ADAL" clId="{39CC5696-BED1-4A56-864D-7FC790FA7EB7}" dt="2019-05-09T12:46:04.726" v="81" actId="20577"/>
          <ac:spMkLst>
            <pc:docMk/>
            <pc:sldMk cId="1669721746" sldId="365"/>
            <ac:spMk id="19" creationId="{5252A847-DE45-4FA3-A1F8-EEBEB845FF8E}"/>
          </ac:spMkLst>
        </pc:spChg>
      </pc:sldChg>
      <pc:sldChg chg="modSp">
        <pc:chgData name="Kelly Pierpoint" userId="3abd6744-e963-43b0-896c-084c3015026c" providerId="ADAL" clId="{39CC5696-BED1-4A56-864D-7FC790FA7EB7}" dt="2019-05-09T12:45:19.279" v="72" actId="20577"/>
        <pc:sldMkLst>
          <pc:docMk/>
          <pc:sldMk cId="332354265" sldId="366"/>
        </pc:sldMkLst>
        <pc:spChg chg="mod">
          <ac:chgData name="Kelly Pierpoint" userId="3abd6744-e963-43b0-896c-084c3015026c" providerId="ADAL" clId="{39CC5696-BED1-4A56-864D-7FC790FA7EB7}" dt="2019-05-09T12:45:19.279" v="72" actId="20577"/>
          <ac:spMkLst>
            <pc:docMk/>
            <pc:sldMk cId="332354265" sldId="366"/>
            <ac:spMk id="19" creationId="{5252A847-DE45-4FA3-A1F8-EEBEB845FF8E}"/>
          </ac:spMkLst>
        </pc:spChg>
      </pc:sldChg>
      <pc:sldChg chg="addSp modSp add">
        <pc:chgData name="Kelly Pierpoint" userId="3abd6744-e963-43b0-896c-084c3015026c" providerId="ADAL" clId="{39CC5696-BED1-4A56-864D-7FC790FA7EB7}" dt="2019-05-09T12:46:17.543" v="84" actId="113"/>
        <pc:sldMkLst>
          <pc:docMk/>
          <pc:sldMk cId="476104502" sldId="367"/>
        </pc:sldMkLst>
        <pc:spChg chg="add mod">
          <ac:chgData name="Kelly Pierpoint" userId="3abd6744-e963-43b0-896c-084c3015026c" providerId="ADAL" clId="{39CC5696-BED1-4A56-864D-7FC790FA7EB7}" dt="2019-05-09T12:46:17.543" v="84" actId="113"/>
          <ac:spMkLst>
            <pc:docMk/>
            <pc:sldMk cId="476104502" sldId="367"/>
            <ac:spMk id="13" creationId="{14B0BA20-F45D-4378-B1F0-2A1895AF91B6}"/>
          </ac:spMkLst>
        </pc:spChg>
        <pc:spChg chg="add mod">
          <ac:chgData name="Kelly Pierpoint" userId="3abd6744-e963-43b0-896c-084c3015026c" providerId="ADAL" clId="{39CC5696-BED1-4A56-864D-7FC790FA7EB7}" dt="2019-05-09T12:46:17.543" v="84" actId="113"/>
          <ac:spMkLst>
            <pc:docMk/>
            <pc:sldMk cId="476104502" sldId="367"/>
            <ac:spMk id="14" creationId="{D63D90E5-20CD-4071-9DDC-853BBE4FB1BD}"/>
          </ac:spMkLst>
        </pc:spChg>
        <pc:spChg chg="add mod">
          <ac:chgData name="Kelly Pierpoint" userId="3abd6744-e963-43b0-896c-084c3015026c" providerId="ADAL" clId="{39CC5696-BED1-4A56-864D-7FC790FA7EB7}" dt="2019-05-09T12:46:17.543" v="84" actId="113"/>
          <ac:spMkLst>
            <pc:docMk/>
            <pc:sldMk cId="476104502" sldId="367"/>
            <ac:spMk id="15" creationId="{7EBA86B8-A94C-4E98-9D8E-909DFDE497FA}"/>
          </ac:spMkLst>
        </pc:spChg>
        <pc:spChg chg="add mod">
          <ac:chgData name="Kelly Pierpoint" userId="3abd6744-e963-43b0-896c-084c3015026c" providerId="ADAL" clId="{39CC5696-BED1-4A56-864D-7FC790FA7EB7}" dt="2019-05-09T12:46:17.543" v="84" actId="113"/>
          <ac:spMkLst>
            <pc:docMk/>
            <pc:sldMk cId="476104502" sldId="367"/>
            <ac:spMk id="16" creationId="{99770DEE-DC7C-4B36-A70E-A3B46CFD8557}"/>
          </ac:spMkLst>
        </pc:spChg>
        <pc:spChg chg="mod">
          <ac:chgData name="Kelly Pierpoint" userId="3abd6744-e963-43b0-896c-084c3015026c" providerId="ADAL" clId="{39CC5696-BED1-4A56-864D-7FC790FA7EB7}" dt="2019-05-09T12:46:01.603" v="79" actId="20577"/>
          <ac:spMkLst>
            <pc:docMk/>
            <pc:sldMk cId="476104502" sldId="367"/>
            <ac:spMk id="19" creationId="{5252A847-DE45-4FA3-A1F8-EEBEB845FF8E}"/>
          </ac:spMkLst>
        </pc:spChg>
      </pc:sldChg>
      <pc:sldChg chg="addSp delSp modSp add">
        <pc:chgData name="Kelly Pierpoint" userId="3abd6744-e963-43b0-896c-084c3015026c" providerId="ADAL" clId="{39CC5696-BED1-4A56-864D-7FC790FA7EB7}" dt="2019-05-09T12:50:30.135" v="185" actId="120"/>
        <pc:sldMkLst>
          <pc:docMk/>
          <pc:sldMk cId="31506049" sldId="368"/>
        </pc:sldMkLst>
        <pc:spChg chg="mod">
          <ac:chgData name="Kelly Pierpoint" userId="3abd6744-e963-43b0-896c-084c3015026c" providerId="ADAL" clId="{39CC5696-BED1-4A56-864D-7FC790FA7EB7}" dt="2019-05-09T12:47:59.088" v="102" actId="208"/>
          <ac:spMkLst>
            <pc:docMk/>
            <pc:sldMk cId="31506049" sldId="368"/>
            <ac:spMk id="11" creationId="{9939AC40-870A-45AE-A092-617DED71C222}"/>
          </ac:spMkLst>
        </pc:spChg>
        <pc:spChg chg="del mod">
          <ac:chgData name="Kelly Pierpoint" userId="3abd6744-e963-43b0-896c-084c3015026c" providerId="ADAL" clId="{39CC5696-BED1-4A56-864D-7FC790FA7EB7}" dt="2019-05-09T12:48:36.326" v="127" actId="478"/>
          <ac:spMkLst>
            <pc:docMk/>
            <pc:sldMk cId="31506049" sldId="368"/>
            <ac:spMk id="12" creationId="{CA87B319-CCBA-4FAD-A7DC-3AB3B08A08AA}"/>
          </ac:spMkLst>
        </pc:spChg>
        <pc:spChg chg="mod">
          <ac:chgData name="Kelly Pierpoint" userId="3abd6744-e963-43b0-896c-084c3015026c" providerId="ADAL" clId="{39CC5696-BED1-4A56-864D-7FC790FA7EB7}" dt="2019-05-09T12:47:39.936" v="94" actId="113"/>
          <ac:spMkLst>
            <pc:docMk/>
            <pc:sldMk cId="31506049" sldId="368"/>
            <ac:spMk id="13" creationId="{D796FE53-4D98-471E-8BB1-685E44C2F71D}"/>
          </ac:spMkLst>
        </pc:spChg>
        <pc:spChg chg="mod">
          <ac:chgData name="Kelly Pierpoint" userId="3abd6744-e963-43b0-896c-084c3015026c" providerId="ADAL" clId="{39CC5696-BED1-4A56-864D-7FC790FA7EB7}" dt="2019-05-09T12:47:56.462" v="100" actId="207"/>
          <ac:spMkLst>
            <pc:docMk/>
            <pc:sldMk cId="31506049" sldId="368"/>
            <ac:spMk id="14" creationId="{06D6D1D8-24AA-4D26-90D5-EFAB13AE12D6}"/>
          </ac:spMkLst>
        </pc:spChg>
        <pc:spChg chg="mod">
          <ac:chgData name="Kelly Pierpoint" userId="3abd6744-e963-43b0-896c-084c3015026c" providerId="ADAL" clId="{39CC5696-BED1-4A56-864D-7FC790FA7EB7}" dt="2019-05-09T12:48:00.993" v="104" actId="208"/>
          <ac:spMkLst>
            <pc:docMk/>
            <pc:sldMk cId="31506049" sldId="368"/>
            <ac:spMk id="15" creationId="{25EE8A25-1E5A-4147-8987-EC07488D5E55}"/>
          </ac:spMkLst>
        </pc:spChg>
        <pc:spChg chg="del mod">
          <ac:chgData name="Kelly Pierpoint" userId="3abd6744-e963-43b0-896c-084c3015026c" providerId="ADAL" clId="{39CC5696-BED1-4A56-864D-7FC790FA7EB7}" dt="2019-05-09T12:48:36.326" v="127" actId="478"/>
          <ac:spMkLst>
            <pc:docMk/>
            <pc:sldMk cId="31506049" sldId="368"/>
            <ac:spMk id="16" creationId="{F0A4C766-584E-4D88-A130-6C2698C07CBE}"/>
          </ac:spMkLst>
        </pc:spChg>
        <pc:spChg chg="mod">
          <ac:chgData name="Kelly Pierpoint" userId="3abd6744-e963-43b0-896c-084c3015026c" providerId="ADAL" clId="{39CC5696-BED1-4A56-864D-7FC790FA7EB7}" dt="2019-05-09T12:47:39.936" v="94" actId="113"/>
          <ac:spMkLst>
            <pc:docMk/>
            <pc:sldMk cId="31506049" sldId="368"/>
            <ac:spMk id="17" creationId="{1E3AC580-40C1-4097-A761-321319B40AD2}"/>
          </ac:spMkLst>
        </pc:spChg>
        <pc:spChg chg="mod">
          <ac:chgData name="Kelly Pierpoint" userId="3abd6744-e963-43b0-896c-084c3015026c" providerId="ADAL" clId="{39CC5696-BED1-4A56-864D-7FC790FA7EB7}" dt="2019-05-09T12:47:39.936" v="94" actId="113"/>
          <ac:spMkLst>
            <pc:docMk/>
            <pc:sldMk cId="31506049" sldId="368"/>
            <ac:spMk id="18" creationId="{D457A034-0F7C-476E-9F25-F6E32DB5E486}"/>
          </ac:spMkLst>
        </pc:spChg>
        <pc:spChg chg="mod">
          <ac:chgData name="Kelly Pierpoint" userId="3abd6744-e963-43b0-896c-084c3015026c" providerId="ADAL" clId="{39CC5696-BED1-4A56-864D-7FC790FA7EB7}" dt="2019-05-09T12:50:30.135" v="185" actId="120"/>
          <ac:spMkLst>
            <pc:docMk/>
            <pc:sldMk cId="31506049" sldId="368"/>
            <ac:spMk id="19" creationId="{5252A847-DE45-4FA3-A1F8-EEBEB845FF8E}"/>
          </ac:spMkLst>
        </pc:spChg>
        <pc:spChg chg="add">
          <ac:chgData name="Kelly Pierpoint" userId="3abd6744-e963-43b0-896c-084c3015026c" providerId="ADAL" clId="{39CC5696-BED1-4A56-864D-7FC790FA7EB7}" dt="2019-05-09T12:48:40.126" v="128"/>
          <ac:spMkLst>
            <pc:docMk/>
            <pc:sldMk cId="31506049" sldId="368"/>
            <ac:spMk id="20" creationId="{8D31643D-9CAB-4518-820D-8B06C668F368}"/>
          </ac:spMkLst>
        </pc:spChg>
        <pc:spChg chg="add">
          <ac:chgData name="Kelly Pierpoint" userId="3abd6744-e963-43b0-896c-084c3015026c" providerId="ADAL" clId="{39CC5696-BED1-4A56-864D-7FC790FA7EB7}" dt="2019-05-09T12:48:40.126" v="128"/>
          <ac:spMkLst>
            <pc:docMk/>
            <pc:sldMk cId="31506049" sldId="368"/>
            <ac:spMk id="21" creationId="{8D2FA57A-25EE-4EFD-AC90-87A20BB7CECB}"/>
          </ac:spMkLst>
        </pc:spChg>
        <pc:grpChg chg="add">
          <ac:chgData name="Kelly Pierpoint" userId="3abd6744-e963-43b0-896c-084c3015026c" providerId="ADAL" clId="{39CC5696-BED1-4A56-864D-7FC790FA7EB7}" dt="2019-05-09T12:47:14.751" v="91"/>
          <ac:grpSpMkLst>
            <pc:docMk/>
            <pc:sldMk cId="31506049" sldId="368"/>
            <ac:grpSpMk id="7" creationId="{97ECDB02-A62D-4B40-97E3-04514D859BF7}"/>
          </ac:grpSpMkLst>
        </pc:grpChg>
      </pc:sldChg>
      <pc:sldChg chg="modSp add">
        <pc:chgData name="Kelly Pierpoint" userId="3abd6744-e963-43b0-896c-084c3015026c" providerId="ADAL" clId="{39CC5696-BED1-4A56-864D-7FC790FA7EB7}" dt="2019-05-09T12:50:46.088" v="195" actId="207"/>
        <pc:sldMkLst>
          <pc:docMk/>
          <pc:sldMk cId="1239287347" sldId="369"/>
        </pc:sldMkLst>
        <pc:spChg chg="mod">
          <ac:chgData name="Kelly Pierpoint" userId="3abd6744-e963-43b0-896c-084c3015026c" providerId="ADAL" clId="{39CC5696-BED1-4A56-864D-7FC790FA7EB7}" dt="2019-05-09T12:48:25.937" v="126" actId="1076"/>
          <ac:spMkLst>
            <pc:docMk/>
            <pc:sldMk cId="1239287347" sldId="369"/>
            <ac:spMk id="12" creationId="{CA87B319-CCBA-4FAD-A7DC-3AB3B08A08AA}"/>
          </ac:spMkLst>
        </pc:spChg>
        <pc:spChg chg="mod">
          <ac:chgData name="Kelly Pierpoint" userId="3abd6744-e963-43b0-896c-084c3015026c" providerId="ADAL" clId="{39CC5696-BED1-4A56-864D-7FC790FA7EB7}" dt="2019-05-09T12:48:24.583" v="125" actId="1076"/>
          <ac:spMkLst>
            <pc:docMk/>
            <pc:sldMk cId="1239287347" sldId="369"/>
            <ac:spMk id="16" creationId="{F0A4C766-584E-4D88-A130-6C2698C07CBE}"/>
          </ac:spMkLst>
        </pc:spChg>
        <pc:spChg chg="mod">
          <ac:chgData name="Kelly Pierpoint" userId="3abd6744-e963-43b0-896c-084c3015026c" providerId="ADAL" clId="{39CC5696-BED1-4A56-864D-7FC790FA7EB7}" dt="2019-05-09T12:50:46.088" v="195" actId="207"/>
          <ac:spMkLst>
            <pc:docMk/>
            <pc:sldMk cId="1239287347" sldId="369"/>
            <ac:spMk id="19" creationId="{5252A847-DE45-4FA3-A1F8-EEBEB845FF8E}"/>
          </ac:spMkLst>
        </pc:spChg>
      </pc:sldChg>
      <pc:sldChg chg="add del">
        <pc:chgData name="Kelly Pierpoint" userId="3abd6744-e963-43b0-896c-084c3015026c" providerId="ADAL" clId="{39CC5696-BED1-4A56-864D-7FC790FA7EB7}" dt="2019-05-09T12:47:44.076" v="96"/>
        <pc:sldMkLst>
          <pc:docMk/>
          <pc:sldMk cId="2913125815" sldId="369"/>
        </pc:sldMkLst>
      </pc:sldChg>
      <pc:sldChg chg="add">
        <pc:chgData name="Kelly Pierpoint" userId="3abd6744-e963-43b0-896c-084c3015026c" providerId="ADAL" clId="{39CC5696-BED1-4A56-864D-7FC790FA7EB7}" dt="2019-05-09T12:50:37.628" v="187"/>
        <pc:sldMkLst>
          <pc:docMk/>
          <pc:sldMk cId="329651700" sldId="370"/>
        </pc:sldMkLst>
      </pc:sldChg>
      <pc:sldChg chg="add del">
        <pc:chgData name="Kelly Pierpoint" userId="3abd6744-e963-43b0-896c-084c3015026c" providerId="ADAL" clId="{39CC5696-BED1-4A56-864D-7FC790FA7EB7}" dt="2019-05-09T12:50:10.341" v="181" actId="2696"/>
        <pc:sldMkLst>
          <pc:docMk/>
          <pc:sldMk cId="2298656352" sldId="370"/>
        </pc:sldMkLst>
      </pc:sldChg>
      <pc:sldChg chg="modSp add">
        <pc:chgData name="Kelly Pierpoint" userId="3abd6744-e963-43b0-896c-084c3015026c" providerId="ADAL" clId="{39CC5696-BED1-4A56-864D-7FC790FA7EB7}" dt="2019-05-09T12:58:10.955" v="592" actId="5793"/>
        <pc:sldMkLst>
          <pc:docMk/>
          <pc:sldMk cId="540397998" sldId="371"/>
        </pc:sldMkLst>
        <pc:spChg chg="mod">
          <ac:chgData name="Kelly Pierpoint" userId="3abd6744-e963-43b0-896c-084c3015026c" providerId="ADAL" clId="{39CC5696-BED1-4A56-864D-7FC790FA7EB7}" dt="2019-05-09T12:58:10.955" v="592" actId="5793"/>
          <ac:spMkLst>
            <pc:docMk/>
            <pc:sldMk cId="540397998" sldId="371"/>
            <ac:spMk id="19" creationId="{5252A847-DE45-4FA3-A1F8-EEBEB845FF8E}"/>
          </ac:spMkLst>
        </pc:spChg>
      </pc:sldChg>
      <pc:sldChg chg="modSp add">
        <pc:chgData name="Kelly Pierpoint" userId="3abd6744-e963-43b0-896c-084c3015026c" providerId="ADAL" clId="{39CC5696-BED1-4A56-864D-7FC790FA7EB7}" dt="2019-05-09T12:58:49.611" v="746" actId="313"/>
        <pc:sldMkLst>
          <pc:docMk/>
          <pc:sldMk cId="1133387036" sldId="372"/>
        </pc:sldMkLst>
        <pc:spChg chg="mod">
          <ac:chgData name="Kelly Pierpoint" userId="3abd6744-e963-43b0-896c-084c3015026c" providerId="ADAL" clId="{39CC5696-BED1-4A56-864D-7FC790FA7EB7}" dt="2019-05-09T12:58:49.611" v="746" actId="313"/>
          <ac:spMkLst>
            <pc:docMk/>
            <pc:sldMk cId="1133387036" sldId="372"/>
            <ac:spMk id="19" creationId="{5252A847-DE45-4FA3-A1F8-EEBEB845FF8E}"/>
          </ac:spMkLst>
        </pc:spChg>
      </pc:sldChg>
      <pc:sldChg chg="addSp modSp add">
        <pc:chgData name="Kelly Pierpoint" userId="3abd6744-e963-43b0-896c-084c3015026c" providerId="ADAL" clId="{39CC5696-BED1-4A56-864D-7FC790FA7EB7}" dt="2019-05-09T13:03:26.067" v="854" actId="207"/>
        <pc:sldMkLst>
          <pc:docMk/>
          <pc:sldMk cId="184818057" sldId="373"/>
        </pc:sldMkLst>
        <pc:spChg chg="mod">
          <ac:chgData name="Kelly Pierpoint" userId="3abd6744-e963-43b0-896c-084c3015026c" providerId="ADAL" clId="{39CC5696-BED1-4A56-864D-7FC790FA7EB7}" dt="2019-05-09T13:02:32.808" v="835" actId="207"/>
          <ac:spMkLst>
            <pc:docMk/>
            <pc:sldMk cId="184818057" sldId="373"/>
            <ac:spMk id="3" creationId="{06278F37-9FD3-4ABA-8231-8CC43798F8F0}"/>
          </ac:spMkLst>
        </pc:spChg>
        <pc:spChg chg="mod">
          <ac:chgData name="Kelly Pierpoint" userId="3abd6744-e963-43b0-896c-084c3015026c" providerId="ADAL" clId="{39CC5696-BED1-4A56-864D-7FC790FA7EB7}" dt="2019-05-09T13:02:42.191" v="839" actId="207"/>
          <ac:spMkLst>
            <pc:docMk/>
            <pc:sldMk cId="184818057" sldId="373"/>
            <ac:spMk id="12" creationId="{E18EED7C-98F3-4335-B3A5-4A1DC73BB2BB}"/>
          </ac:spMkLst>
        </pc:spChg>
        <pc:spChg chg="mod">
          <ac:chgData name="Kelly Pierpoint" userId="3abd6744-e963-43b0-896c-084c3015026c" providerId="ADAL" clId="{39CC5696-BED1-4A56-864D-7FC790FA7EB7}" dt="2019-05-09T13:02:40.024" v="838" actId="207"/>
          <ac:spMkLst>
            <pc:docMk/>
            <pc:sldMk cId="184818057" sldId="373"/>
            <ac:spMk id="13" creationId="{A7486429-26F3-4010-93AE-88E0AC00AB25}"/>
          </ac:spMkLst>
        </pc:spChg>
        <pc:spChg chg="add mod">
          <ac:chgData name="Kelly Pierpoint" userId="3abd6744-e963-43b0-896c-084c3015026c" providerId="ADAL" clId="{39CC5696-BED1-4A56-864D-7FC790FA7EB7}" dt="2019-05-09T13:03:26.067" v="854" actId="207"/>
          <ac:spMkLst>
            <pc:docMk/>
            <pc:sldMk cId="184818057" sldId="373"/>
            <ac:spMk id="15" creationId="{74548FAC-A893-4463-93C5-7FA64345FE5B}"/>
          </ac:spMkLst>
        </pc:spChg>
      </pc:sldChg>
      <pc:sldChg chg="modSp add">
        <pc:chgData name="Kelly Pierpoint" userId="3abd6744-e963-43b0-896c-084c3015026c" providerId="ADAL" clId="{39CC5696-BED1-4A56-864D-7FC790FA7EB7}" dt="2019-05-09T13:08:30.286" v="951"/>
        <pc:sldMkLst>
          <pc:docMk/>
          <pc:sldMk cId="1666230687" sldId="374"/>
        </pc:sldMkLst>
        <pc:spChg chg="mod">
          <ac:chgData name="Kelly Pierpoint" userId="3abd6744-e963-43b0-896c-084c3015026c" providerId="ADAL" clId="{39CC5696-BED1-4A56-864D-7FC790FA7EB7}" dt="2019-05-09T13:08:30.286" v="951"/>
          <ac:spMkLst>
            <pc:docMk/>
            <pc:sldMk cId="1666230687" sldId="374"/>
            <ac:spMk id="19" creationId="{5252A847-DE45-4FA3-A1F8-EEBEB845FF8E}"/>
          </ac:spMkLst>
        </pc:spChg>
      </pc:sldChg>
      <pc:sldChg chg="addSp delSp modSp add ord">
        <pc:chgData name="Kelly Pierpoint" userId="3abd6744-e963-43b0-896c-084c3015026c" providerId="ADAL" clId="{39CC5696-BED1-4A56-864D-7FC790FA7EB7}" dt="2019-05-09T13:11:38.562" v="1005" actId="478"/>
        <pc:sldMkLst>
          <pc:docMk/>
          <pc:sldMk cId="601966033" sldId="375"/>
        </pc:sldMkLst>
        <pc:spChg chg="add del mod">
          <ac:chgData name="Kelly Pierpoint" userId="3abd6744-e963-43b0-896c-084c3015026c" providerId="ADAL" clId="{39CC5696-BED1-4A56-864D-7FC790FA7EB7}" dt="2019-05-09T13:11:38.562" v="1005" actId="478"/>
          <ac:spMkLst>
            <pc:docMk/>
            <pc:sldMk cId="601966033" sldId="375"/>
            <ac:spMk id="2" creationId="{CFBE1AD1-1250-43CC-A338-D2C709537D89}"/>
          </ac:spMkLst>
        </pc:spChg>
        <pc:spChg chg="add mod ord">
          <ac:chgData name="Kelly Pierpoint" userId="3abd6744-e963-43b0-896c-084c3015026c" providerId="ADAL" clId="{39CC5696-BED1-4A56-864D-7FC790FA7EB7}" dt="2019-05-09T13:10:58.578" v="997" actId="1076"/>
          <ac:spMkLst>
            <pc:docMk/>
            <pc:sldMk cId="601966033" sldId="375"/>
            <ac:spMk id="7" creationId="{996965EF-43B1-43D8-B547-AB8CFBE5AE41}"/>
          </ac:spMkLst>
        </pc:spChg>
        <pc:spChg chg="add mod ord">
          <ac:chgData name="Kelly Pierpoint" userId="3abd6744-e963-43b0-896c-084c3015026c" providerId="ADAL" clId="{39CC5696-BED1-4A56-864D-7FC790FA7EB7}" dt="2019-05-09T13:11:11.997" v="999" actId="1076"/>
          <ac:spMkLst>
            <pc:docMk/>
            <pc:sldMk cId="601966033" sldId="375"/>
            <ac:spMk id="11" creationId="{3371EB07-A6E2-4D4C-BB4D-77A6B9458292}"/>
          </ac:spMkLst>
        </pc:spChg>
        <pc:spChg chg="add mod ord">
          <ac:chgData name="Kelly Pierpoint" userId="3abd6744-e963-43b0-896c-084c3015026c" providerId="ADAL" clId="{39CC5696-BED1-4A56-864D-7FC790FA7EB7}" dt="2019-05-09T13:11:11.997" v="999" actId="1076"/>
          <ac:spMkLst>
            <pc:docMk/>
            <pc:sldMk cId="601966033" sldId="375"/>
            <ac:spMk id="12" creationId="{FADAFAF3-F11B-42DC-8FFA-082F63E0085F}"/>
          </ac:spMkLst>
        </pc:spChg>
        <pc:spChg chg="add mod ord">
          <ac:chgData name="Kelly Pierpoint" userId="3abd6744-e963-43b0-896c-084c3015026c" providerId="ADAL" clId="{39CC5696-BED1-4A56-864D-7FC790FA7EB7}" dt="2019-05-09T13:11:31.113" v="1003" actId="1076"/>
          <ac:spMkLst>
            <pc:docMk/>
            <pc:sldMk cId="601966033" sldId="375"/>
            <ac:spMk id="13" creationId="{B420DFE4-E138-415B-8AB9-C30C8C3747F8}"/>
          </ac:spMkLst>
        </pc:spChg>
        <pc:spChg chg="add mod ord">
          <ac:chgData name="Kelly Pierpoint" userId="3abd6744-e963-43b0-896c-084c3015026c" providerId="ADAL" clId="{39CC5696-BED1-4A56-864D-7FC790FA7EB7}" dt="2019-05-09T13:10:58.578" v="997" actId="1076"/>
          <ac:spMkLst>
            <pc:docMk/>
            <pc:sldMk cId="601966033" sldId="375"/>
            <ac:spMk id="14" creationId="{522FF680-8730-46D5-90B7-816D8D197502}"/>
          </ac:spMkLst>
        </pc:spChg>
        <pc:spChg chg="add mod ord">
          <ac:chgData name="Kelly Pierpoint" userId="3abd6744-e963-43b0-896c-084c3015026c" providerId="ADAL" clId="{39CC5696-BED1-4A56-864D-7FC790FA7EB7}" dt="2019-05-09T13:11:02.531" v="998" actId="1076"/>
          <ac:spMkLst>
            <pc:docMk/>
            <pc:sldMk cId="601966033" sldId="375"/>
            <ac:spMk id="15" creationId="{678E5D7F-4C36-4F84-A620-BB8CB5C4A2E1}"/>
          </ac:spMkLst>
        </pc:spChg>
        <pc:spChg chg="mod">
          <ac:chgData name="Kelly Pierpoint" userId="3abd6744-e963-43b0-896c-084c3015026c" providerId="ADAL" clId="{39CC5696-BED1-4A56-864D-7FC790FA7EB7}" dt="2019-05-09T13:10:32.164" v="990" actId="20577"/>
          <ac:spMkLst>
            <pc:docMk/>
            <pc:sldMk cId="601966033" sldId="375"/>
            <ac:spMk id="19" creationId="{5252A847-DE45-4FA3-A1F8-EEBEB845FF8E}"/>
          </ac:spMkLst>
        </pc:spChg>
      </pc:sldChg>
      <pc:sldChg chg="addSp modSp add">
        <pc:chgData name="Kelly Pierpoint" userId="3abd6744-e963-43b0-896c-084c3015026c" providerId="ADAL" clId="{39CC5696-BED1-4A56-864D-7FC790FA7EB7}" dt="2019-05-09T13:09:44.564" v="960" actId="20577"/>
        <pc:sldMkLst>
          <pc:docMk/>
          <pc:sldMk cId="1057026348" sldId="376"/>
        </pc:sldMkLst>
        <pc:spChg chg="mod">
          <ac:chgData name="Kelly Pierpoint" userId="3abd6744-e963-43b0-896c-084c3015026c" providerId="ADAL" clId="{39CC5696-BED1-4A56-864D-7FC790FA7EB7}" dt="2019-05-09T13:07:00.036" v="931" actId="208"/>
          <ac:spMkLst>
            <pc:docMk/>
            <pc:sldMk cId="1057026348" sldId="376"/>
            <ac:spMk id="12" creationId="{69922BEB-8212-429D-8593-3FAC9A636CDB}"/>
          </ac:spMkLst>
        </pc:spChg>
        <pc:spChg chg="mod">
          <ac:chgData name="Kelly Pierpoint" userId="3abd6744-e963-43b0-896c-084c3015026c" providerId="ADAL" clId="{39CC5696-BED1-4A56-864D-7FC790FA7EB7}" dt="2019-05-09T13:06:54.108" v="925" actId="207"/>
          <ac:spMkLst>
            <pc:docMk/>
            <pc:sldMk cId="1057026348" sldId="376"/>
            <ac:spMk id="13" creationId="{7544A455-2311-4AC1-8612-A27ECE084E06}"/>
          </ac:spMkLst>
        </pc:spChg>
        <pc:spChg chg="mod">
          <ac:chgData name="Kelly Pierpoint" userId="3abd6744-e963-43b0-896c-084c3015026c" providerId="ADAL" clId="{39CC5696-BED1-4A56-864D-7FC790FA7EB7}" dt="2019-05-09T13:06:56.001" v="927" actId="208"/>
          <ac:spMkLst>
            <pc:docMk/>
            <pc:sldMk cId="1057026348" sldId="376"/>
            <ac:spMk id="14" creationId="{002A44BE-8A3F-4529-8550-F5EE335EA74B}"/>
          </ac:spMkLst>
        </pc:spChg>
        <pc:spChg chg="mod">
          <ac:chgData name="Kelly Pierpoint" userId="3abd6744-e963-43b0-896c-084c3015026c" providerId="ADAL" clId="{39CC5696-BED1-4A56-864D-7FC790FA7EB7}" dt="2019-05-09T13:06:57.820" v="929" actId="208"/>
          <ac:spMkLst>
            <pc:docMk/>
            <pc:sldMk cId="1057026348" sldId="376"/>
            <ac:spMk id="15" creationId="{2B5B6793-70A2-41C6-9FA7-8F688F002A50}"/>
          </ac:spMkLst>
        </pc:spChg>
        <pc:spChg chg="mod">
          <ac:chgData name="Kelly Pierpoint" userId="3abd6744-e963-43b0-896c-084c3015026c" providerId="ADAL" clId="{39CC5696-BED1-4A56-864D-7FC790FA7EB7}" dt="2019-05-09T13:06:48.691" v="923" actId="208"/>
          <ac:spMkLst>
            <pc:docMk/>
            <pc:sldMk cId="1057026348" sldId="376"/>
            <ac:spMk id="16" creationId="{A5DB3EAF-FB7B-4DAD-8A36-29BD8176713C}"/>
          </ac:spMkLst>
        </pc:spChg>
        <pc:spChg chg="mod">
          <ac:chgData name="Kelly Pierpoint" userId="3abd6744-e963-43b0-896c-084c3015026c" providerId="ADAL" clId="{39CC5696-BED1-4A56-864D-7FC790FA7EB7}" dt="2019-05-09T13:06:48.691" v="923" actId="208"/>
          <ac:spMkLst>
            <pc:docMk/>
            <pc:sldMk cId="1057026348" sldId="376"/>
            <ac:spMk id="17" creationId="{596EA12B-9749-4DD7-AEF2-D92DDDEAB714}"/>
          </ac:spMkLst>
        </pc:spChg>
        <pc:spChg chg="mod">
          <ac:chgData name="Kelly Pierpoint" userId="3abd6744-e963-43b0-896c-084c3015026c" providerId="ADAL" clId="{39CC5696-BED1-4A56-864D-7FC790FA7EB7}" dt="2019-05-09T13:06:48.691" v="923" actId="208"/>
          <ac:spMkLst>
            <pc:docMk/>
            <pc:sldMk cId="1057026348" sldId="376"/>
            <ac:spMk id="18" creationId="{21CC071C-7DB1-4E7C-ACB5-CFE73934308C}"/>
          </ac:spMkLst>
        </pc:spChg>
        <pc:spChg chg="mod">
          <ac:chgData name="Kelly Pierpoint" userId="3abd6744-e963-43b0-896c-084c3015026c" providerId="ADAL" clId="{39CC5696-BED1-4A56-864D-7FC790FA7EB7}" dt="2019-05-09T13:09:44.564" v="960" actId="20577"/>
          <ac:spMkLst>
            <pc:docMk/>
            <pc:sldMk cId="1057026348" sldId="376"/>
            <ac:spMk id="19" creationId="{5252A847-DE45-4FA3-A1F8-EEBEB845FF8E}"/>
          </ac:spMkLst>
        </pc:spChg>
        <pc:spChg chg="mod">
          <ac:chgData name="Kelly Pierpoint" userId="3abd6744-e963-43b0-896c-084c3015026c" providerId="ADAL" clId="{39CC5696-BED1-4A56-864D-7FC790FA7EB7}" dt="2019-05-09T13:06:48.691" v="923" actId="208"/>
          <ac:spMkLst>
            <pc:docMk/>
            <pc:sldMk cId="1057026348" sldId="376"/>
            <ac:spMk id="20" creationId="{D2E84FC3-072C-4B46-B7BF-9B343A5F7BBC}"/>
          </ac:spMkLst>
        </pc:spChg>
        <pc:grpChg chg="add mod">
          <ac:chgData name="Kelly Pierpoint" userId="3abd6744-e963-43b0-896c-084c3015026c" providerId="ADAL" clId="{39CC5696-BED1-4A56-864D-7FC790FA7EB7}" dt="2019-05-09T13:06:45.055" v="921" actId="207"/>
          <ac:grpSpMkLst>
            <pc:docMk/>
            <pc:sldMk cId="1057026348" sldId="376"/>
            <ac:grpSpMk id="11" creationId="{DCFC083C-12FC-43AC-91C1-B6A44A5DCA17}"/>
          </ac:grpSpMkLst>
        </pc:grpChg>
        <pc:graphicFrameChg chg="add modGraphic">
          <ac:chgData name="Kelly Pierpoint" userId="3abd6744-e963-43b0-896c-084c3015026c" providerId="ADAL" clId="{39CC5696-BED1-4A56-864D-7FC790FA7EB7}" dt="2019-05-09T13:06:35.291" v="920" actId="404"/>
          <ac:graphicFrameMkLst>
            <pc:docMk/>
            <pc:sldMk cId="1057026348" sldId="376"/>
            <ac:graphicFrameMk id="7" creationId="{0EC25893-1B74-4E02-93C1-D8E556A4142B}"/>
          </ac:graphicFrameMkLst>
        </pc:graphicFrameChg>
      </pc:sldChg>
      <pc:sldChg chg="addSp modSp add">
        <pc:chgData name="Kelly Pierpoint" userId="3abd6744-e963-43b0-896c-084c3015026c" providerId="ADAL" clId="{39CC5696-BED1-4A56-864D-7FC790FA7EB7}" dt="2019-05-09T13:06:01.742" v="913" actId="1076"/>
        <pc:sldMkLst>
          <pc:docMk/>
          <pc:sldMk cId="564901162" sldId="377"/>
        </pc:sldMkLst>
        <pc:spChg chg="add mod">
          <ac:chgData name="Kelly Pierpoint" userId="3abd6744-e963-43b0-896c-084c3015026c" providerId="ADAL" clId="{39CC5696-BED1-4A56-864D-7FC790FA7EB7}" dt="2019-05-09T13:06:01.742" v="913" actId="1076"/>
          <ac:spMkLst>
            <pc:docMk/>
            <pc:sldMk cId="564901162" sldId="377"/>
            <ac:spMk id="2" creationId="{C2729680-21BD-4191-81FA-7E926223110F}"/>
          </ac:spMkLst>
        </pc:spChg>
        <pc:spChg chg="add mod">
          <ac:chgData name="Kelly Pierpoint" userId="3abd6744-e963-43b0-896c-084c3015026c" providerId="ADAL" clId="{39CC5696-BED1-4A56-864D-7FC790FA7EB7}" dt="2019-05-09T13:05:59.322" v="912" actId="1076"/>
          <ac:spMkLst>
            <pc:docMk/>
            <pc:sldMk cId="564901162" sldId="377"/>
            <ac:spMk id="17" creationId="{6A3CBA50-274D-4974-ACC3-ABAB0122CBD0}"/>
          </ac:spMkLst>
        </pc:spChg>
      </pc:sldChg>
      <pc:sldChg chg="delSp modSp add">
        <pc:chgData name="Kelly Pierpoint" userId="3abd6744-e963-43b0-896c-084c3015026c" providerId="ADAL" clId="{39CC5696-BED1-4A56-864D-7FC790FA7EB7}" dt="2019-05-09T13:09:47.994" v="962" actId="20577"/>
        <pc:sldMkLst>
          <pc:docMk/>
          <pc:sldMk cId="1634183304" sldId="378"/>
        </pc:sldMkLst>
        <pc:spChg chg="mod topLvl">
          <ac:chgData name="Kelly Pierpoint" userId="3abd6744-e963-43b0-896c-084c3015026c" providerId="ADAL" clId="{39CC5696-BED1-4A56-864D-7FC790FA7EB7}" dt="2019-05-09T13:08:00.265" v="949" actId="207"/>
          <ac:spMkLst>
            <pc:docMk/>
            <pc:sldMk cId="1634183304" sldId="378"/>
            <ac:spMk id="12" creationId="{69922BEB-8212-429D-8593-3FAC9A636CDB}"/>
          </ac:spMkLst>
        </pc:spChg>
        <pc:spChg chg="mod topLvl">
          <ac:chgData name="Kelly Pierpoint" userId="3abd6744-e963-43b0-896c-084c3015026c" providerId="ADAL" clId="{39CC5696-BED1-4A56-864D-7FC790FA7EB7}" dt="2019-05-09T13:08:00.265" v="949" actId="207"/>
          <ac:spMkLst>
            <pc:docMk/>
            <pc:sldMk cId="1634183304" sldId="378"/>
            <ac:spMk id="13" creationId="{7544A455-2311-4AC1-8612-A27ECE084E06}"/>
          </ac:spMkLst>
        </pc:spChg>
        <pc:spChg chg="mod topLvl">
          <ac:chgData name="Kelly Pierpoint" userId="3abd6744-e963-43b0-896c-084c3015026c" providerId="ADAL" clId="{39CC5696-BED1-4A56-864D-7FC790FA7EB7}" dt="2019-05-09T13:08:00.265" v="949" actId="207"/>
          <ac:spMkLst>
            <pc:docMk/>
            <pc:sldMk cId="1634183304" sldId="378"/>
            <ac:spMk id="14" creationId="{002A44BE-8A3F-4529-8550-F5EE335EA74B}"/>
          </ac:spMkLst>
        </pc:spChg>
        <pc:spChg chg="mod topLvl">
          <ac:chgData name="Kelly Pierpoint" userId="3abd6744-e963-43b0-896c-084c3015026c" providerId="ADAL" clId="{39CC5696-BED1-4A56-864D-7FC790FA7EB7}" dt="2019-05-09T13:08:00.265" v="949" actId="207"/>
          <ac:spMkLst>
            <pc:docMk/>
            <pc:sldMk cId="1634183304" sldId="378"/>
            <ac:spMk id="15" creationId="{2B5B6793-70A2-41C6-9FA7-8F688F002A50}"/>
          </ac:spMkLst>
        </pc:spChg>
        <pc:spChg chg="mod topLvl">
          <ac:chgData name="Kelly Pierpoint" userId="3abd6744-e963-43b0-896c-084c3015026c" providerId="ADAL" clId="{39CC5696-BED1-4A56-864D-7FC790FA7EB7}" dt="2019-05-09T13:08:00.265" v="949" actId="207"/>
          <ac:spMkLst>
            <pc:docMk/>
            <pc:sldMk cId="1634183304" sldId="378"/>
            <ac:spMk id="16" creationId="{A5DB3EAF-FB7B-4DAD-8A36-29BD8176713C}"/>
          </ac:spMkLst>
        </pc:spChg>
        <pc:spChg chg="mod topLvl">
          <ac:chgData name="Kelly Pierpoint" userId="3abd6744-e963-43b0-896c-084c3015026c" providerId="ADAL" clId="{39CC5696-BED1-4A56-864D-7FC790FA7EB7}" dt="2019-05-09T13:08:00.265" v="949" actId="207"/>
          <ac:spMkLst>
            <pc:docMk/>
            <pc:sldMk cId="1634183304" sldId="378"/>
            <ac:spMk id="17" creationId="{596EA12B-9749-4DD7-AEF2-D92DDDEAB714}"/>
          </ac:spMkLst>
        </pc:spChg>
        <pc:spChg chg="mod topLvl">
          <ac:chgData name="Kelly Pierpoint" userId="3abd6744-e963-43b0-896c-084c3015026c" providerId="ADAL" clId="{39CC5696-BED1-4A56-864D-7FC790FA7EB7}" dt="2019-05-09T13:08:00.265" v="949" actId="207"/>
          <ac:spMkLst>
            <pc:docMk/>
            <pc:sldMk cId="1634183304" sldId="378"/>
            <ac:spMk id="18" creationId="{21CC071C-7DB1-4E7C-ACB5-CFE73934308C}"/>
          </ac:spMkLst>
        </pc:spChg>
        <pc:spChg chg="mod">
          <ac:chgData name="Kelly Pierpoint" userId="3abd6744-e963-43b0-896c-084c3015026c" providerId="ADAL" clId="{39CC5696-BED1-4A56-864D-7FC790FA7EB7}" dt="2019-05-09T13:09:47.994" v="962" actId="20577"/>
          <ac:spMkLst>
            <pc:docMk/>
            <pc:sldMk cId="1634183304" sldId="378"/>
            <ac:spMk id="19" creationId="{5252A847-DE45-4FA3-A1F8-EEBEB845FF8E}"/>
          </ac:spMkLst>
        </pc:spChg>
        <pc:spChg chg="mod topLvl">
          <ac:chgData name="Kelly Pierpoint" userId="3abd6744-e963-43b0-896c-084c3015026c" providerId="ADAL" clId="{39CC5696-BED1-4A56-864D-7FC790FA7EB7}" dt="2019-05-09T13:08:00.265" v="949" actId="207"/>
          <ac:spMkLst>
            <pc:docMk/>
            <pc:sldMk cId="1634183304" sldId="378"/>
            <ac:spMk id="20" creationId="{D2E84FC3-072C-4B46-B7BF-9B343A5F7BBC}"/>
          </ac:spMkLst>
        </pc:spChg>
        <pc:grpChg chg="del mod">
          <ac:chgData name="Kelly Pierpoint" userId="3abd6744-e963-43b0-896c-084c3015026c" providerId="ADAL" clId="{39CC5696-BED1-4A56-864D-7FC790FA7EB7}" dt="2019-05-09T13:07:23.745" v="941" actId="165"/>
          <ac:grpSpMkLst>
            <pc:docMk/>
            <pc:sldMk cId="1634183304" sldId="378"/>
            <ac:grpSpMk id="11" creationId="{DCFC083C-12FC-43AC-91C1-B6A44A5DCA17}"/>
          </ac:grpSpMkLst>
        </pc:grpChg>
      </pc:sldChg>
      <pc:sldChg chg="addSp modSp add">
        <pc:chgData name="Kelly Pierpoint" userId="3abd6744-e963-43b0-896c-084c3015026c" providerId="ADAL" clId="{39CC5696-BED1-4A56-864D-7FC790FA7EB7}" dt="2019-05-09T13:08:59.050" v="957" actId="207"/>
        <pc:sldMkLst>
          <pc:docMk/>
          <pc:sldMk cId="1644340423" sldId="379"/>
        </pc:sldMkLst>
        <pc:spChg chg="add mod">
          <ac:chgData name="Kelly Pierpoint" userId="3abd6744-e963-43b0-896c-084c3015026c" providerId="ADAL" clId="{39CC5696-BED1-4A56-864D-7FC790FA7EB7}" dt="2019-05-09T13:08:47.310" v="955" actId="113"/>
          <ac:spMkLst>
            <pc:docMk/>
            <pc:sldMk cId="1644340423" sldId="379"/>
            <ac:spMk id="7" creationId="{6EDE628F-D670-42B2-8756-2A0A623EBDC9}"/>
          </ac:spMkLst>
        </pc:spChg>
        <pc:spChg chg="add mod">
          <ac:chgData name="Kelly Pierpoint" userId="3abd6744-e963-43b0-896c-084c3015026c" providerId="ADAL" clId="{39CC5696-BED1-4A56-864D-7FC790FA7EB7}" dt="2019-05-09T13:08:47.310" v="955" actId="113"/>
          <ac:spMkLst>
            <pc:docMk/>
            <pc:sldMk cId="1644340423" sldId="379"/>
            <ac:spMk id="11" creationId="{A0EC502E-262B-47FE-8445-E088BB649161}"/>
          </ac:spMkLst>
        </pc:spChg>
        <pc:spChg chg="mod">
          <ac:chgData name="Kelly Pierpoint" userId="3abd6744-e963-43b0-896c-084c3015026c" providerId="ADAL" clId="{39CC5696-BED1-4A56-864D-7FC790FA7EB7}" dt="2019-05-09T13:08:59.050" v="957" actId="207"/>
          <ac:spMkLst>
            <pc:docMk/>
            <pc:sldMk cId="1644340423" sldId="379"/>
            <ac:spMk id="19" creationId="{5252A847-DE45-4FA3-A1F8-EEBEB845FF8E}"/>
          </ac:spMkLst>
        </pc:spChg>
      </pc:sldChg>
      <pc:sldChg chg="modSp add">
        <pc:chgData name="Kelly Pierpoint" userId="3abd6744-e963-43b0-896c-084c3015026c" providerId="ADAL" clId="{39CC5696-BED1-4A56-864D-7FC790FA7EB7}" dt="2019-05-09T13:11:49.733" v="1025" actId="207"/>
        <pc:sldMkLst>
          <pc:docMk/>
          <pc:sldMk cId="4208112141" sldId="380"/>
        </pc:sldMkLst>
        <pc:spChg chg="mod">
          <ac:chgData name="Kelly Pierpoint" userId="3abd6744-e963-43b0-896c-084c3015026c" providerId="ADAL" clId="{39CC5696-BED1-4A56-864D-7FC790FA7EB7}" dt="2019-05-09T13:11:49.733" v="1025" actId="207"/>
          <ac:spMkLst>
            <pc:docMk/>
            <pc:sldMk cId="4208112141" sldId="380"/>
            <ac:spMk id="19" creationId="{5252A847-DE45-4FA3-A1F8-EEBEB845FF8E}"/>
          </ac:spMkLst>
        </pc:spChg>
      </pc:sldChg>
    </pc:docChg>
  </pc:docChgLst>
  <pc:docChgLst>
    <pc:chgData name="Theresa Hodgson" userId="213b339f-9e68-4d61-b6e1-9aa385d3ff46" providerId="ADAL" clId="{CEDF6EAB-48B3-4E8B-B988-15571ECC3495}"/>
  </pc:docChgLst>
  <pc:docChgLst>
    <pc:chgData name="Victoria Worthington" userId="3602fdab-493b-4fe0-87da-353562330a36" providerId="ADAL" clId="{CB92581E-B67B-42AB-9E21-DA69503F7741}"/>
    <pc:docChg chg="modSld">
      <pc:chgData name="Victoria Worthington" userId="3602fdab-493b-4fe0-87da-353562330a36" providerId="ADAL" clId="{CB92581E-B67B-42AB-9E21-DA69503F7741}" dt="2019-04-02T09:43:19.193" v="1" actId="255"/>
      <pc:docMkLst>
        <pc:docMk/>
      </pc:docMkLst>
      <pc:sldChg chg="modSp">
        <pc:chgData name="Victoria Worthington" userId="3602fdab-493b-4fe0-87da-353562330a36" providerId="ADAL" clId="{CB92581E-B67B-42AB-9E21-DA69503F7741}" dt="2019-04-02T09:43:19.193" v="1" actId="255"/>
        <pc:sldMkLst>
          <pc:docMk/>
          <pc:sldMk cId="2637481266" sldId="256"/>
        </pc:sldMkLst>
        <pc:spChg chg="mod">
          <ac:chgData name="Victoria Worthington" userId="3602fdab-493b-4fe0-87da-353562330a36" providerId="ADAL" clId="{CB92581E-B67B-42AB-9E21-DA69503F7741}" dt="2019-04-02T09:43:19.193" v="1" actId="255"/>
          <ac:spMkLst>
            <pc:docMk/>
            <pc:sldMk cId="2637481266" sldId="256"/>
            <ac:spMk id="19" creationId="{5252A847-DE45-4FA3-A1F8-EEBEB845FF8E}"/>
          </ac:spMkLst>
        </pc:spChg>
      </pc:sldChg>
    </pc:docChg>
  </pc:docChgLst>
  <pc:docChgLst>
    <pc:chgData name="Lindsay Grix" userId="a678036f-2d88-407c-addb-d0af3fea6eec" providerId="ADAL" clId="{77DC8455-D5A8-44EA-865A-D1865883CCB0}"/>
  </pc:docChgLst>
  <pc:docChgLst>
    <pc:chgData name="Davina Szilvasy" userId="59fb472d-eed4-4f11-9686-c2c8db02a2cd" providerId="ADAL" clId="{27FA3ACD-6882-47AB-8F8F-2FB7F6C491A4}"/>
    <pc:docChg chg="undo modSld">
      <pc:chgData name="Davina Szilvasy" userId="59fb472d-eed4-4f11-9686-c2c8db02a2cd" providerId="ADAL" clId="{27FA3ACD-6882-47AB-8F8F-2FB7F6C491A4}" dt="2019-03-22T14:47:13.037" v="12" actId="20577"/>
      <pc:docMkLst>
        <pc:docMk/>
      </pc:docMkLst>
      <pc:sldChg chg="modSp">
        <pc:chgData name="Davina Szilvasy" userId="59fb472d-eed4-4f11-9686-c2c8db02a2cd" providerId="ADAL" clId="{27FA3ACD-6882-47AB-8F8F-2FB7F6C491A4}" dt="2019-03-22T14:47:13.037" v="12" actId="20577"/>
        <pc:sldMkLst>
          <pc:docMk/>
          <pc:sldMk cId="1669721746" sldId="365"/>
        </pc:sldMkLst>
        <pc:spChg chg="mod">
          <ac:chgData name="Davina Szilvasy" userId="59fb472d-eed4-4f11-9686-c2c8db02a2cd" providerId="ADAL" clId="{27FA3ACD-6882-47AB-8F8F-2FB7F6C491A4}" dt="2019-03-22T14:47:13.037" v="12" actId="20577"/>
          <ac:spMkLst>
            <pc:docMk/>
            <pc:sldMk cId="1669721746" sldId="365"/>
            <ac:spMk id="19" creationId="{5252A847-DE45-4FA3-A1F8-EEBEB845FF8E}"/>
          </ac:spMkLst>
        </pc:spChg>
      </pc:sldChg>
      <pc:sldChg chg="modSp">
        <pc:chgData name="Davina Szilvasy" userId="59fb472d-eed4-4f11-9686-c2c8db02a2cd" providerId="ADAL" clId="{27FA3ACD-6882-47AB-8F8F-2FB7F6C491A4}" dt="2019-03-22T14:46:48.308" v="11" actId="255"/>
        <pc:sldMkLst>
          <pc:docMk/>
          <pc:sldMk cId="332354265" sldId="366"/>
        </pc:sldMkLst>
        <pc:spChg chg="mod">
          <ac:chgData name="Davina Szilvasy" userId="59fb472d-eed4-4f11-9686-c2c8db02a2cd" providerId="ADAL" clId="{27FA3ACD-6882-47AB-8F8F-2FB7F6C491A4}" dt="2019-03-22T14:46:48.308" v="11" actId="255"/>
          <ac:spMkLst>
            <pc:docMk/>
            <pc:sldMk cId="332354265" sldId="366"/>
            <ac:spMk id="19" creationId="{5252A847-DE45-4FA3-A1F8-EEBEB845FF8E}"/>
          </ac:spMkLst>
        </pc:spChg>
      </pc:sldChg>
    </pc:docChg>
  </pc:docChgLst>
  <pc:docChgLst>
    <pc:chgData name="Davina Szilvasy" userId="59fb472d-eed4-4f11-9686-c2c8db02a2cd" providerId="ADAL" clId="{E34CAD34-658A-4944-8FF1-A525A9066D65}"/>
    <pc:docChg chg="undo custSel addSld delSld modSld">
      <pc:chgData name="Davina Szilvasy" userId="59fb472d-eed4-4f11-9686-c2c8db02a2cd" providerId="ADAL" clId="{E34CAD34-658A-4944-8FF1-A525A9066D65}" dt="2019-05-10T12:14:50.091" v="68"/>
      <pc:docMkLst>
        <pc:docMk/>
      </pc:docMkLst>
      <pc:sldChg chg="addSp delSp modSp">
        <pc:chgData name="Davina Szilvasy" userId="59fb472d-eed4-4f11-9686-c2c8db02a2cd" providerId="ADAL" clId="{E34CAD34-658A-4944-8FF1-A525A9066D65}" dt="2019-05-10T12:12:29.471" v="58"/>
        <pc:sldMkLst>
          <pc:docMk/>
          <pc:sldMk cId="636014570" sldId="314"/>
        </pc:sldMkLst>
        <pc:spChg chg="del">
          <ac:chgData name="Davina Szilvasy" userId="59fb472d-eed4-4f11-9686-c2c8db02a2cd" providerId="ADAL" clId="{E34CAD34-658A-4944-8FF1-A525A9066D65}" dt="2019-05-10T12:11:43.536" v="51" actId="478"/>
          <ac:spMkLst>
            <pc:docMk/>
            <pc:sldMk cId="636014570" sldId="314"/>
            <ac:spMk id="3" creationId="{A4D984C4-833C-4DDE-BE52-C0C7F60439D1}"/>
          </ac:spMkLst>
        </pc:spChg>
        <pc:spChg chg="del">
          <ac:chgData name="Davina Szilvasy" userId="59fb472d-eed4-4f11-9686-c2c8db02a2cd" providerId="ADAL" clId="{E34CAD34-658A-4944-8FF1-A525A9066D65}" dt="2019-05-10T12:11:43.536" v="51" actId="478"/>
          <ac:spMkLst>
            <pc:docMk/>
            <pc:sldMk cId="636014570" sldId="314"/>
            <ac:spMk id="4" creationId="{F9495D0F-3609-4F48-A54B-2E7DF0CC3EC6}"/>
          </ac:spMkLst>
        </pc:spChg>
        <pc:spChg chg="del mod">
          <ac:chgData name="Davina Szilvasy" userId="59fb472d-eed4-4f11-9686-c2c8db02a2cd" providerId="ADAL" clId="{E34CAD34-658A-4944-8FF1-A525A9066D65}" dt="2019-05-10T12:11:43.536" v="51" actId="478"/>
          <ac:spMkLst>
            <pc:docMk/>
            <pc:sldMk cId="636014570" sldId="314"/>
            <ac:spMk id="19" creationId="{5252A847-DE45-4FA3-A1F8-EEBEB845FF8E}"/>
          </ac:spMkLst>
        </pc:spChg>
        <pc:spChg chg="del">
          <ac:chgData name="Davina Szilvasy" userId="59fb472d-eed4-4f11-9686-c2c8db02a2cd" providerId="ADAL" clId="{E34CAD34-658A-4944-8FF1-A525A9066D65}" dt="2019-05-10T12:11:02.783" v="38" actId="478"/>
          <ac:spMkLst>
            <pc:docMk/>
            <pc:sldMk cId="636014570" sldId="314"/>
            <ac:spMk id="20" creationId="{9B47E0D6-00F2-4016-BE0A-7EA46111F41E}"/>
          </ac:spMkLst>
        </pc:spChg>
        <pc:spChg chg="del">
          <ac:chgData name="Davina Szilvasy" userId="59fb472d-eed4-4f11-9686-c2c8db02a2cd" providerId="ADAL" clId="{E34CAD34-658A-4944-8FF1-A525A9066D65}" dt="2019-05-10T12:11:43.536" v="51" actId="478"/>
          <ac:spMkLst>
            <pc:docMk/>
            <pc:sldMk cId="636014570" sldId="314"/>
            <ac:spMk id="22" creationId="{702C5863-7463-4C20-87C7-10C1D5D30F43}"/>
          </ac:spMkLst>
        </pc:spChg>
        <pc:spChg chg="del">
          <ac:chgData name="Davina Szilvasy" userId="59fb472d-eed4-4f11-9686-c2c8db02a2cd" providerId="ADAL" clId="{E34CAD34-658A-4944-8FF1-A525A9066D65}" dt="2019-05-10T12:11:43.536" v="51" actId="478"/>
          <ac:spMkLst>
            <pc:docMk/>
            <pc:sldMk cId="636014570" sldId="314"/>
            <ac:spMk id="23" creationId="{8629A377-29A1-4BBA-91BD-5F85F1ABD6FA}"/>
          </ac:spMkLst>
        </pc:spChg>
        <pc:spChg chg="del">
          <ac:chgData name="Davina Szilvasy" userId="59fb472d-eed4-4f11-9686-c2c8db02a2cd" providerId="ADAL" clId="{E34CAD34-658A-4944-8FF1-A525A9066D65}" dt="2019-05-10T12:11:43.536" v="51" actId="478"/>
          <ac:spMkLst>
            <pc:docMk/>
            <pc:sldMk cId="636014570" sldId="314"/>
            <ac:spMk id="24" creationId="{2EEBE748-E119-4CA5-937C-556886EFB96B}"/>
          </ac:spMkLst>
        </pc:spChg>
        <pc:spChg chg="add">
          <ac:chgData name="Davina Szilvasy" userId="59fb472d-eed4-4f11-9686-c2c8db02a2cd" providerId="ADAL" clId="{E34CAD34-658A-4944-8FF1-A525A9066D65}" dt="2019-05-10T12:11:59.686" v="53"/>
          <ac:spMkLst>
            <pc:docMk/>
            <pc:sldMk cId="636014570" sldId="314"/>
            <ac:spMk id="26" creationId="{22B5762A-C46E-4623-9F3E-24BD4B8CB45A}"/>
          </ac:spMkLst>
        </pc:spChg>
        <pc:spChg chg="add">
          <ac:chgData name="Davina Szilvasy" userId="59fb472d-eed4-4f11-9686-c2c8db02a2cd" providerId="ADAL" clId="{E34CAD34-658A-4944-8FF1-A525A9066D65}" dt="2019-05-10T12:12:29.471" v="58"/>
          <ac:spMkLst>
            <pc:docMk/>
            <pc:sldMk cId="636014570" sldId="314"/>
            <ac:spMk id="27" creationId="{6BAD64B4-EC60-4F05-9B1D-461236695CE7}"/>
          </ac:spMkLst>
        </pc:spChg>
        <pc:spChg chg="del">
          <ac:chgData name="Davina Szilvasy" userId="59fb472d-eed4-4f11-9686-c2c8db02a2cd" providerId="ADAL" clId="{E34CAD34-658A-4944-8FF1-A525A9066D65}" dt="2019-05-10T12:11:43.536" v="51" actId="478"/>
          <ac:spMkLst>
            <pc:docMk/>
            <pc:sldMk cId="636014570" sldId="314"/>
            <ac:spMk id="29" creationId="{3136258C-D496-4157-A70A-DEFA5EA277E1}"/>
          </ac:spMkLst>
        </pc:spChg>
        <pc:spChg chg="del">
          <ac:chgData name="Davina Szilvasy" userId="59fb472d-eed4-4f11-9686-c2c8db02a2cd" providerId="ADAL" clId="{E34CAD34-658A-4944-8FF1-A525A9066D65}" dt="2019-05-10T12:11:43.536" v="51" actId="478"/>
          <ac:spMkLst>
            <pc:docMk/>
            <pc:sldMk cId="636014570" sldId="314"/>
            <ac:spMk id="32" creationId="{07995BF3-EAFB-48AC-851B-399F6C1028A7}"/>
          </ac:spMkLst>
        </pc:spChg>
        <pc:spChg chg="del">
          <ac:chgData name="Davina Szilvasy" userId="59fb472d-eed4-4f11-9686-c2c8db02a2cd" providerId="ADAL" clId="{E34CAD34-658A-4944-8FF1-A525A9066D65}" dt="2019-05-10T12:11:43.536" v="51" actId="478"/>
          <ac:spMkLst>
            <pc:docMk/>
            <pc:sldMk cId="636014570" sldId="314"/>
            <ac:spMk id="33" creationId="{687CB161-5C42-43DF-8BB8-E6B4D94F25A0}"/>
          </ac:spMkLst>
        </pc:spChg>
        <pc:picChg chg="add del mod">
          <ac:chgData name="Davina Szilvasy" userId="59fb472d-eed4-4f11-9686-c2c8db02a2cd" providerId="ADAL" clId="{E34CAD34-658A-4944-8FF1-A525A9066D65}" dt="2019-05-10T12:11:39.206" v="50"/>
          <ac:picMkLst>
            <pc:docMk/>
            <pc:sldMk cId="636014570" sldId="314"/>
            <ac:picMk id="2" creationId="{94612B6F-9F7C-4B5B-A61E-D14B9AE25239}"/>
          </ac:picMkLst>
        </pc:picChg>
        <pc:picChg chg="del">
          <ac:chgData name="Davina Szilvasy" userId="59fb472d-eed4-4f11-9686-c2c8db02a2cd" providerId="ADAL" clId="{E34CAD34-658A-4944-8FF1-A525A9066D65}" dt="2019-05-10T12:11:43.536" v="51" actId="478"/>
          <ac:picMkLst>
            <pc:docMk/>
            <pc:sldMk cId="636014570" sldId="314"/>
            <ac:picMk id="21" creationId="{0F94DE39-F8DB-4F91-BD13-9E197C71A4D6}"/>
          </ac:picMkLst>
        </pc:picChg>
        <pc:picChg chg="add">
          <ac:chgData name="Davina Szilvasy" userId="59fb472d-eed4-4f11-9686-c2c8db02a2cd" providerId="ADAL" clId="{E34CAD34-658A-4944-8FF1-A525A9066D65}" dt="2019-05-10T12:11:44.413" v="52"/>
          <ac:picMkLst>
            <pc:docMk/>
            <pc:sldMk cId="636014570" sldId="314"/>
            <ac:picMk id="25" creationId="{AB6514B3-D990-4703-98E6-8FF3979852CB}"/>
          </ac:picMkLst>
        </pc:picChg>
        <pc:picChg chg="del">
          <ac:chgData name="Davina Szilvasy" userId="59fb472d-eed4-4f11-9686-c2c8db02a2cd" providerId="ADAL" clId="{E34CAD34-658A-4944-8FF1-A525A9066D65}" dt="2019-05-10T12:11:43.536" v="51" actId="478"/>
          <ac:picMkLst>
            <pc:docMk/>
            <pc:sldMk cId="636014570" sldId="314"/>
            <ac:picMk id="28" creationId="{8EB6AB59-E954-4FF6-B2C2-7A509E169611}"/>
          </ac:picMkLst>
        </pc:picChg>
        <pc:picChg chg="del">
          <ac:chgData name="Davina Szilvasy" userId="59fb472d-eed4-4f11-9686-c2c8db02a2cd" providerId="ADAL" clId="{E34CAD34-658A-4944-8FF1-A525A9066D65}" dt="2019-05-10T12:11:43.536" v="51" actId="478"/>
          <ac:picMkLst>
            <pc:docMk/>
            <pc:sldMk cId="636014570" sldId="314"/>
            <ac:picMk id="31" creationId="{EC4EF8A0-0B4E-4F48-8474-C547C1B3541C}"/>
          </ac:picMkLst>
        </pc:picChg>
        <pc:picChg chg="del">
          <ac:chgData name="Davina Szilvasy" userId="59fb472d-eed4-4f11-9686-c2c8db02a2cd" providerId="ADAL" clId="{E34CAD34-658A-4944-8FF1-A525A9066D65}" dt="2019-05-10T12:11:43.536" v="51" actId="478"/>
          <ac:picMkLst>
            <pc:docMk/>
            <pc:sldMk cId="636014570" sldId="314"/>
            <ac:picMk id="34" creationId="{0D67FF89-EF76-452E-B3AE-A282A66F4798}"/>
          </ac:picMkLst>
        </pc:picChg>
      </pc:sldChg>
      <pc:sldChg chg="del">
        <pc:chgData name="Davina Szilvasy" userId="59fb472d-eed4-4f11-9686-c2c8db02a2cd" providerId="ADAL" clId="{E34CAD34-658A-4944-8FF1-A525A9066D65}" dt="2019-05-10T12:12:53.087" v="62" actId="2696"/>
        <pc:sldMkLst>
          <pc:docMk/>
          <pc:sldMk cId="540397998" sldId="371"/>
        </pc:sldMkLst>
      </pc:sldChg>
      <pc:sldChg chg="del">
        <pc:chgData name="Davina Szilvasy" userId="59fb472d-eed4-4f11-9686-c2c8db02a2cd" providerId="ADAL" clId="{E34CAD34-658A-4944-8FF1-A525A9066D65}" dt="2019-05-10T12:13:06.887" v="65" actId="2696"/>
        <pc:sldMkLst>
          <pc:docMk/>
          <pc:sldMk cId="1133387036" sldId="372"/>
        </pc:sldMkLst>
      </pc:sldChg>
      <pc:sldChg chg="addSp delSp modSp">
        <pc:chgData name="Davina Szilvasy" userId="59fb472d-eed4-4f11-9686-c2c8db02a2cd" providerId="ADAL" clId="{E34CAD34-658A-4944-8FF1-A525A9066D65}" dt="2019-05-10T11:27:06.381" v="35"/>
        <pc:sldMkLst>
          <pc:docMk/>
          <pc:sldMk cId="601966033" sldId="375"/>
        </pc:sldMkLst>
        <pc:spChg chg="del mod">
          <ac:chgData name="Davina Szilvasy" userId="59fb472d-eed4-4f11-9686-c2c8db02a2cd" providerId="ADAL" clId="{E34CAD34-658A-4944-8FF1-A525A9066D65}" dt="2019-05-10T11:27:04.991" v="34" actId="478"/>
          <ac:spMkLst>
            <pc:docMk/>
            <pc:sldMk cId="601966033" sldId="375"/>
            <ac:spMk id="7" creationId="{996965EF-43B1-43D8-B547-AB8CFBE5AE41}"/>
          </ac:spMkLst>
        </pc:spChg>
        <pc:spChg chg="mod">
          <ac:chgData name="Davina Szilvasy" userId="59fb472d-eed4-4f11-9686-c2c8db02a2cd" providerId="ADAL" clId="{E34CAD34-658A-4944-8FF1-A525A9066D65}" dt="2019-05-10T11:25:48.561" v="25" actId="1076"/>
          <ac:spMkLst>
            <pc:docMk/>
            <pc:sldMk cId="601966033" sldId="375"/>
            <ac:spMk id="11" creationId="{3371EB07-A6E2-4D4C-BB4D-77A6B9458292}"/>
          </ac:spMkLst>
        </pc:spChg>
        <pc:spChg chg="del mod">
          <ac:chgData name="Davina Szilvasy" userId="59fb472d-eed4-4f11-9686-c2c8db02a2cd" providerId="ADAL" clId="{E34CAD34-658A-4944-8FF1-A525A9066D65}" dt="2019-05-10T11:27:04.991" v="34" actId="478"/>
          <ac:spMkLst>
            <pc:docMk/>
            <pc:sldMk cId="601966033" sldId="375"/>
            <ac:spMk id="12" creationId="{FADAFAF3-F11B-42DC-8FFA-082F63E0085F}"/>
          </ac:spMkLst>
        </pc:spChg>
        <pc:spChg chg="del mod">
          <ac:chgData name="Davina Szilvasy" userId="59fb472d-eed4-4f11-9686-c2c8db02a2cd" providerId="ADAL" clId="{E34CAD34-658A-4944-8FF1-A525A9066D65}" dt="2019-05-10T11:27:04.991" v="34" actId="478"/>
          <ac:spMkLst>
            <pc:docMk/>
            <pc:sldMk cId="601966033" sldId="375"/>
            <ac:spMk id="13" creationId="{B420DFE4-E138-415B-8AB9-C30C8C3747F8}"/>
          </ac:spMkLst>
        </pc:spChg>
        <pc:spChg chg="mod">
          <ac:chgData name="Davina Szilvasy" userId="59fb472d-eed4-4f11-9686-c2c8db02a2cd" providerId="ADAL" clId="{E34CAD34-658A-4944-8FF1-A525A9066D65}" dt="2019-05-10T11:25:51.869" v="26" actId="1076"/>
          <ac:spMkLst>
            <pc:docMk/>
            <pc:sldMk cId="601966033" sldId="375"/>
            <ac:spMk id="14" creationId="{522FF680-8730-46D5-90B7-816D8D197502}"/>
          </ac:spMkLst>
        </pc:spChg>
        <pc:spChg chg="mod">
          <ac:chgData name="Davina Szilvasy" userId="59fb472d-eed4-4f11-9686-c2c8db02a2cd" providerId="ADAL" clId="{E34CAD34-658A-4944-8FF1-A525A9066D65}" dt="2019-05-10T11:25:58.403" v="27" actId="1076"/>
          <ac:spMkLst>
            <pc:docMk/>
            <pc:sldMk cId="601966033" sldId="375"/>
            <ac:spMk id="15" creationId="{678E5D7F-4C36-4F84-A620-BB8CB5C4A2E1}"/>
          </ac:spMkLst>
        </pc:spChg>
        <pc:spChg chg="add">
          <ac:chgData name="Davina Szilvasy" userId="59fb472d-eed4-4f11-9686-c2c8db02a2cd" providerId="ADAL" clId="{E34CAD34-658A-4944-8FF1-A525A9066D65}" dt="2019-05-10T11:27:06.381" v="35"/>
          <ac:spMkLst>
            <pc:docMk/>
            <pc:sldMk cId="601966033" sldId="375"/>
            <ac:spMk id="16" creationId="{8AEE1CDC-BE86-464A-B6D9-FFC5B1DAE95F}"/>
          </ac:spMkLst>
        </pc:spChg>
        <pc:spChg chg="add">
          <ac:chgData name="Davina Szilvasy" userId="59fb472d-eed4-4f11-9686-c2c8db02a2cd" providerId="ADAL" clId="{E34CAD34-658A-4944-8FF1-A525A9066D65}" dt="2019-05-10T11:27:06.381" v="35"/>
          <ac:spMkLst>
            <pc:docMk/>
            <pc:sldMk cId="601966033" sldId="375"/>
            <ac:spMk id="17" creationId="{4DF6D07B-9A27-47D8-9171-8D49E85B5D17}"/>
          </ac:spMkLst>
        </pc:spChg>
        <pc:spChg chg="add">
          <ac:chgData name="Davina Szilvasy" userId="59fb472d-eed4-4f11-9686-c2c8db02a2cd" providerId="ADAL" clId="{E34CAD34-658A-4944-8FF1-A525A9066D65}" dt="2019-05-10T11:27:06.381" v="35"/>
          <ac:spMkLst>
            <pc:docMk/>
            <pc:sldMk cId="601966033" sldId="375"/>
            <ac:spMk id="18" creationId="{C2595D3E-DB61-4CC8-BAE8-141987FCF236}"/>
          </ac:spMkLst>
        </pc:spChg>
      </pc:sldChg>
      <pc:sldChg chg="addSp delSp modSp">
        <pc:chgData name="Davina Szilvasy" userId="59fb472d-eed4-4f11-9686-c2c8db02a2cd" providerId="ADAL" clId="{E34CAD34-658A-4944-8FF1-A525A9066D65}" dt="2019-05-10T11:27:17.466" v="36" actId="166"/>
        <pc:sldMkLst>
          <pc:docMk/>
          <pc:sldMk cId="4208112141" sldId="380"/>
        </pc:sldMkLst>
        <pc:spChg chg="ord">
          <ac:chgData name="Davina Szilvasy" userId="59fb472d-eed4-4f11-9686-c2c8db02a2cd" providerId="ADAL" clId="{E34CAD34-658A-4944-8FF1-A525A9066D65}" dt="2019-05-10T11:27:17.466" v="36" actId="166"/>
          <ac:spMkLst>
            <pc:docMk/>
            <pc:sldMk cId="4208112141" sldId="380"/>
            <ac:spMk id="2" creationId="{CFBE1AD1-1250-43CC-A338-D2C709537D89}"/>
          </ac:spMkLst>
        </pc:spChg>
        <pc:spChg chg="del">
          <ac:chgData name="Davina Szilvasy" userId="59fb472d-eed4-4f11-9686-c2c8db02a2cd" providerId="ADAL" clId="{E34CAD34-658A-4944-8FF1-A525A9066D65}" dt="2019-05-10T11:26:23.957" v="29" actId="478"/>
          <ac:spMkLst>
            <pc:docMk/>
            <pc:sldMk cId="4208112141" sldId="380"/>
            <ac:spMk id="7" creationId="{996965EF-43B1-43D8-B547-AB8CFBE5AE41}"/>
          </ac:spMkLst>
        </pc:spChg>
        <pc:spChg chg="del">
          <ac:chgData name="Davina Szilvasy" userId="59fb472d-eed4-4f11-9686-c2c8db02a2cd" providerId="ADAL" clId="{E34CAD34-658A-4944-8FF1-A525A9066D65}" dt="2019-05-10T11:26:19.295" v="28" actId="478"/>
          <ac:spMkLst>
            <pc:docMk/>
            <pc:sldMk cId="4208112141" sldId="380"/>
            <ac:spMk id="11" creationId="{3371EB07-A6E2-4D4C-BB4D-77A6B9458292}"/>
          </ac:spMkLst>
        </pc:spChg>
        <pc:spChg chg="del">
          <ac:chgData name="Davina Szilvasy" userId="59fb472d-eed4-4f11-9686-c2c8db02a2cd" providerId="ADAL" clId="{E34CAD34-658A-4944-8FF1-A525A9066D65}" dt="2019-05-10T11:26:23.957" v="29" actId="478"/>
          <ac:spMkLst>
            <pc:docMk/>
            <pc:sldMk cId="4208112141" sldId="380"/>
            <ac:spMk id="12" creationId="{FADAFAF3-F11B-42DC-8FFA-082F63E0085F}"/>
          </ac:spMkLst>
        </pc:spChg>
        <pc:spChg chg="del">
          <ac:chgData name="Davina Szilvasy" userId="59fb472d-eed4-4f11-9686-c2c8db02a2cd" providerId="ADAL" clId="{E34CAD34-658A-4944-8FF1-A525A9066D65}" dt="2019-05-10T11:26:23.957" v="29" actId="478"/>
          <ac:spMkLst>
            <pc:docMk/>
            <pc:sldMk cId="4208112141" sldId="380"/>
            <ac:spMk id="13" creationId="{B420DFE4-E138-415B-8AB9-C30C8C3747F8}"/>
          </ac:spMkLst>
        </pc:spChg>
        <pc:spChg chg="del">
          <ac:chgData name="Davina Szilvasy" userId="59fb472d-eed4-4f11-9686-c2c8db02a2cd" providerId="ADAL" clId="{E34CAD34-658A-4944-8FF1-A525A9066D65}" dt="2019-05-10T11:26:19.295" v="28" actId="478"/>
          <ac:spMkLst>
            <pc:docMk/>
            <pc:sldMk cId="4208112141" sldId="380"/>
            <ac:spMk id="14" creationId="{522FF680-8730-46D5-90B7-816D8D197502}"/>
          </ac:spMkLst>
        </pc:spChg>
        <pc:spChg chg="del">
          <ac:chgData name="Davina Szilvasy" userId="59fb472d-eed4-4f11-9686-c2c8db02a2cd" providerId="ADAL" clId="{E34CAD34-658A-4944-8FF1-A525A9066D65}" dt="2019-05-10T11:26:19.295" v="28" actId="478"/>
          <ac:spMkLst>
            <pc:docMk/>
            <pc:sldMk cId="4208112141" sldId="380"/>
            <ac:spMk id="15" creationId="{678E5D7F-4C36-4F84-A620-BB8CB5C4A2E1}"/>
          </ac:spMkLst>
        </pc:spChg>
        <pc:spChg chg="add mod">
          <ac:chgData name="Davina Szilvasy" userId="59fb472d-eed4-4f11-9686-c2c8db02a2cd" providerId="ADAL" clId="{E34CAD34-658A-4944-8FF1-A525A9066D65}" dt="2019-05-10T11:26:35.633" v="32" actId="1076"/>
          <ac:spMkLst>
            <pc:docMk/>
            <pc:sldMk cId="4208112141" sldId="380"/>
            <ac:spMk id="16" creationId="{2A3FDAAE-C573-4E79-A699-EE8ED8640C3C}"/>
          </ac:spMkLst>
        </pc:spChg>
        <pc:spChg chg="add">
          <ac:chgData name="Davina Szilvasy" userId="59fb472d-eed4-4f11-9686-c2c8db02a2cd" providerId="ADAL" clId="{E34CAD34-658A-4944-8FF1-A525A9066D65}" dt="2019-05-10T11:26:25.382" v="30"/>
          <ac:spMkLst>
            <pc:docMk/>
            <pc:sldMk cId="4208112141" sldId="380"/>
            <ac:spMk id="17" creationId="{E16BB373-CFF8-438D-A574-38F7F45A7D08}"/>
          </ac:spMkLst>
        </pc:spChg>
        <pc:spChg chg="add mod">
          <ac:chgData name="Davina Szilvasy" userId="59fb472d-eed4-4f11-9686-c2c8db02a2cd" providerId="ADAL" clId="{E34CAD34-658A-4944-8FF1-A525A9066D65}" dt="2019-05-10T11:26:33.472" v="31" actId="1076"/>
          <ac:spMkLst>
            <pc:docMk/>
            <pc:sldMk cId="4208112141" sldId="380"/>
            <ac:spMk id="18" creationId="{639C4150-EAD9-4853-A1EB-88443CE6F8E4}"/>
          </ac:spMkLst>
        </pc:spChg>
        <pc:spChg chg="add mod">
          <ac:chgData name="Davina Szilvasy" userId="59fb472d-eed4-4f11-9686-c2c8db02a2cd" providerId="ADAL" clId="{E34CAD34-658A-4944-8FF1-A525A9066D65}" dt="2019-05-10T11:26:37.867" v="33" actId="1076"/>
          <ac:spMkLst>
            <pc:docMk/>
            <pc:sldMk cId="4208112141" sldId="380"/>
            <ac:spMk id="20" creationId="{B4EA0603-05A0-4B40-987B-E46F86FD8A8D}"/>
          </ac:spMkLst>
        </pc:spChg>
        <pc:spChg chg="add">
          <ac:chgData name="Davina Szilvasy" userId="59fb472d-eed4-4f11-9686-c2c8db02a2cd" providerId="ADAL" clId="{E34CAD34-658A-4944-8FF1-A525A9066D65}" dt="2019-05-10T11:26:25.382" v="30"/>
          <ac:spMkLst>
            <pc:docMk/>
            <pc:sldMk cId="4208112141" sldId="380"/>
            <ac:spMk id="21" creationId="{A78E2F9D-45B0-4834-A44E-26B0B8C9FD7B}"/>
          </ac:spMkLst>
        </pc:spChg>
        <pc:spChg chg="add">
          <ac:chgData name="Davina Szilvasy" userId="59fb472d-eed4-4f11-9686-c2c8db02a2cd" providerId="ADAL" clId="{E34CAD34-658A-4944-8FF1-A525A9066D65}" dt="2019-05-10T11:26:25.382" v="30"/>
          <ac:spMkLst>
            <pc:docMk/>
            <pc:sldMk cId="4208112141" sldId="380"/>
            <ac:spMk id="22" creationId="{64FF6315-CABB-4DCC-A877-63CA5C82B28C}"/>
          </ac:spMkLst>
        </pc:spChg>
      </pc:sldChg>
      <pc:sldChg chg="delSp modSp add del">
        <pc:chgData name="Davina Szilvasy" userId="59fb472d-eed4-4f11-9686-c2c8db02a2cd" providerId="ADAL" clId="{E34CAD34-658A-4944-8FF1-A525A9066D65}" dt="2019-05-10T12:12:32.233" v="59" actId="2696"/>
        <pc:sldMkLst>
          <pc:docMk/>
          <pc:sldMk cId="450365003" sldId="381"/>
        </pc:sldMkLst>
        <pc:spChg chg="del">
          <ac:chgData name="Davina Szilvasy" userId="59fb472d-eed4-4f11-9686-c2c8db02a2cd" providerId="ADAL" clId="{E34CAD34-658A-4944-8FF1-A525A9066D65}" dt="2019-05-10T12:12:18.166" v="55" actId="478"/>
          <ac:spMkLst>
            <pc:docMk/>
            <pc:sldMk cId="450365003" sldId="381"/>
            <ac:spMk id="3" creationId="{A4D984C4-833C-4DDE-BE52-C0C7F60439D1}"/>
          </ac:spMkLst>
        </pc:spChg>
        <pc:spChg chg="del">
          <ac:chgData name="Davina Szilvasy" userId="59fb472d-eed4-4f11-9686-c2c8db02a2cd" providerId="ADAL" clId="{E34CAD34-658A-4944-8FF1-A525A9066D65}" dt="2019-05-10T12:12:18.166" v="55" actId="478"/>
          <ac:spMkLst>
            <pc:docMk/>
            <pc:sldMk cId="450365003" sldId="381"/>
            <ac:spMk id="4" creationId="{F9495D0F-3609-4F48-A54B-2E7DF0CC3EC6}"/>
          </ac:spMkLst>
        </pc:spChg>
        <pc:spChg chg="mod">
          <ac:chgData name="Davina Szilvasy" userId="59fb472d-eed4-4f11-9686-c2c8db02a2cd" providerId="ADAL" clId="{E34CAD34-658A-4944-8FF1-A525A9066D65}" dt="2019-05-10T12:12:26.386" v="57" actId="2085"/>
          <ac:spMkLst>
            <pc:docMk/>
            <pc:sldMk cId="450365003" sldId="381"/>
            <ac:spMk id="19" creationId="{5252A847-DE45-4FA3-A1F8-EEBEB845FF8E}"/>
          </ac:spMkLst>
        </pc:spChg>
        <pc:spChg chg="del">
          <ac:chgData name="Davina Szilvasy" userId="59fb472d-eed4-4f11-9686-c2c8db02a2cd" providerId="ADAL" clId="{E34CAD34-658A-4944-8FF1-A525A9066D65}" dt="2019-05-10T12:12:09.197" v="54" actId="478"/>
          <ac:spMkLst>
            <pc:docMk/>
            <pc:sldMk cId="450365003" sldId="381"/>
            <ac:spMk id="20" creationId="{9B47E0D6-00F2-4016-BE0A-7EA46111F41E}"/>
          </ac:spMkLst>
        </pc:spChg>
        <pc:spChg chg="del">
          <ac:chgData name="Davina Szilvasy" userId="59fb472d-eed4-4f11-9686-c2c8db02a2cd" providerId="ADAL" clId="{E34CAD34-658A-4944-8FF1-A525A9066D65}" dt="2019-05-10T12:12:09.197" v="54" actId="478"/>
          <ac:spMkLst>
            <pc:docMk/>
            <pc:sldMk cId="450365003" sldId="381"/>
            <ac:spMk id="22" creationId="{702C5863-7463-4C20-87C7-10C1D5D30F43}"/>
          </ac:spMkLst>
        </pc:spChg>
        <pc:spChg chg="del">
          <ac:chgData name="Davina Szilvasy" userId="59fb472d-eed4-4f11-9686-c2c8db02a2cd" providerId="ADAL" clId="{E34CAD34-658A-4944-8FF1-A525A9066D65}" dt="2019-05-10T12:12:18.166" v="55" actId="478"/>
          <ac:spMkLst>
            <pc:docMk/>
            <pc:sldMk cId="450365003" sldId="381"/>
            <ac:spMk id="23" creationId="{8629A377-29A1-4BBA-91BD-5F85F1ABD6FA}"/>
          </ac:spMkLst>
        </pc:spChg>
        <pc:spChg chg="del">
          <ac:chgData name="Davina Szilvasy" userId="59fb472d-eed4-4f11-9686-c2c8db02a2cd" providerId="ADAL" clId="{E34CAD34-658A-4944-8FF1-A525A9066D65}" dt="2019-05-10T12:12:18.166" v="55" actId="478"/>
          <ac:spMkLst>
            <pc:docMk/>
            <pc:sldMk cId="450365003" sldId="381"/>
            <ac:spMk id="24" creationId="{2EEBE748-E119-4CA5-937C-556886EFB96B}"/>
          </ac:spMkLst>
        </pc:spChg>
        <pc:spChg chg="del">
          <ac:chgData name="Davina Szilvasy" userId="59fb472d-eed4-4f11-9686-c2c8db02a2cd" providerId="ADAL" clId="{E34CAD34-658A-4944-8FF1-A525A9066D65}" dt="2019-05-10T12:12:18.166" v="55" actId="478"/>
          <ac:spMkLst>
            <pc:docMk/>
            <pc:sldMk cId="450365003" sldId="381"/>
            <ac:spMk id="29" creationId="{3136258C-D496-4157-A70A-DEFA5EA277E1}"/>
          </ac:spMkLst>
        </pc:spChg>
        <pc:spChg chg="del">
          <ac:chgData name="Davina Szilvasy" userId="59fb472d-eed4-4f11-9686-c2c8db02a2cd" providerId="ADAL" clId="{E34CAD34-658A-4944-8FF1-A525A9066D65}" dt="2019-05-10T12:12:18.166" v="55" actId="478"/>
          <ac:spMkLst>
            <pc:docMk/>
            <pc:sldMk cId="450365003" sldId="381"/>
            <ac:spMk id="32" creationId="{07995BF3-EAFB-48AC-851B-399F6C1028A7}"/>
          </ac:spMkLst>
        </pc:spChg>
        <pc:spChg chg="del">
          <ac:chgData name="Davina Szilvasy" userId="59fb472d-eed4-4f11-9686-c2c8db02a2cd" providerId="ADAL" clId="{E34CAD34-658A-4944-8FF1-A525A9066D65}" dt="2019-05-10T12:12:18.166" v="55" actId="478"/>
          <ac:spMkLst>
            <pc:docMk/>
            <pc:sldMk cId="450365003" sldId="381"/>
            <ac:spMk id="33" creationId="{687CB161-5C42-43DF-8BB8-E6B4D94F25A0}"/>
          </ac:spMkLst>
        </pc:spChg>
        <pc:picChg chg="del">
          <ac:chgData name="Davina Szilvasy" userId="59fb472d-eed4-4f11-9686-c2c8db02a2cd" providerId="ADAL" clId="{E34CAD34-658A-4944-8FF1-A525A9066D65}" dt="2019-05-10T12:12:09.197" v="54" actId="478"/>
          <ac:picMkLst>
            <pc:docMk/>
            <pc:sldMk cId="450365003" sldId="381"/>
            <ac:picMk id="21" creationId="{0F94DE39-F8DB-4F91-BD13-9E197C71A4D6}"/>
          </ac:picMkLst>
        </pc:picChg>
        <pc:picChg chg="del">
          <ac:chgData name="Davina Szilvasy" userId="59fb472d-eed4-4f11-9686-c2c8db02a2cd" providerId="ADAL" clId="{E34CAD34-658A-4944-8FF1-A525A9066D65}" dt="2019-05-10T12:12:18.166" v="55" actId="478"/>
          <ac:picMkLst>
            <pc:docMk/>
            <pc:sldMk cId="450365003" sldId="381"/>
            <ac:picMk id="28" creationId="{8EB6AB59-E954-4FF6-B2C2-7A509E169611}"/>
          </ac:picMkLst>
        </pc:picChg>
        <pc:picChg chg="del">
          <ac:chgData name="Davina Szilvasy" userId="59fb472d-eed4-4f11-9686-c2c8db02a2cd" providerId="ADAL" clId="{E34CAD34-658A-4944-8FF1-A525A9066D65}" dt="2019-05-10T12:12:18.166" v="55" actId="478"/>
          <ac:picMkLst>
            <pc:docMk/>
            <pc:sldMk cId="450365003" sldId="381"/>
            <ac:picMk id="31" creationId="{EC4EF8A0-0B4E-4F48-8474-C547C1B3541C}"/>
          </ac:picMkLst>
        </pc:picChg>
        <pc:picChg chg="del">
          <ac:chgData name="Davina Szilvasy" userId="59fb472d-eed4-4f11-9686-c2c8db02a2cd" providerId="ADAL" clId="{E34CAD34-658A-4944-8FF1-A525A9066D65}" dt="2019-05-10T12:12:18.166" v="55" actId="478"/>
          <ac:picMkLst>
            <pc:docMk/>
            <pc:sldMk cId="450365003" sldId="381"/>
            <ac:picMk id="34" creationId="{0D67FF89-EF76-452E-B3AE-A282A66F4798}"/>
          </ac:picMkLst>
        </pc:picChg>
      </pc:sldChg>
      <pc:sldChg chg="modSp add">
        <pc:chgData name="Davina Szilvasy" userId="59fb472d-eed4-4f11-9686-c2c8db02a2cd" providerId="ADAL" clId="{E34CAD34-658A-4944-8FF1-A525A9066D65}" dt="2019-05-10T12:12:44.514" v="61"/>
        <pc:sldMkLst>
          <pc:docMk/>
          <pc:sldMk cId="2462197075" sldId="381"/>
        </pc:sldMkLst>
        <pc:spChg chg="mod">
          <ac:chgData name="Davina Szilvasy" userId="59fb472d-eed4-4f11-9686-c2c8db02a2cd" providerId="ADAL" clId="{E34CAD34-658A-4944-8FF1-A525A9066D65}" dt="2019-05-10T12:12:44.514" v="61"/>
          <ac:spMkLst>
            <pc:docMk/>
            <pc:sldMk cId="2462197075" sldId="381"/>
            <ac:spMk id="27" creationId="{6BAD64B4-EC60-4F05-9B1D-461236695CE7}"/>
          </ac:spMkLst>
        </pc:spChg>
      </pc:sldChg>
      <pc:sldChg chg="modSp add">
        <pc:chgData name="Davina Szilvasy" userId="59fb472d-eed4-4f11-9686-c2c8db02a2cd" providerId="ADAL" clId="{E34CAD34-658A-4944-8FF1-A525A9066D65}" dt="2019-05-10T12:13:03.893" v="64"/>
        <pc:sldMkLst>
          <pc:docMk/>
          <pc:sldMk cId="1490876624" sldId="382"/>
        </pc:sldMkLst>
        <pc:spChg chg="mod">
          <ac:chgData name="Davina Szilvasy" userId="59fb472d-eed4-4f11-9686-c2c8db02a2cd" providerId="ADAL" clId="{E34CAD34-658A-4944-8FF1-A525A9066D65}" dt="2019-05-10T12:13:03.893" v="64"/>
          <ac:spMkLst>
            <pc:docMk/>
            <pc:sldMk cId="1490876624" sldId="382"/>
            <ac:spMk id="27" creationId="{6BAD64B4-EC60-4F05-9B1D-461236695CE7}"/>
          </ac:spMkLst>
        </pc:spChg>
      </pc:sldChg>
      <pc:sldChg chg="addSp delSp add">
        <pc:chgData name="Davina Szilvasy" userId="59fb472d-eed4-4f11-9686-c2c8db02a2cd" providerId="ADAL" clId="{E34CAD34-658A-4944-8FF1-A525A9066D65}" dt="2019-05-10T12:14:50.091" v="68"/>
        <pc:sldMkLst>
          <pc:docMk/>
          <pc:sldMk cId="3844832371" sldId="411"/>
        </pc:sldMkLst>
        <pc:grpChg chg="add">
          <ac:chgData name="Davina Szilvasy" userId="59fb472d-eed4-4f11-9686-c2c8db02a2cd" providerId="ADAL" clId="{E34CAD34-658A-4944-8FF1-A525A9066D65}" dt="2019-05-10T12:14:50.091" v="68"/>
          <ac:grpSpMkLst>
            <pc:docMk/>
            <pc:sldMk cId="3844832371" sldId="411"/>
            <ac:grpSpMk id="8" creationId="{5BC9EF06-A0D1-45F4-B819-4F549C8EE5C0}"/>
          </ac:grpSpMkLst>
        </pc:grpChg>
        <pc:grpChg chg="del">
          <ac:chgData name="Davina Szilvasy" userId="59fb472d-eed4-4f11-9686-c2c8db02a2cd" providerId="ADAL" clId="{E34CAD34-658A-4944-8FF1-A525A9066D65}" dt="2019-05-10T12:14:48.952" v="67" actId="478"/>
          <ac:grpSpMkLst>
            <pc:docMk/>
            <pc:sldMk cId="3844832371" sldId="411"/>
            <ac:grpSpMk id="16" creationId="{B31300A9-E3C5-4701-8EF1-45ED088A04DD}"/>
          </ac:grpSpMkLst>
        </pc:grpChg>
      </pc:sldChg>
    </pc:docChg>
  </pc:docChgLst>
  <pc:docChgLst>
    <pc:chgData name="Louise Pezzaioli" userId="360b41a0-b242-48d2-b707-f5fa57585d53" providerId="ADAL" clId="{26F992EB-FC93-4751-B7DF-A8F21B482A43}"/>
  </pc:docChgLst>
  <pc:docChgLst>
    <pc:chgData name="Ashleigh Sobol" userId="8430f2a2-602f-4dde-a79b-412efd9dd8bf" providerId="ADAL" clId="{A204DDAC-AA7C-4679-9F40-91028CD5C38E}"/>
  </pc:docChgLst>
  <pc:docChgLst>
    <pc:chgData name="Nicola Read" userId="f4cbb50c-6e67-4402-b6bd-5fcb6a1deb83" providerId="ADAL" clId="{13410189-5DAE-4294-9E2A-2D0768E8C21D}"/>
    <pc:docChg chg="custSel modSld">
      <pc:chgData name="Nicola Read" userId="f4cbb50c-6e67-4402-b6bd-5fcb6a1deb83" providerId="ADAL" clId="{13410189-5DAE-4294-9E2A-2D0768E8C21D}" dt="2019-04-03T11:14:14.013" v="22" actId="1076"/>
      <pc:docMkLst>
        <pc:docMk/>
      </pc:docMkLst>
      <pc:sldChg chg="addSp delSp modSp">
        <pc:chgData name="Nicola Read" userId="f4cbb50c-6e67-4402-b6bd-5fcb6a1deb83" providerId="ADAL" clId="{13410189-5DAE-4294-9E2A-2D0768E8C21D}" dt="2019-04-03T11:14:14.013" v="22" actId="1076"/>
        <pc:sldMkLst>
          <pc:docMk/>
          <pc:sldMk cId="2637481266" sldId="256"/>
        </pc:sldMkLst>
        <pc:spChg chg="del mod">
          <ac:chgData name="Nicola Read" userId="f4cbb50c-6e67-4402-b6bd-5fcb6a1deb83" providerId="ADAL" clId="{13410189-5DAE-4294-9E2A-2D0768E8C21D}" dt="2019-03-22T14:56:28.022" v="6" actId="478"/>
          <ac:spMkLst>
            <pc:docMk/>
            <pc:sldMk cId="2637481266" sldId="256"/>
            <ac:spMk id="7" creationId="{277FDC6C-B99A-4ED8-B341-A52126824B67}"/>
          </ac:spMkLst>
        </pc:spChg>
        <pc:grpChg chg="add mod">
          <ac:chgData name="Nicola Read" userId="f4cbb50c-6e67-4402-b6bd-5fcb6a1deb83" providerId="ADAL" clId="{13410189-5DAE-4294-9E2A-2D0768E8C21D}" dt="2019-04-03T11:14:14.013" v="22" actId="1076"/>
          <ac:grpSpMkLst>
            <pc:docMk/>
            <pc:sldMk cId="2637481266" sldId="256"/>
            <ac:grpSpMk id="6" creationId="{F48D1577-DF7B-42CD-A5F9-E392C94F47A5}"/>
          </ac:grpSpMkLst>
        </pc:grpChg>
        <pc:picChg chg="del">
          <ac:chgData name="Nicola Read" userId="f4cbb50c-6e67-4402-b6bd-5fcb6a1deb83" providerId="ADAL" clId="{13410189-5DAE-4294-9E2A-2D0768E8C21D}" dt="2019-03-22T14:56:22.740" v="4" actId="478"/>
          <ac:picMkLst>
            <pc:docMk/>
            <pc:sldMk cId="2637481266" sldId="256"/>
            <ac:picMk id="18" creationId="{AF62330C-AB9B-43BE-82E4-98A7F5B9D6D1}"/>
          </ac:picMkLst>
        </pc:picChg>
      </pc:sldChg>
      <pc:sldChg chg="addSp delSp">
        <pc:chgData name="Nicola Read" userId="f4cbb50c-6e67-4402-b6bd-5fcb6a1deb83" providerId="ADAL" clId="{13410189-5DAE-4294-9E2A-2D0768E8C21D}" dt="2019-03-22T14:57:07.797" v="19"/>
        <pc:sldMkLst>
          <pc:docMk/>
          <pc:sldMk cId="636014570" sldId="314"/>
        </pc:sldMkLst>
        <pc:spChg chg="del">
          <ac:chgData name="Nicola Read" userId="f4cbb50c-6e67-4402-b6bd-5fcb6a1deb83" providerId="ADAL" clId="{13410189-5DAE-4294-9E2A-2D0768E8C21D}" dt="2019-03-22T14:57:06.993" v="18" actId="478"/>
          <ac:spMkLst>
            <pc:docMk/>
            <pc:sldMk cId="636014570" sldId="314"/>
            <ac:spMk id="7" creationId="{84B107DC-B90C-4A45-B422-BA8DE29C2552}"/>
          </ac:spMkLst>
        </pc:spChg>
        <pc:grpChg chg="add">
          <ac:chgData name="Nicola Read" userId="f4cbb50c-6e67-4402-b6bd-5fcb6a1deb83" providerId="ADAL" clId="{13410189-5DAE-4294-9E2A-2D0768E8C21D}" dt="2019-03-22T14:57:07.797" v="19"/>
          <ac:grpSpMkLst>
            <pc:docMk/>
            <pc:sldMk cId="636014570" sldId="314"/>
            <ac:grpSpMk id="6" creationId="{E01EE6DE-A413-43E2-A2A9-EB6D5C7EA66E}"/>
          </ac:grpSpMkLst>
        </pc:grpChg>
        <pc:picChg chg="del">
          <ac:chgData name="Nicola Read" userId="f4cbb50c-6e67-4402-b6bd-5fcb6a1deb83" providerId="ADAL" clId="{13410189-5DAE-4294-9E2A-2D0768E8C21D}" dt="2019-03-22T14:57:03.724" v="17" actId="478"/>
          <ac:picMkLst>
            <pc:docMk/>
            <pc:sldMk cId="636014570" sldId="314"/>
            <ac:picMk id="18" creationId="{AF62330C-AB9B-43BE-82E4-98A7F5B9D6D1}"/>
          </ac:picMkLst>
        </pc:picChg>
      </pc:sldChg>
      <pc:sldChg chg="addSp delSp">
        <pc:chgData name="Nicola Read" userId="f4cbb50c-6e67-4402-b6bd-5fcb6a1deb83" providerId="ADAL" clId="{13410189-5DAE-4294-9E2A-2D0768E8C21D}" dt="2019-03-22T14:57:00.056" v="16"/>
        <pc:sldMkLst>
          <pc:docMk/>
          <pc:sldMk cId="1071900124" sldId="355"/>
        </pc:sldMkLst>
        <pc:spChg chg="del">
          <ac:chgData name="Nicola Read" userId="f4cbb50c-6e67-4402-b6bd-5fcb6a1deb83" providerId="ADAL" clId="{13410189-5DAE-4294-9E2A-2D0768E8C21D}" dt="2019-03-22T14:56:57.723" v="15" actId="478"/>
          <ac:spMkLst>
            <pc:docMk/>
            <pc:sldMk cId="1071900124" sldId="355"/>
            <ac:spMk id="7" creationId="{F2267ACB-233E-41BC-B01B-8F3DC45483E4}"/>
          </ac:spMkLst>
        </pc:spChg>
        <pc:grpChg chg="add">
          <ac:chgData name="Nicola Read" userId="f4cbb50c-6e67-4402-b6bd-5fcb6a1deb83" providerId="ADAL" clId="{13410189-5DAE-4294-9E2A-2D0768E8C21D}" dt="2019-03-22T14:57:00.056" v="16"/>
          <ac:grpSpMkLst>
            <pc:docMk/>
            <pc:sldMk cId="1071900124" sldId="355"/>
            <ac:grpSpMk id="6" creationId="{EFAEB690-040A-40E5-BFC5-7F2C83D0EC6A}"/>
          </ac:grpSpMkLst>
        </pc:grpChg>
        <pc:picChg chg="del">
          <ac:chgData name="Nicola Read" userId="f4cbb50c-6e67-4402-b6bd-5fcb6a1deb83" providerId="ADAL" clId="{13410189-5DAE-4294-9E2A-2D0768E8C21D}" dt="2019-03-22T14:56:53.626" v="14" actId="478"/>
          <ac:picMkLst>
            <pc:docMk/>
            <pc:sldMk cId="1071900124" sldId="355"/>
            <ac:picMk id="18" creationId="{AF62330C-AB9B-43BE-82E4-98A7F5B9D6D1}"/>
          </ac:picMkLst>
        </pc:picChg>
      </pc:sldChg>
      <pc:sldChg chg="addSp delSp">
        <pc:chgData name="Nicola Read" userId="f4cbb50c-6e67-4402-b6bd-5fcb6a1deb83" providerId="ADAL" clId="{13410189-5DAE-4294-9E2A-2D0768E8C21D}" dt="2019-03-22T14:56:48.168" v="13"/>
        <pc:sldMkLst>
          <pc:docMk/>
          <pc:sldMk cId="36917022" sldId="360"/>
        </pc:sldMkLst>
        <pc:spChg chg="del">
          <ac:chgData name="Nicola Read" userId="f4cbb50c-6e67-4402-b6bd-5fcb6a1deb83" providerId="ADAL" clId="{13410189-5DAE-4294-9E2A-2D0768E8C21D}" dt="2019-03-22T14:56:46.514" v="12" actId="478"/>
          <ac:spMkLst>
            <pc:docMk/>
            <pc:sldMk cId="36917022" sldId="360"/>
            <ac:spMk id="7" creationId="{B632E459-9B27-4467-B89C-78410207B713}"/>
          </ac:spMkLst>
        </pc:spChg>
        <pc:grpChg chg="add">
          <ac:chgData name="Nicola Read" userId="f4cbb50c-6e67-4402-b6bd-5fcb6a1deb83" providerId="ADAL" clId="{13410189-5DAE-4294-9E2A-2D0768E8C21D}" dt="2019-03-22T14:56:48.168" v="13"/>
          <ac:grpSpMkLst>
            <pc:docMk/>
            <pc:sldMk cId="36917022" sldId="360"/>
            <ac:grpSpMk id="6" creationId="{5B95FEEE-48EE-41C9-9F6D-015057418F5E}"/>
          </ac:grpSpMkLst>
        </pc:grpChg>
        <pc:picChg chg="del">
          <ac:chgData name="Nicola Read" userId="f4cbb50c-6e67-4402-b6bd-5fcb6a1deb83" providerId="ADAL" clId="{13410189-5DAE-4294-9E2A-2D0768E8C21D}" dt="2019-03-22T14:56:43.192" v="11" actId="478"/>
          <ac:picMkLst>
            <pc:docMk/>
            <pc:sldMk cId="36917022" sldId="360"/>
            <ac:picMk id="18" creationId="{AF62330C-AB9B-43BE-82E4-98A7F5B9D6D1}"/>
          </ac:picMkLst>
        </pc:picChg>
      </pc:sldChg>
      <pc:sldChg chg="addSp delSp modSp">
        <pc:chgData name="Nicola Read" userId="f4cbb50c-6e67-4402-b6bd-5fcb6a1deb83" providerId="ADAL" clId="{13410189-5DAE-4294-9E2A-2D0768E8C21D}" dt="2019-03-22T14:57:36.549" v="21" actId="2711"/>
        <pc:sldMkLst>
          <pc:docMk/>
          <pc:sldMk cId="1669721746" sldId="365"/>
        </pc:sldMkLst>
        <pc:spChg chg="del">
          <ac:chgData name="Nicola Read" userId="f4cbb50c-6e67-4402-b6bd-5fcb6a1deb83" providerId="ADAL" clId="{13410189-5DAE-4294-9E2A-2D0768E8C21D}" dt="2019-03-22T14:56:37.669" v="9" actId="478"/>
          <ac:spMkLst>
            <pc:docMk/>
            <pc:sldMk cId="1669721746" sldId="365"/>
            <ac:spMk id="7" creationId="{9C98043F-F327-469C-AFFD-8AE7F5773C62}"/>
          </ac:spMkLst>
        </pc:spChg>
        <pc:spChg chg="mod">
          <ac:chgData name="Nicola Read" userId="f4cbb50c-6e67-4402-b6bd-5fcb6a1deb83" providerId="ADAL" clId="{13410189-5DAE-4294-9E2A-2D0768E8C21D}" dt="2019-03-22T14:57:36.549" v="21" actId="2711"/>
          <ac:spMkLst>
            <pc:docMk/>
            <pc:sldMk cId="1669721746" sldId="365"/>
            <ac:spMk id="19" creationId="{5252A847-DE45-4FA3-A1F8-EEBEB845FF8E}"/>
          </ac:spMkLst>
        </pc:spChg>
        <pc:grpChg chg="add">
          <ac:chgData name="Nicola Read" userId="f4cbb50c-6e67-4402-b6bd-5fcb6a1deb83" providerId="ADAL" clId="{13410189-5DAE-4294-9E2A-2D0768E8C21D}" dt="2019-03-22T14:56:39.233" v="10"/>
          <ac:grpSpMkLst>
            <pc:docMk/>
            <pc:sldMk cId="1669721746" sldId="365"/>
            <ac:grpSpMk id="6" creationId="{E7C0849F-AAB2-46E6-8030-2AEA6181EE8A}"/>
          </ac:grpSpMkLst>
        </pc:grpChg>
        <pc:picChg chg="del">
          <ac:chgData name="Nicola Read" userId="f4cbb50c-6e67-4402-b6bd-5fcb6a1deb83" providerId="ADAL" clId="{13410189-5DAE-4294-9E2A-2D0768E8C21D}" dt="2019-03-22T14:56:35.723" v="8" actId="478"/>
          <ac:picMkLst>
            <pc:docMk/>
            <pc:sldMk cId="1669721746" sldId="365"/>
            <ac:picMk id="18" creationId="{AF62330C-AB9B-43BE-82E4-98A7F5B9D6D1}"/>
          </ac:picMkLst>
        </pc:picChg>
      </pc:sldChg>
      <pc:sldChg chg="addSp delSp modSp">
        <pc:chgData name="Nicola Read" userId="f4cbb50c-6e67-4402-b6bd-5fcb6a1deb83" providerId="ADAL" clId="{13410189-5DAE-4294-9E2A-2D0768E8C21D}" dt="2019-03-22T14:56:12.598" v="3" actId="1076"/>
        <pc:sldMkLst>
          <pc:docMk/>
          <pc:sldMk cId="332354265" sldId="366"/>
        </pc:sldMkLst>
        <pc:spChg chg="del">
          <ac:chgData name="Nicola Read" userId="f4cbb50c-6e67-4402-b6bd-5fcb6a1deb83" providerId="ADAL" clId="{13410189-5DAE-4294-9E2A-2D0768E8C21D}" dt="2019-03-22T14:56:05.130" v="1" actId="478"/>
          <ac:spMkLst>
            <pc:docMk/>
            <pc:sldMk cId="332354265" sldId="366"/>
            <ac:spMk id="7" creationId="{9C98043F-F327-469C-AFFD-8AE7F5773C62}"/>
          </ac:spMkLst>
        </pc:spChg>
        <pc:grpChg chg="add mod">
          <ac:chgData name="Nicola Read" userId="f4cbb50c-6e67-4402-b6bd-5fcb6a1deb83" providerId="ADAL" clId="{13410189-5DAE-4294-9E2A-2D0768E8C21D}" dt="2019-03-22T14:56:12.598" v="3" actId="1076"/>
          <ac:grpSpMkLst>
            <pc:docMk/>
            <pc:sldMk cId="332354265" sldId="366"/>
            <ac:grpSpMk id="6" creationId="{C4A245D4-FB7C-4612-93B5-535DD6A6F422}"/>
          </ac:grpSpMkLst>
        </pc:grpChg>
        <pc:picChg chg="del">
          <ac:chgData name="Nicola Read" userId="f4cbb50c-6e67-4402-b6bd-5fcb6a1deb83" providerId="ADAL" clId="{13410189-5DAE-4294-9E2A-2D0768E8C21D}" dt="2019-03-22T14:56:02.636" v="0" actId="478"/>
          <ac:picMkLst>
            <pc:docMk/>
            <pc:sldMk cId="332354265" sldId="366"/>
            <ac:picMk id="18" creationId="{AF62330C-AB9B-43BE-82E4-98A7F5B9D6D1}"/>
          </ac:picMkLst>
        </pc:picChg>
      </pc:sldChg>
    </pc:docChg>
  </pc:docChgLst>
  <pc:docChgLst>
    <pc:chgData name="Faye Taylor" userId="32266afe-4e54-4012-9703-e1912c09c24c" providerId="ADAL" clId="{90C636E9-64A2-47C4-98B7-928D5804956F}"/>
    <pc:docChg chg="undo modSld">
      <pc:chgData name="Faye Taylor" userId="32266afe-4e54-4012-9703-e1912c09c24c" providerId="ADAL" clId="{90C636E9-64A2-47C4-98B7-928D5804956F}" dt="2019-02-11T09:32:52.213" v="9" actId="2711"/>
      <pc:docMkLst>
        <pc:docMk/>
      </pc:docMkLst>
      <pc:sldChg chg="modSp">
        <pc:chgData name="Faye Taylor" userId="32266afe-4e54-4012-9703-e1912c09c24c" providerId="ADAL" clId="{90C636E9-64A2-47C4-98B7-928D5804956F}" dt="2019-02-11T09:32:52.213" v="9" actId="2711"/>
        <pc:sldMkLst>
          <pc:docMk/>
          <pc:sldMk cId="2637481266" sldId="256"/>
        </pc:sldMkLst>
        <pc:spChg chg="mod">
          <ac:chgData name="Faye Taylor" userId="32266afe-4e54-4012-9703-e1912c09c24c" providerId="ADAL" clId="{90C636E9-64A2-47C4-98B7-928D5804956F}" dt="2019-02-11T09:32:52.213" v="9" actId="2711"/>
          <ac:spMkLst>
            <pc:docMk/>
            <pc:sldMk cId="2637481266" sldId="256"/>
            <ac:spMk id="19" creationId="{5252A847-DE45-4FA3-A1F8-EEBEB845FF8E}"/>
          </ac:spMkLst>
        </pc:spChg>
      </pc:sldChg>
    </pc:docChg>
  </pc:docChgLst>
  <pc:docChgLst>
    <pc:chgData name="Ashleigh Sobol" userId="8430f2a2-602f-4dde-a79b-412efd9dd8bf" providerId="ADAL" clId="{314E36DF-02F4-4957-B175-8AD4C9F6E04E}"/>
  </pc:docChgLst>
  <pc:docChgLst>
    <pc:chgData name="Lindsay Grix" userId="a678036f-2d88-407c-addb-d0af3fea6eec" providerId="ADAL" clId="{9DADDA2D-7023-4224-AA88-96B93008952B}"/>
  </pc:docChgLst>
  <pc:docChgLst>
    <pc:chgData name="Ashleigh Sobol" userId="8430f2a2-602f-4dde-a79b-412efd9dd8bf" providerId="ADAL" clId="{4E762FB4-02C7-4155-A12A-4ED79F828FBE}"/>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09/07/2019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09/07/2019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09/07/2019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09/07/2019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09/07/2019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2a"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s://classroomsecrets.co.uk/triangles-year-4-properties-of-shape-resource-pack" TargetMode="External"/><Relationship Id="rId4" Type="http://schemas.openxmlformats.org/officeDocument/2006/relationships/hyperlink" Target="https://classroomsecrets.co.uk/category/maths/year-4/summer-block-5-properties-of-shape/"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www.penwatch.net/cms/checkmark/"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1386119-5984-4090-A483-E0C0353E9B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Rectangle 5">
            <a:extLst>
              <a:ext uri="{FF2B5EF4-FFF2-40B4-BE49-F238E27FC236}">
                <a16:creationId xmlns:a16="http://schemas.microsoft.com/office/drawing/2014/main" id="{CCE92187-091F-45D1-9A15-1C51230FB9F3}"/>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#LIFEworkbalance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3"/>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24" name="Picture 23">
            <a:extLst>
              <a:ext uri="{FF2B5EF4-FFF2-40B4-BE49-F238E27FC236}">
                <a16:creationId xmlns:a16="http://schemas.microsoft.com/office/drawing/2014/main" id="{A8C5A431-127B-432D-86F6-B3D393621EE4}"/>
              </a:ext>
            </a:extLst>
          </p:cNvPr>
          <p:cNvPicPr>
            <a:picLocks noChangeAspect="1"/>
          </p:cNvPicPr>
          <p:nvPr/>
        </p:nvPicPr>
        <p:blipFill rotWithShape="1">
          <a:blip r:embed="rId4">
            <a:extLst>
              <a:ext uri="{28A0092B-C50C-407E-A947-70E740481C1C}">
                <a14:useLocalDpi xmlns:a14="http://schemas.microsoft.com/office/drawing/2010/main" val="0"/>
              </a:ext>
            </a:extLst>
          </a:blip>
          <a:srcRect t="23532" b="34296"/>
          <a:stretch/>
        </p:blipFill>
        <p:spPr>
          <a:xfrm>
            <a:off x="793488" y="744718"/>
            <a:ext cx="7557025" cy="2253006"/>
          </a:xfrm>
          <a:prstGeom prst="rect">
            <a:avLst/>
          </a:prstGeom>
        </p:spPr>
      </p:pic>
      <p:grpSp>
        <p:nvGrpSpPr>
          <p:cNvPr id="8" name="Group 3">
            <a:extLst>
              <a:ext uri="{FF2B5EF4-FFF2-40B4-BE49-F238E27FC236}">
                <a16:creationId xmlns:a16="http://schemas.microsoft.com/office/drawing/2014/main" id="{5BC9EF06-A0D1-45F4-B819-4F549C8EE5C0}"/>
              </a:ext>
            </a:extLst>
          </p:cNvPr>
          <p:cNvGrpSpPr>
            <a:grpSpLocks/>
          </p:cNvGrpSpPr>
          <p:nvPr/>
        </p:nvGrpSpPr>
        <p:grpSpPr bwMode="auto">
          <a:xfrm>
            <a:off x="0" y="6488989"/>
            <a:ext cx="1260476" cy="368300"/>
            <a:chOff x="1" y="6007"/>
            <a:chExt cx="794" cy="232"/>
          </a:xfrm>
        </p:grpSpPr>
        <p:pic>
          <p:nvPicPr>
            <p:cNvPr id="9" name="Picture 4">
              <a:extLst>
                <a:ext uri="{FF2B5EF4-FFF2-40B4-BE49-F238E27FC236}">
                  <a16:creationId xmlns:a16="http://schemas.microsoft.com/office/drawing/2014/main" id="{77AB4163-B766-4522-9042-8F9DEAC565F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ACA55688-5948-4466-B513-FEFB81F1F791}"/>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3844832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Sort the triangles into the table.</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aphicFrame>
        <p:nvGraphicFramePr>
          <p:cNvPr id="7" name="Table 6">
            <a:extLst>
              <a:ext uri="{FF2B5EF4-FFF2-40B4-BE49-F238E27FC236}">
                <a16:creationId xmlns:a16="http://schemas.microsoft.com/office/drawing/2014/main" id="{0EC25893-1B74-4E02-93C1-D8E556A4142B}"/>
              </a:ext>
            </a:extLst>
          </p:cNvPr>
          <p:cNvGraphicFramePr>
            <a:graphicFrameLocks noGrp="1"/>
          </p:cNvGraphicFramePr>
          <p:nvPr>
            <p:extLst>
              <p:ext uri="{D42A27DB-BD31-4B8C-83A1-F6EECF244321}">
                <p14:modId xmlns:p14="http://schemas.microsoft.com/office/powerpoint/2010/main" val="57931101"/>
              </p:ext>
            </p:extLst>
          </p:nvPr>
        </p:nvGraphicFramePr>
        <p:xfrm>
          <a:off x="937572" y="1563499"/>
          <a:ext cx="7268856" cy="2435753"/>
        </p:xfrm>
        <a:graphic>
          <a:graphicData uri="http://schemas.openxmlformats.org/drawingml/2006/table">
            <a:tbl>
              <a:tblPr firstRow="1" bandRow="1">
                <a:tableStyleId>{5940675A-B579-460E-94D1-54222C63F5DA}</a:tableStyleId>
              </a:tblPr>
              <a:tblGrid>
                <a:gridCol w="2422952">
                  <a:extLst>
                    <a:ext uri="{9D8B030D-6E8A-4147-A177-3AD203B41FA5}">
                      <a16:colId xmlns:a16="http://schemas.microsoft.com/office/drawing/2014/main" val="2481690843"/>
                    </a:ext>
                  </a:extLst>
                </a:gridCol>
                <a:gridCol w="2422952">
                  <a:extLst>
                    <a:ext uri="{9D8B030D-6E8A-4147-A177-3AD203B41FA5}">
                      <a16:colId xmlns:a16="http://schemas.microsoft.com/office/drawing/2014/main" val="131323948"/>
                    </a:ext>
                  </a:extLst>
                </a:gridCol>
                <a:gridCol w="2422952">
                  <a:extLst>
                    <a:ext uri="{9D8B030D-6E8A-4147-A177-3AD203B41FA5}">
                      <a16:colId xmlns:a16="http://schemas.microsoft.com/office/drawing/2014/main" val="1313057442"/>
                    </a:ext>
                  </a:extLst>
                </a:gridCol>
              </a:tblGrid>
              <a:tr h="707753">
                <a:tc>
                  <a:txBody>
                    <a:bodyPr/>
                    <a:lstStyle/>
                    <a:p>
                      <a:pPr algn="ctr"/>
                      <a:r>
                        <a:rPr lang="en-GB" sz="2800" b="1" dirty="0">
                          <a:latin typeface="Century Gothic" panose="020B0502020202020204" pitchFamily="34" charset="0"/>
                        </a:rPr>
                        <a:t>Scalene</a:t>
                      </a:r>
                    </a:p>
                  </a:txBody>
                  <a:tcPr marL="212125" marR="212125" marT="106063" marB="106063" anchor="ctr">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sz="2800" b="1" dirty="0">
                          <a:latin typeface="Century Gothic" panose="020B0502020202020204" pitchFamily="34" charset="0"/>
                        </a:rPr>
                        <a:t>Isosceles</a:t>
                      </a:r>
                    </a:p>
                  </a:txBody>
                  <a:tcPr marL="212125" marR="212125" marT="106063" marB="106063" anchor="ctr">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sz="2800" b="1" dirty="0">
                          <a:latin typeface="Century Gothic" panose="020B0502020202020204" pitchFamily="34" charset="0"/>
                        </a:rPr>
                        <a:t>Equilateral</a:t>
                      </a:r>
                    </a:p>
                  </a:txBody>
                  <a:tcPr marL="212125" marR="212125" marT="106063" marB="106063" anchor="ct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191681458"/>
                  </a:ext>
                </a:extLst>
              </a:tr>
              <a:tr h="1728000">
                <a:tc>
                  <a:txBody>
                    <a:bodyPr/>
                    <a:lstStyle/>
                    <a:p>
                      <a:pPr algn="ctr"/>
                      <a:endParaRPr lang="en-GB" sz="3200" dirty="0">
                        <a:latin typeface="SassoonCRInfantMedium" panose="02000603020000020003" pitchFamily="2" charset="0"/>
                      </a:endParaRPr>
                    </a:p>
                  </a:txBody>
                  <a:tcPr marL="212125" marR="212125" marT="106063" marB="10606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3200" dirty="0">
                        <a:latin typeface="SassoonCRInfantMedium" panose="02000603020000020003" pitchFamily="2" charset="0"/>
                      </a:endParaRPr>
                    </a:p>
                  </a:txBody>
                  <a:tcPr marL="212125" marR="212125" marT="106063" marB="10606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3200" dirty="0">
                        <a:latin typeface="SassoonCRInfantMedium" panose="02000603020000020003" pitchFamily="2" charset="0"/>
                      </a:endParaRPr>
                    </a:p>
                  </a:txBody>
                  <a:tcPr marL="212125" marR="212125" marT="106063" marB="10606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6686365"/>
                  </a:ext>
                </a:extLst>
              </a:tr>
            </a:tbl>
          </a:graphicData>
        </a:graphic>
      </p:graphicFrame>
      <p:grpSp>
        <p:nvGrpSpPr>
          <p:cNvPr id="11" name="Group 10">
            <a:extLst>
              <a:ext uri="{FF2B5EF4-FFF2-40B4-BE49-F238E27FC236}">
                <a16:creationId xmlns:a16="http://schemas.microsoft.com/office/drawing/2014/main" id="{DCFC083C-12FC-43AC-91C1-B6A44A5DCA17}"/>
              </a:ext>
            </a:extLst>
          </p:cNvPr>
          <p:cNvGrpSpPr/>
          <p:nvPr/>
        </p:nvGrpSpPr>
        <p:grpSpPr>
          <a:xfrm>
            <a:off x="2013307" y="4333369"/>
            <a:ext cx="5117385" cy="2260447"/>
            <a:chOff x="1777522" y="2842495"/>
            <a:chExt cx="2481760" cy="1096241"/>
          </a:xfrm>
        </p:grpSpPr>
        <p:sp>
          <p:nvSpPr>
            <p:cNvPr id="12" name="Isosceles Triangle 11">
              <a:extLst>
                <a:ext uri="{FF2B5EF4-FFF2-40B4-BE49-F238E27FC236}">
                  <a16:creationId xmlns:a16="http://schemas.microsoft.com/office/drawing/2014/main" id="{69922BEB-8212-429D-8593-3FAC9A636CDB}"/>
                </a:ext>
              </a:extLst>
            </p:cNvPr>
            <p:cNvSpPr>
              <a:spLocks noChangeAspect="1"/>
            </p:cNvSpPr>
            <p:nvPr/>
          </p:nvSpPr>
          <p:spPr>
            <a:xfrm>
              <a:off x="3726395" y="3103449"/>
              <a:ext cx="532887" cy="459385"/>
            </a:xfrm>
            <a:prstGeom prst="triangle">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13" name="Right Triangle 12">
              <a:extLst>
                <a:ext uri="{FF2B5EF4-FFF2-40B4-BE49-F238E27FC236}">
                  <a16:creationId xmlns:a16="http://schemas.microsoft.com/office/drawing/2014/main" id="{7544A455-2311-4AC1-8612-A27ECE084E06}"/>
                </a:ext>
              </a:extLst>
            </p:cNvPr>
            <p:cNvSpPr/>
            <p:nvPr/>
          </p:nvSpPr>
          <p:spPr>
            <a:xfrm>
              <a:off x="2751366" y="2853258"/>
              <a:ext cx="914400" cy="366254"/>
            </a:xfrm>
            <a:prstGeom prst="rtTriangle">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14" name="Isosceles Triangle 13">
              <a:extLst>
                <a:ext uri="{FF2B5EF4-FFF2-40B4-BE49-F238E27FC236}">
                  <a16:creationId xmlns:a16="http://schemas.microsoft.com/office/drawing/2014/main" id="{002A44BE-8A3F-4529-8550-F5EE335EA74B}"/>
                </a:ext>
              </a:extLst>
            </p:cNvPr>
            <p:cNvSpPr/>
            <p:nvPr/>
          </p:nvSpPr>
          <p:spPr>
            <a:xfrm>
              <a:off x="1777522" y="2842495"/>
              <a:ext cx="360101" cy="579228"/>
            </a:xfrm>
            <a:prstGeom prst="triangle">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15" name="Freeform: Shape 14">
              <a:extLst>
                <a:ext uri="{FF2B5EF4-FFF2-40B4-BE49-F238E27FC236}">
                  <a16:creationId xmlns:a16="http://schemas.microsoft.com/office/drawing/2014/main" id="{2B5B6793-70A2-41C6-9FA7-8F688F002A50}"/>
                </a:ext>
              </a:extLst>
            </p:cNvPr>
            <p:cNvSpPr/>
            <p:nvPr/>
          </p:nvSpPr>
          <p:spPr>
            <a:xfrm rot="3329313">
              <a:off x="2379786" y="3380868"/>
              <a:ext cx="494950" cy="620785"/>
            </a:xfrm>
            <a:custGeom>
              <a:avLst/>
              <a:gdLst>
                <a:gd name="connsiteX0" fmla="*/ 0 w 494950"/>
                <a:gd name="connsiteY0" fmla="*/ 234892 h 620785"/>
                <a:gd name="connsiteX1" fmla="*/ 494950 w 494950"/>
                <a:gd name="connsiteY1" fmla="*/ 0 h 620785"/>
                <a:gd name="connsiteX2" fmla="*/ 58723 w 494950"/>
                <a:gd name="connsiteY2" fmla="*/ 620785 h 620785"/>
                <a:gd name="connsiteX3" fmla="*/ 0 w 494950"/>
                <a:gd name="connsiteY3" fmla="*/ 234892 h 620785"/>
              </a:gdLst>
              <a:ahLst/>
              <a:cxnLst>
                <a:cxn ang="0">
                  <a:pos x="connsiteX0" y="connsiteY0"/>
                </a:cxn>
                <a:cxn ang="0">
                  <a:pos x="connsiteX1" y="connsiteY1"/>
                </a:cxn>
                <a:cxn ang="0">
                  <a:pos x="connsiteX2" y="connsiteY2"/>
                </a:cxn>
                <a:cxn ang="0">
                  <a:pos x="connsiteX3" y="connsiteY3"/>
                </a:cxn>
              </a:cxnLst>
              <a:rect l="l" t="t" r="r" b="b"/>
              <a:pathLst>
                <a:path w="494950" h="620785">
                  <a:moveTo>
                    <a:pt x="0" y="234892"/>
                  </a:moveTo>
                  <a:lnTo>
                    <a:pt x="494950" y="0"/>
                  </a:lnTo>
                  <a:lnTo>
                    <a:pt x="58723" y="620785"/>
                  </a:lnTo>
                  <a:lnTo>
                    <a:pt x="0" y="234892"/>
                  </a:lnTo>
                  <a:close/>
                </a:path>
              </a:pathLst>
            </a:cu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16" name="TextBox 15">
              <a:extLst>
                <a:ext uri="{FF2B5EF4-FFF2-40B4-BE49-F238E27FC236}">
                  <a16:creationId xmlns:a16="http://schemas.microsoft.com/office/drawing/2014/main" id="{A5DB3EAF-FB7B-4DAD-8A36-29BD8176713C}"/>
                </a:ext>
              </a:extLst>
            </p:cNvPr>
            <p:cNvSpPr txBox="1"/>
            <p:nvPr/>
          </p:nvSpPr>
          <p:spPr>
            <a:xfrm>
              <a:off x="1871523" y="3143450"/>
              <a:ext cx="172099" cy="223892"/>
            </a:xfrm>
            <a:prstGeom prst="rect">
              <a:avLst/>
            </a:prstGeom>
            <a:noFill/>
          </p:spPr>
          <p:txBody>
            <a:bodyPr wrap="square" rtlCol="0">
              <a:spAutoFit/>
            </a:bodyPr>
            <a:lstStyle/>
            <a:p>
              <a:r>
                <a:rPr lang="en-GB" sz="2400" b="1" dirty="0">
                  <a:latin typeface="Century Gothic" panose="020B0502020202020204" pitchFamily="34" charset="0"/>
                </a:rPr>
                <a:t>A</a:t>
              </a:r>
            </a:p>
          </p:txBody>
        </p:sp>
        <p:sp>
          <p:nvSpPr>
            <p:cNvPr id="17" name="TextBox 16">
              <a:extLst>
                <a:ext uri="{FF2B5EF4-FFF2-40B4-BE49-F238E27FC236}">
                  <a16:creationId xmlns:a16="http://schemas.microsoft.com/office/drawing/2014/main" id="{596EA12B-9749-4DD7-AEF2-D92DDDEAB714}"/>
                </a:ext>
              </a:extLst>
            </p:cNvPr>
            <p:cNvSpPr txBox="1"/>
            <p:nvPr/>
          </p:nvSpPr>
          <p:spPr>
            <a:xfrm>
              <a:off x="2466730" y="3487849"/>
              <a:ext cx="175071" cy="223892"/>
            </a:xfrm>
            <a:prstGeom prst="rect">
              <a:avLst/>
            </a:prstGeom>
            <a:noFill/>
          </p:spPr>
          <p:txBody>
            <a:bodyPr wrap="none" rtlCol="0">
              <a:spAutoFit/>
            </a:bodyPr>
            <a:lstStyle/>
            <a:p>
              <a:r>
                <a:rPr lang="en-GB" sz="2400" b="1" dirty="0">
                  <a:latin typeface="Century Gothic" panose="020B0502020202020204" pitchFamily="34" charset="0"/>
                </a:rPr>
                <a:t>B</a:t>
              </a:r>
            </a:p>
          </p:txBody>
        </p:sp>
        <p:sp>
          <p:nvSpPr>
            <p:cNvPr id="18" name="TextBox 17">
              <a:extLst>
                <a:ext uri="{FF2B5EF4-FFF2-40B4-BE49-F238E27FC236}">
                  <a16:creationId xmlns:a16="http://schemas.microsoft.com/office/drawing/2014/main" id="{21CC071C-7DB1-4E7C-ACB5-CFE73934308C}"/>
                </a:ext>
              </a:extLst>
            </p:cNvPr>
            <p:cNvSpPr txBox="1"/>
            <p:nvPr/>
          </p:nvSpPr>
          <p:spPr>
            <a:xfrm>
              <a:off x="2855853" y="2985428"/>
              <a:ext cx="210831" cy="223892"/>
            </a:xfrm>
            <a:prstGeom prst="rect">
              <a:avLst/>
            </a:prstGeom>
            <a:noFill/>
          </p:spPr>
          <p:txBody>
            <a:bodyPr wrap="none" rtlCol="0">
              <a:spAutoFit/>
            </a:bodyPr>
            <a:lstStyle/>
            <a:p>
              <a:r>
                <a:rPr lang="en-GB" sz="2400" b="1" dirty="0">
                  <a:latin typeface="Century Gothic" panose="020B0502020202020204" pitchFamily="34" charset="0"/>
                </a:rPr>
                <a:t>C</a:t>
              </a:r>
            </a:p>
          </p:txBody>
        </p:sp>
        <p:sp>
          <p:nvSpPr>
            <p:cNvPr id="20" name="TextBox 19">
              <a:extLst>
                <a:ext uri="{FF2B5EF4-FFF2-40B4-BE49-F238E27FC236}">
                  <a16:creationId xmlns:a16="http://schemas.microsoft.com/office/drawing/2014/main" id="{D2E84FC3-072C-4B46-B7BF-9B343A5F7BBC}"/>
                </a:ext>
              </a:extLst>
            </p:cNvPr>
            <p:cNvSpPr txBox="1"/>
            <p:nvPr/>
          </p:nvSpPr>
          <p:spPr>
            <a:xfrm>
              <a:off x="3895197" y="3274056"/>
              <a:ext cx="200726" cy="223892"/>
            </a:xfrm>
            <a:prstGeom prst="rect">
              <a:avLst/>
            </a:prstGeom>
            <a:noFill/>
          </p:spPr>
          <p:txBody>
            <a:bodyPr wrap="none" rtlCol="0">
              <a:spAutoFit/>
            </a:bodyPr>
            <a:lstStyle/>
            <a:p>
              <a:r>
                <a:rPr lang="en-GB" sz="2400" b="1" dirty="0">
                  <a:latin typeface="Century Gothic" panose="020B0502020202020204" pitchFamily="34" charset="0"/>
                </a:rPr>
                <a:t>D</a:t>
              </a:r>
            </a:p>
          </p:txBody>
        </p:sp>
      </p:grpSp>
    </p:spTree>
    <p:extLst>
      <p:ext uri="{BB962C8B-B14F-4D97-AF65-F5344CB8AC3E}">
        <p14:creationId xmlns:p14="http://schemas.microsoft.com/office/powerpoint/2010/main" val="1057026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Sort the triangles into the table.</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aphicFrame>
        <p:nvGraphicFramePr>
          <p:cNvPr id="7" name="Table 6">
            <a:extLst>
              <a:ext uri="{FF2B5EF4-FFF2-40B4-BE49-F238E27FC236}">
                <a16:creationId xmlns:a16="http://schemas.microsoft.com/office/drawing/2014/main" id="{0EC25893-1B74-4E02-93C1-D8E556A4142B}"/>
              </a:ext>
            </a:extLst>
          </p:cNvPr>
          <p:cNvGraphicFramePr>
            <a:graphicFrameLocks noGrp="1"/>
          </p:cNvGraphicFramePr>
          <p:nvPr/>
        </p:nvGraphicFramePr>
        <p:xfrm>
          <a:off x="937572" y="1563499"/>
          <a:ext cx="7268856" cy="2435753"/>
        </p:xfrm>
        <a:graphic>
          <a:graphicData uri="http://schemas.openxmlformats.org/drawingml/2006/table">
            <a:tbl>
              <a:tblPr firstRow="1" bandRow="1">
                <a:tableStyleId>{5940675A-B579-460E-94D1-54222C63F5DA}</a:tableStyleId>
              </a:tblPr>
              <a:tblGrid>
                <a:gridCol w="2422952">
                  <a:extLst>
                    <a:ext uri="{9D8B030D-6E8A-4147-A177-3AD203B41FA5}">
                      <a16:colId xmlns:a16="http://schemas.microsoft.com/office/drawing/2014/main" val="2481690843"/>
                    </a:ext>
                  </a:extLst>
                </a:gridCol>
                <a:gridCol w="2422952">
                  <a:extLst>
                    <a:ext uri="{9D8B030D-6E8A-4147-A177-3AD203B41FA5}">
                      <a16:colId xmlns:a16="http://schemas.microsoft.com/office/drawing/2014/main" val="131323948"/>
                    </a:ext>
                  </a:extLst>
                </a:gridCol>
                <a:gridCol w="2422952">
                  <a:extLst>
                    <a:ext uri="{9D8B030D-6E8A-4147-A177-3AD203B41FA5}">
                      <a16:colId xmlns:a16="http://schemas.microsoft.com/office/drawing/2014/main" val="1313057442"/>
                    </a:ext>
                  </a:extLst>
                </a:gridCol>
              </a:tblGrid>
              <a:tr h="707753">
                <a:tc>
                  <a:txBody>
                    <a:bodyPr/>
                    <a:lstStyle/>
                    <a:p>
                      <a:pPr algn="ctr"/>
                      <a:r>
                        <a:rPr lang="en-GB" sz="2800" b="1" dirty="0">
                          <a:latin typeface="Century Gothic" panose="020B0502020202020204" pitchFamily="34" charset="0"/>
                        </a:rPr>
                        <a:t>Scalene</a:t>
                      </a:r>
                    </a:p>
                  </a:txBody>
                  <a:tcPr marL="212125" marR="212125" marT="106063" marB="106063" anchor="ctr">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sz="2800" b="1" dirty="0">
                          <a:latin typeface="Century Gothic" panose="020B0502020202020204" pitchFamily="34" charset="0"/>
                        </a:rPr>
                        <a:t>Isosceles</a:t>
                      </a:r>
                    </a:p>
                  </a:txBody>
                  <a:tcPr marL="212125" marR="212125" marT="106063" marB="106063" anchor="ctr">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en-GB" sz="2800" b="1" dirty="0">
                          <a:latin typeface="Century Gothic" panose="020B0502020202020204" pitchFamily="34" charset="0"/>
                        </a:rPr>
                        <a:t>Equilateral</a:t>
                      </a:r>
                    </a:p>
                  </a:txBody>
                  <a:tcPr marL="212125" marR="212125" marT="106063" marB="106063" anchor="ct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191681458"/>
                  </a:ext>
                </a:extLst>
              </a:tr>
              <a:tr h="1728000">
                <a:tc>
                  <a:txBody>
                    <a:bodyPr/>
                    <a:lstStyle/>
                    <a:p>
                      <a:pPr algn="ctr"/>
                      <a:endParaRPr lang="en-GB" sz="3200" dirty="0">
                        <a:latin typeface="SassoonCRInfantMedium" panose="02000603020000020003" pitchFamily="2" charset="0"/>
                      </a:endParaRPr>
                    </a:p>
                  </a:txBody>
                  <a:tcPr marL="212125" marR="212125" marT="106063" marB="10606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3200" dirty="0">
                        <a:latin typeface="SassoonCRInfantMedium" panose="02000603020000020003" pitchFamily="2" charset="0"/>
                      </a:endParaRPr>
                    </a:p>
                  </a:txBody>
                  <a:tcPr marL="212125" marR="212125" marT="106063" marB="10606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3200" dirty="0">
                        <a:latin typeface="SassoonCRInfantMedium" panose="02000603020000020003" pitchFamily="2" charset="0"/>
                      </a:endParaRPr>
                    </a:p>
                  </a:txBody>
                  <a:tcPr marL="212125" marR="212125" marT="106063" marB="10606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6686365"/>
                  </a:ext>
                </a:extLst>
              </a:tr>
            </a:tbl>
          </a:graphicData>
        </a:graphic>
      </p:graphicFrame>
      <p:sp>
        <p:nvSpPr>
          <p:cNvPr id="12" name="Isosceles Triangle 11">
            <a:extLst>
              <a:ext uri="{FF2B5EF4-FFF2-40B4-BE49-F238E27FC236}">
                <a16:creationId xmlns:a16="http://schemas.microsoft.com/office/drawing/2014/main" id="{69922BEB-8212-429D-8593-3FAC9A636CDB}"/>
              </a:ext>
            </a:extLst>
          </p:cNvPr>
          <p:cNvSpPr>
            <a:spLocks noChangeAspect="1"/>
          </p:cNvSpPr>
          <p:nvPr/>
        </p:nvSpPr>
        <p:spPr>
          <a:xfrm>
            <a:off x="6453495" y="2622494"/>
            <a:ext cx="1098812" cy="947251"/>
          </a:xfrm>
          <a:prstGeom prst="triangle">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solidFill>
                <a:srgbClr val="FF0000"/>
              </a:solidFill>
              <a:latin typeface="Century Gothic" panose="020B0502020202020204" pitchFamily="34" charset="0"/>
            </a:endParaRPr>
          </a:p>
        </p:txBody>
      </p:sp>
      <p:sp>
        <p:nvSpPr>
          <p:cNvPr id="13" name="Right Triangle 12">
            <a:extLst>
              <a:ext uri="{FF2B5EF4-FFF2-40B4-BE49-F238E27FC236}">
                <a16:creationId xmlns:a16="http://schemas.microsoft.com/office/drawing/2014/main" id="{7544A455-2311-4AC1-8612-A27ECE084E06}"/>
              </a:ext>
            </a:extLst>
          </p:cNvPr>
          <p:cNvSpPr/>
          <p:nvPr/>
        </p:nvSpPr>
        <p:spPr>
          <a:xfrm>
            <a:off x="1140366" y="3117191"/>
            <a:ext cx="1885491" cy="755215"/>
          </a:xfrm>
          <a:prstGeom prst="rtTriangle">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solidFill>
                <a:srgbClr val="FF0000"/>
              </a:solidFill>
              <a:latin typeface="Century Gothic" panose="020B0502020202020204" pitchFamily="34" charset="0"/>
            </a:endParaRPr>
          </a:p>
        </p:txBody>
      </p:sp>
      <p:sp>
        <p:nvSpPr>
          <p:cNvPr id="14" name="Isosceles Triangle 13">
            <a:extLst>
              <a:ext uri="{FF2B5EF4-FFF2-40B4-BE49-F238E27FC236}">
                <a16:creationId xmlns:a16="http://schemas.microsoft.com/office/drawing/2014/main" id="{002A44BE-8A3F-4529-8550-F5EE335EA74B}"/>
              </a:ext>
            </a:extLst>
          </p:cNvPr>
          <p:cNvSpPr/>
          <p:nvPr/>
        </p:nvSpPr>
        <p:spPr>
          <a:xfrm>
            <a:off x="4200736" y="2520007"/>
            <a:ext cx="742528" cy="1194367"/>
          </a:xfrm>
          <a:prstGeom prst="triangle">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solidFill>
                <a:srgbClr val="FF0000"/>
              </a:solidFill>
              <a:latin typeface="Century Gothic" panose="020B0502020202020204" pitchFamily="34" charset="0"/>
            </a:endParaRPr>
          </a:p>
        </p:txBody>
      </p:sp>
      <p:sp>
        <p:nvSpPr>
          <p:cNvPr id="15" name="Freeform: Shape 14">
            <a:extLst>
              <a:ext uri="{FF2B5EF4-FFF2-40B4-BE49-F238E27FC236}">
                <a16:creationId xmlns:a16="http://schemas.microsoft.com/office/drawing/2014/main" id="{2B5B6793-70A2-41C6-9FA7-8F688F002A50}"/>
              </a:ext>
            </a:extLst>
          </p:cNvPr>
          <p:cNvSpPr/>
          <p:nvPr/>
        </p:nvSpPr>
        <p:spPr>
          <a:xfrm rot="3329313">
            <a:off x="1897910" y="2367537"/>
            <a:ext cx="1020586" cy="1280058"/>
          </a:xfrm>
          <a:custGeom>
            <a:avLst/>
            <a:gdLst>
              <a:gd name="connsiteX0" fmla="*/ 0 w 494950"/>
              <a:gd name="connsiteY0" fmla="*/ 234892 h 620785"/>
              <a:gd name="connsiteX1" fmla="*/ 494950 w 494950"/>
              <a:gd name="connsiteY1" fmla="*/ 0 h 620785"/>
              <a:gd name="connsiteX2" fmla="*/ 58723 w 494950"/>
              <a:gd name="connsiteY2" fmla="*/ 620785 h 620785"/>
              <a:gd name="connsiteX3" fmla="*/ 0 w 494950"/>
              <a:gd name="connsiteY3" fmla="*/ 234892 h 620785"/>
            </a:gdLst>
            <a:ahLst/>
            <a:cxnLst>
              <a:cxn ang="0">
                <a:pos x="connsiteX0" y="connsiteY0"/>
              </a:cxn>
              <a:cxn ang="0">
                <a:pos x="connsiteX1" y="connsiteY1"/>
              </a:cxn>
              <a:cxn ang="0">
                <a:pos x="connsiteX2" y="connsiteY2"/>
              </a:cxn>
              <a:cxn ang="0">
                <a:pos x="connsiteX3" y="connsiteY3"/>
              </a:cxn>
            </a:cxnLst>
            <a:rect l="l" t="t" r="r" b="b"/>
            <a:pathLst>
              <a:path w="494950" h="620785">
                <a:moveTo>
                  <a:pt x="0" y="234892"/>
                </a:moveTo>
                <a:lnTo>
                  <a:pt x="494950" y="0"/>
                </a:lnTo>
                <a:lnTo>
                  <a:pt x="58723" y="620785"/>
                </a:lnTo>
                <a:lnTo>
                  <a:pt x="0" y="234892"/>
                </a:lnTo>
                <a:close/>
              </a:path>
            </a:pathLst>
          </a:cu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solidFill>
                <a:srgbClr val="FF0000"/>
              </a:solidFill>
              <a:latin typeface="Century Gothic" panose="020B0502020202020204" pitchFamily="34" charset="0"/>
            </a:endParaRPr>
          </a:p>
        </p:txBody>
      </p:sp>
      <p:sp>
        <p:nvSpPr>
          <p:cNvPr id="16" name="TextBox 15">
            <a:extLst>
              <a:ext uri="{FF2B5EF4-FFF2-40B4-BE49-F238E27FC236}">
                <a16:creationId xmlns:a16="http://schemas.microsoft.com/office/drawing/2014/main" id="{A5DB3EAF-FB7B-4DAD-8A36-29BD8176713C}"/>
              </a:ext>
            </a:extLst>
          </p:cNvPr>
          <p:cNvSpPr txBox="1"/>
          <p:nvPr/>
        </p:nvSpPr>
        <p:spPr>
          <a:xfrm>
            <a:off x="4394566" y="3140576"/>
            <a:ext cx="354868" cy="461665"/>
          </a:xfrm>
          <a:prstGeom prst="rect">
            <a:avLst/>
          </a:prstGeom>
          <a:noFill/>
        </p:spPr>
        <p:txBody>
          <a:bodyPr wrap="square" rtlCol="0">
            <a:spAutoFit/>
          </a:bodyPr>
          <a:lstStyle/>
          <a:p>
            <a:r>
              <a:rPr lang="en-GB" sz="2400" b="1" dirty="0">
                <a:solidFill>
                  <a:srgbClr val="FF0000"/>
                </a:solidFill>
                <a:latin typeface="Century Gothic" panose="020B0502020202020204" pitchFamily="34" charset="0"/>
              </a:rPr>
              <a:t>A</a:t>
            </a:r>
          </a:p>
        </p:txBody>
      </p:sp>
      <p:sp>
        <p:nvSpPr>
          <p:cNvPr id="17" name="TextBox 16">
            <a:extLst>
              <a:ext uri="{FF2B5EF4-FFF2-40B4-BE49-F238E27FC236}">
                <a16:creationId xmlns:a16="http://schemas.microsoft.com/office/drawing/2014/main" id="{596EA12B-9749-4DD7-AEF2-D92DDDEAB714}"/>
              </a:ext>
            </a:extLst>
          </p:cNvPr>
          <p:cNvSpPr txBox="1"/>
          <p:nvPr/>
        </p:nvSpPr>
        <p:spPr>
          <a:xfrm>
            <a:off x="2077189" y="2588132"/>
            <a:ext cx="360996" cy="461665"/>
          </a:xfrm>
          <a:prstGeom prst="rect">
            <a:avLst/>
          </a:prstGeom>
          <a:noFill/>
        </p:spPr>
        <p:txBody>
          <a:bodyPr wrap="none" rtlCol="0">
            <a:spAutoFit/>
          </a:bodyPr>
          <a:lstStyle/>
          <a:p>
            <a:r>
              <a:rPr lang="en-GB" sz="2400" b="1" dirty="0">
                <a:solidFill>
                  <a:srgbClr val="FF0000"/>
                </a:solidFill>
                <a:latin typeface="Century Gothic" panose="020B0502020202020204" pitchFamily="34" charset="0"/>
              </a:rPr>
              <a:t>B</a:t>
            </a:r>
          </a:p>
        </p:txBody>
      </p:sp>
      <p:sp>
        <p:nvSpPr>
          <p:cNvPr id="18" name="TextBox 17">
            <a:extLst>
              <a:ext uri="{FF2B5EF4-FFF2-40B4-BE49-F238E27FC236}">
                <a16:creationId xmlns:a16="http://schemas.microsoft.com/office/drawing/2014/main" id="{21CC071C-7DB1-4E7C-ACB5-CFE73934308C}"/>
              </a:ext>
            </a:extLst>
          </p:cNvPr>
          <p:cNvSpPr txBox="1"/>
          <p:nvPr/>
        </p:nvSpPr>
        <p:spPr>
          <a:xfrm>
            <a:off x="1355818" y="3389726"/>
            <a:ext cx="434733" cy="461665"/>
          </a:xfrm>
          <a:prstGeom prst="rect">
            <a:avLst/>
          </a:prstGeom>
          <a:noFill/>
        </p:spPr>
        <p:txBody>
          <a:bodyPr wrap="none" rtlCol="0">
            <a:spAutoFit/>
          </a:bodyPr>
          <a:lstStyle/>
          <a:p>
            <a:r>
              <a:rPr lang="en-GB" sz="2400" b="1" dirty="0">
                <a:solidFill>
                  <a:srgbClr val="FF0000"/>
                </a:solidFill>
                <a:latin typeface="Century Gothic" panose="020B0502020202020204" pitchFamily="34" charset="0"/>
              </a:rPr>
              <a:t>C</a:t>
            </a:r>
          </a:p>
        </p:txBody>
      </p:sp>
      <p:sp>
        <p:nvSpPr>
          <p:cNvPr id="20" name="TextBox 19">
            <a:extLst>
              <a:ext uri="{FF2B5EF4-FFF2-40B4-BE49-F238E27FC236}">
                <a16:creationId xmlns:a16="http://schemas.microsoft.com/office/drawing/2014/main" id="{D2E84FC3-072C-4B46-B7BF-9B343A5F7BBC}"/>
              </a:ext>
            </a:extLst>
          </p:cNvPr>
          <p:cNvSpPr txBox="1"/>
          <p:nvPr/>
        </p:nvSpPr>
        <p:spPr>
          <a:xfrm>
            <a:off x="6801564" y="2974285"/>
            <a:ext cx="413897" cy="461665"/>
          </a:xfrm>
          <a:prstGeom prst="rect">
            <a:avLst/>
          </a:prstGeom>
          <a:noFill/>
        </p:spPr>
        <p:txBody>
          <a:bodyPr wrap="none" rtlCol="0">
            <a:spAutoFit/>
          </a:bodyPr>
          <a:lstStyle/>
          <a:p>
            <a:r>
              <a:rPr lang="en-GB" sz="2400" b="1" dirty="0">
                <a:solidFill>
                  <a:srgbClr val="FF0000"/>
                </a:solidFill>
                <a:latin typeface="Century Gothic" panose="020B0502020202020204" pitchFamily="34" charset="0"/>
              </a:rPr>
              <a:t>D</a:t>
            </a:r>
          </a:p>
        </p:txBody>
      </p:sp>
    </p:spTree>
    <p:extLst>
      <p:ext uri="{BB962C8B-B14F-4D97-AF65-F5344CB8AC3E}">
        <p14:creationId xmlns:p14="http://schemas.microsoft.com/office/powerpoint/2010/main" val="163418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Use a ruler to draw a scalene triangle with the shortest</a:t>
            </a:r>
          </a:p>
          <a:p>
            <a:pPr lvl="0" algn="ctr"/>
            <a:r>
              <a:rPr lang="en-GB" sz="2000" b="1" dirty="0">
                <a:solidFill>
                  <a:schemeClr val="tx1"/>
                </a:solidFill>
                <a:latin typeface="Century Gothic" panose="020B0502020202020204" pitchFamily="34" charset="0"/>
              </a:rPr>
              <a:t>side measuring 5 cm.</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1666230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Use a ruler to draw a scalene triangle with the shortest</a:t>
            </a:r>
          </a:p>
          <a:p>
            <a:pPr lvl="0" algn="ctr"/>
            <a:r>
              <a:rPr lang="en-GB" sz="2000" b="1" dirty="0">
                <a:solidFill>
                  <a:schemeClr val="tx1"/>
                </a:solidFill>
                <a:latin typeface="Century Gothic" panose="020B0502020202020204" pitchFamily="34" charset="0"/>
              </a:rPr>
              <a:t>side measuring 5 cm.</a:t>
            </a:r>
          </a:p>
          <a:p>
            <a:pPr lvl="0" algn="ctr"/>
            <a:endParaRPr lang="en-GB" sz="2000" b="1" dirty="0">
              <a:solidFill>
                <a:schemeClr val="tx1"/>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Check your partner’s triangle. It MUST be a scalene triangle and have one side that measures 5cm.</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Right Triangle 6">
            <a:extLst>
              <a:ext uri="{FF2B5EF4-FFF2-40B4-BE49-F238E27FC236}">
                <a16:creationId xmlns:a16="http://schemas.microsoft.com/office/drawing/2014/main" id="{6EDE628F-D670-42B2-8756-2A0A623EBDC9}"/>
              </a:ext>
            </a:extLst>
          </p:cNvPr>
          <p:cNvSpPr/>
          <p:nvPr/>
        </p:nvSpPr>
        <p:spPr>
          <a:xfrm>
            <a:off x="5161936" y="2933498"/>
            <a:ext cx="1800000" cy="2736000"/>
          </a:xfrm>
          <a:prstGeom prst="rtTriangle">
            <a:avLst/>
          </a:prstGeom>
          <a:solidFill>
            <a:srgbClr val="FCC5B6"/>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atin typeface="Century Gothic" panose="020B0502020202020204" pitchFamily="34" charset="0"/>
            </a:endParaRPr>
          </a:p>
        </p:txBody>
      </p:sp>
      <p:sp>
        <p:nvSpPr>
          <p:cNvPr id="11" name="TextBox 10">
            <a:extLst>
              <a:ext uri="{FF2B5EF4-FFF2-40B4-BE49-F238E27FC236}">
                <a16:creationId xmlns:a16="http://schemas.microsoft.com/office/drawing/2014/main" id="{A0EC502E-262B-47FE-8445-E088BB649161}"/>
              </a:ext>
            </a:extLst>
          </p:cNvPr>
          <p:cNvSpPr txBox="1"/>
          <p:nvPr/>
        </p:nvSpPr>
        <p:spPr>
          <a:xfrm>
            <a:off x="1165124" y="3429000"/>
            <a:ext cx="3485535" cy="1938992"/>
          </a:xfrm>
          <a:prstGeom prst="rect">
            <a:avLst/>
          </a:prstGeom>
          <a:noFill/>
        </p:spPr>
        <p:txBody>
          <a:bodyPr wrap="square" rtlCol="0">
            <a:spAutoFit/>
          </a:bodyPr>
          <a:lstStyle/>
          <a:p>
            <a:r>
              <a:rPr lang="en-GB" sz="2400" b="1" dirty="0">
                <a:solidFill>
                  <a:srgbClr val="FF0000"/>
                </a:solidFill>
                <a:latin typeface="Century Gothic" panose="020B0502020202020204" pitchFamily="34" charset="0"/>
              </a:rPr>
              <a:t>This triangle has a base that measures 5cm (but it may appear bigger on the whiteboard). </a:t>
            </a:r>
          </a:p>
        </p:txBody>
      </p:sp>
    </p:spTree>
    <p:extLst>
      <p:ext uri="{BB962C8B-B14F-4D97-AF65-F5344CB8AC3E}">
        <p14:creationId xmlns:p14="http://schemas.microsoft.com/office/powerpoint/2010/main" val="1644340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Colour the triangles in this image which are scalene. Use a ruler to help.</a:t>
            </a:r>
          </a:p>
        </p:txBody>
      </p:sp>
      <p:grpSp>
        <p:nvGrpSpPr>
          <p:cNvPr id="6" name="Group 3">
            <a:extLst>
              <a:ext uri="{FF2B5EF4-FFF2-40B4-BE49-F238E27FC236}">
                <a16:creationId xmlns:a16="http://schemas.microsoft.com/office/drawing/2014/main" id="{EFAEB690-040A-40E5-BFC5-7F2C83D0EC6A}"/>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BDC71CA4-D50D-43D8-AC80-0A3318CA50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190AEBA-842D-4865-A69F-004C3EF86AB9}"/>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2" name="Rectangle 1">
            <a:extLst>
              <a:ext uri="{FF2B5EF4-FFF2-40B4-BE49-F238E27FC236}">
                <a16:creationId xmlns:a16="http://schemas.microsoft.com/office/drawing/2014/main" id="{3A59379B-527A-40FB-9871-A4F7D2268A9E}"/>
              </a:ext>
            </a:extLst>
          </p:cNvPr>
          <p:cNvSpPr/>
          <p:nvPr/>
        </p:nvSpPr>
        <p:spPr>
          <a:xfrm>
            <a:off x="902208" y="1816608"/>
            <a:ext cx="7339584" cy="39258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ight Triangle 2">
            <a:extLst>
              <a:ext uri="{FF2B5EF4-FFF2-40B4-BE49-F238E27FC236}">
                <a16:creationId xmlns:a16="http://schemas.microsoft.com/office/drawing/2014/main" id="{06278F37-9FD3-4ABA-8231-8CC43798F8F0}"/>
              </a:ext>
            </a:extLst>
          </p:cNvPr>
          <p:cNvSpPr/>
          <p:nvPr/>
        </p:nvSpPr>
        <p:spPr>
          <a:xfrm>
            <a:off x="902208" y="3762712"/>
            <a:ext cx="914400" cy="1979720"/>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Isosceles Triangle 3">
            <a:extLst>
              <a:ext uri="{FF2B5EF4-FFF2-40B4-BE49-F238E27FC236}">
                <a16:creationId xmlns:a16="http://schemas.microsoft.com/office/drawing/2014/main" id="{4993ED68-D17A-49B3-8B15-224374A896FF}"/>
              </a:ext>
            </a:extLst>
          </p:cNvPr>
          <p:cNvSpPr/>
          <p:nvPr/>
        </p:nvSpPr>
        <p:spPr>
          <a:xfrm>
            <a:off x="1816608" y="1816608"/>
            <a:ext cx="1485885" cy="3925824"/>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Isosceles Triangle 4">
            <a:extLst>
              <a:ext uri="{FF2B5EF4-FFF2-40B4-BE49-F238E27FC236}">
                <a16:creationId xmlns:a16="http://schemas.microsoft.com/office/drawing/2014/main" id="{F21C2937-3700-4F82-A45B-2008019C23A7}"/>
              </a:ext>
            </a:extLst>
          </p:cNvPr>
          <p:cNvSpPr/>
          <p:nvPr/>
        </p:nvSpPr>
        <p:spPr>
          <a:xfrm rot="4760595">
            <a:off x="2687050" y="2366048"/>
            <a:ext cx="1060704" cy="914400"/>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002A9576-63E3-4929-97DE-C6A0D3E7F833}"/>
              </a:ext>
            </a:extLst>
          </p:cNvPr>
          <p:cNvSpPr/>
          <p:nvPr/>
        </p:nvSpPr>
        <p:spPr>
          <a:xfrm>
            <a:off x="3302493" y="3076575"/>
            <a:ext cx="2959282" cy="2665857"/>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Isosceles Triangle 11">
            <a:extLst>
              <a:ext uri="{FF2B5EF4-FFF2-40B4-BE49-F238E27FC236}">
                <a16:creationId xmlns:a16="http://schemas.microsoft.com/office/drawing/2014/main" id="{E18EED7C-98F3-4335-B3A5-4A1DC73BB2BB}"/>
              </a:ext>
            </a:extLst>
          </p:cNvPr>
          <p:cNvSpPr/>
          <p:nvPr/>
        </p:nvSpPr>
        <p:spPr>
          <a:xfrm>
            <a:off x="6263728" y="4828032"/>
            <a:ext cx="1978064" cy="914400"/>
          </a:xfrm>
          <a:prstGeom prst="triangle">
            <a:avLst>
              <a:gd name="adj" fmla="val 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Isosceles Triangle 12">
            <a:extLst>
              <a:ext uri="{FF2B5EF4-FFF2-40B4-BE49-F238E27FC236}">
                <a16:creationId xmlns:a16="http://schemas.microsoft.com/office/drawing/2014/main" id="{A7486429-26F3-4010-93AE-88E0AC00AB25}"/>
              </a:ext>
            </a:extLst>
          </p:cNvPr>
          <p:cNvSpPr/>
          <p:nvPr/>
        </p:nvSpPr>
        <p:spPr>
          <a:xfrm rot="10800000">
            <a:off x="5274697" y="1816608"/>
            <a:ext cx="2965142" cy="1615342"/>
          </a:xfrm>
          <a:prstGeom prst="triangle">
            <a:avLst>
              <a:gd name="adj" fmla="val 20359"/>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10">
            <a:extLst>
              <a:ext uri="{FF2B5EF4-FFF2-40B4-BE49-F238E27FC236}">
                <a16:creationId xmlns:a16="http://schemas.microsoft.com/office/drawing/2014/main" id="{222C0AD5-42D5-47D2-8EA7-DF4F0D9CDF54}"/>
              </a:ext>
            </a:extLst>
          </p:cNvPr>
          <p:cNvSpPr/>
          <p:nvPr/>
        </p:nvSpPr>
        <p:spPr>
          <a:xfrm rot="10800000">
            <a:off x="3212576" y="1816606"/>
            <a:ext cx="2067011" cy="1619915"/>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Isosceles Triangle 13">
            <a:extLst>
              <a:ext uri="{FF2B5EF4-FFF2-40B4-BE49-F238E27FC236}">
                <a16:creationId xmlns:a16="http://schemas.microsoft.com/office/drawing/2014/main" id="{0EFC5523-2902-474A-9045-9D9136EEAF3D}"/>
              </a:ext>
            </a:extLst>
          </p:cNvPr>
          <p:cNvSpPr/>
          <p:nvPr/>
        </p:nvSpPr>
        <p:spPr>
          <a:xfrm rot="3532651">
            <a:off x="5375364" y="2332433"/>
            <a:ext cx="2552700" cy="1019175"/>
          </a:xfrm>
          <a:prstGeom prst="triangle">
            <a:avLst>
              <a:gd name="adj" fmla="val 877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71900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Colour the triangles in this image which are scalene. Use a ruler to help.</a:t>
            </a:r>
          </a:p>
        </p:txBody>
      </p:sp>
      <p:grpSp>
        <p:nvGrpSpPr>
          <p:cNvPr id="6" name="Group 3">
            <a:extLst>
              <a:ext uri="{FF2B5EF4-FFF2-40B4-BE49-F238E27FC236}">
                <a16:creationId xmlns:a16="http://schemas.microsoft.com/office/drawing/2014/main" id="{EFAEB690-040A-40E5-BFC5-7F2C83D0EC6A}"/>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BDC71CA4-D50D-43D8-AC80-0A3318CA50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190AEBA-842D-4865-A69F-004C3EF86AB9}"/>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2" name="Rectangle 1">
            <a:extLst>
              <a:ext uri="{FF2B5EF4-FFF2-40B4-BE49-F238E27FC236}">
                <a16:creationId xmlns:a16="http://schemas.microsoft.com/office/drawing/2014/main" id="{3A59379B-527A-40FB-9871-A4F7D2268A9E}"/>
              </a:ext>
            </a:extLst>
          </p:cNvPr>
          <p:cNvSpPr/>
          <p:nvPr/>
        </p:nvSpPr>
        <p:spPr>
          <a:xfrm>
            <a:off x="902208" y="1816608"/>
            <a:ext cx="7339584" cy="39258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ight Triangle 2">
            <a:extLst>
              <a:ext uri="{FF2B5EF4-FFF2-40B4-BE49-F238E27FC236}">
                <a16:creationId xmlns:a16="http://schemas.microsoft.com/office/drawing/2014/main" id="{06278F37-9FD3-4ABA-8231-8CC43798F8F0}"/>
              </a:ext>
            </a:extLst>
          </p:cNvPr>
          <p:cNvSpPr/>
          <p:nvPr/>
        </p:nvSpPr>
        <p:spPr>
          <a:xfrm>
            <a:off x="902208" y="3762712"/>
            <a:ext cx="914400" cy="1979720"/>
          </a:xfrm>
          <a:prstGeom prst="rtTriangl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Isosceles Triangle 3">
            <a:extLst>
              <a:ext uri="{FF2B5EF4-FFF2-40B4-BE49-F238E27FC236}">
                <a16:creationId xmlns:a16="http://schemas.microsoft.com/office/drawing/2014/main" id="{4993ED68-D17A-49B3-8B15-224374A896FF}"/>
              </a:ext>
            </a:extLst>
          </p:cNvPr>
          <p:cNvSpPr/>
          <p:nvPr/>
        </p:nvSpPr>
        <p:spPr>
          <a:xfrm>
            <a:off x="1816608" y="1816608"/>
            <a:ext cx="1485885" cy="3925824"/>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Isosceles Triangle 4">
            <a:extLst>
              <a:ext uri="{FF2B5EF4-FFF2-40B4-BE49-F238E27FC236}">
                <a16:creationId xmlns:a16="http://schemas.microsoft.com/office/drawing/2014/main" id="{F21C2937-3700-4F82-A45B-2008019C23A7}"/>
              </a:ext>
            </a:extLst>
          </p:cNvPr>
          <p:cNvSpPr/>
          <p:nvPr/>
        </p:nvSpPr>
        <p:spPr>
          <a:xfrm rot="4760595">
            <a:off x="2687050" y="2366048"/>
            <a:ext cx="1060704" cy="914400"/>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Isosceles Triangle 6">
            <a:extLst>
              <a:ext uri="{FF2B5EF4-FFF2-40B4-BE49-F238E27FC236}">
                <a16:creationId xmlns:a16="http://schemas.microsoft.com/office/drawing/2014/main" id="{002A9576-63E3-4929-97DE-C6A0D3E7F833}"/>
              </a:ext>
            </a:extLst>
          </p:cNvPr>
          <p:cNvSpPr/>
          <p:nvPr/>
        </p:nvSpPr>
        <p:spPr>
          <a:xfrm>
            <a:off x="3302493" y="3076575"/>
            <a:ext cx="2959282" cy="2665857"/>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Isosceles Triangle 11">
            <a:extLst>
              <a:ext uri="{FF2B5EF4-FFF2-40B4-BE49-F238E27FC236}">
                <a16:creationId xmlns:a16="http://schemas.microsoft.com/office/drawing/2014/main" id="{E18EED7C-98F3-4335-B3A5-4A1DC73BB2BB}"/>
              </a:ext>
            </a:extLst>
          </p:cNvPr>
          <p:cNvSpPr/>
          <p:nvPr/>
        </p:nvSpPr>
        <p:spPr>
          <a:xfrm>
            <a:off x="6263728" y="4828032"/>
            <a:ext cx="1978064" cy="914400"/>
          </a:xfrm>
          <a:prstGeom prst="triangle">
            <a:avLst>
              <a:gd name="adj" fmla="val 0"/>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Isosceles Triangle 12">
            <a:extLst>
              <a:ext uri="{FF2B5EF4-FFF2-40B4-BE49-F238E27FC236}">
                <a16:creationId xmlns:a16="http://schemas.microsoft.com/office/drawing/2014/main" id="{A7486429-26F3-4010-93AE-88E0AC00AB25}"/>
              </a:ext>
            </a:extLst>
          </p:cNvPr>
          <p:cNvSpPr/>
          <p:nvPr/>
        </p:nvSpPr>
        <p:spPr>
          <a:xfrm rot="10800000">
            <a:off x="5274697" y="1816608"/>
            <a:ext cx="2965142" cy="1615342"/>
          </a:xfrm>
          <a:prstGeom prst="triangle">
            <a:avLst>
              <a:gd name="adj" fmla="val 20359"/>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10">
            <a:extLst>
              <a:ext uri="{FF2B5EF4-FFF2-40B4-BE49-F238E27FC236}">
                <a16:creationId xmlns:a16="http://schemas.microsoft.com/office/drawing/2014/main" id="{222C0AD5-42D5-47D2-8EA7-DF4F0D9CDF54}"/>
              </a:ext>
            </a:extLst>
          </p:cNvPr>
          <p:cNvSpPr/>
          <p:nvPr/>
        </p:nvSpPr>
        <p:spPr>
          <a:xfrm rot="10800000">
            <a:off x="3212576" y="1816606"/>
            <a:ext cx="2067011" cy="1619915"/>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14">
            <a:extLst>
              <a:ext uri="{FF2B5EF4-FFF2-40B4-BE49-F238E27FC236}">
                <a16:creationId xmlns:a16="http://schemas.microsoft.com/office/drawing/2014/main" id="{74548FAC-A893-4463-93C5-7FA64345FE5B}"/>
              </a:ext>
            </a:extLst>
          </p:cNvPr>
          <p:cNvSpPr/>
          <p:nvPr/>
        </p:nvSpPr>
        <p:spPr>
          <a:xfrm rot="3532651">
            <a:off x="5375364" y="2332433"/>
            <a:ext cx="2552700" cy="1019175"/>
          </a:xfrm>
          <a:prstGeom prst="triangle">
            <a:avLst>
              <a:gd name="adj" fmla="val 87716"/>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4818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pic>
        <p:nvPicPr>
          <p:cNvPr id="25" name="Picture 24">
            <a:extLst>
              <a:ext uri="{FF2B5EF4-FFF2-40B4-BE49-F238E27FC236}">
                <a16:creationId xmlns:a16="http://schemas.microsoft.com/office/drawing/2014/main" id="{AB6514B3-D990-4703-98E6-8FF3979852CB}"/>
              </a:ext>
            </a:extLst>
          </p:cNvPr>
          <p:cNvPicPr>
            <a:picLocks noChangeAspect="1"/>
          </p:cNvPicPr>
          <p:nvPr/>
        </p:nvPicPr>
        <p:blipFill>
          <a:blip r:embed="rId4"/>
          <a:stretch>
            <a:fillRect/>
          </a:stretch>
        </p:blipFill>
        <p:spPr>
          <a:xfrm>
            <a:off x="115438" y="138817"/>
            <a:ext cx="8913124" cy="6322100"/>
          </a:xfrm>
          <a:prstGeom prst="rect">
            <a:avLst/>
          </a:prstGeom>
        </p:spPr>
      </p:pic>
      <p:sp>
        <p:nvSpPr>
          <p:cNvPr id="26" name="TextBox 25">
            <a:extLst>
              <a:ext uri="{FF2B5EF4-FFF2-40B4-BE49-F238E27FC236}">
                <a16:creationId xmlns:a16="http://schemas.microsoft.com/office/drawing/2014/main" id="{22B5762A-C46E-4623-9F3E-24BD4B8CB45A}"/>
              </a:ext>
            </a:extLst>
          </p:cNvPr>
          <p:cNvSpPr txBox="1"/>
          <p:nvPr/>
        </p:nvSpPr>
        <p:spPr>
          <a:xfrm>
            <a:off x="2895601" y="3796567"/>
            <a:ext cx="5321300" cy="948741"/>
          </a:xfrm>
          <a:prstGeom prst="wedgeRoundRectCallout">
            <a:avLst>
              <a:gd name="adj1" fmla="val -62744"/>
              <a:gd name="adj2" fmla="val 44589"/>
              <a:gd name="adj3" fmla="val 16667"/>
            </a:avLst>
          </a:prstGeom>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GB" sz="2000" b="1" dirty="0">
                <a:latin typeface="Century Gothic" panose="020B0502020202020204" pitchFamily="34" charset="0"/>
              </a:rPr>
              <a:t>The logo includes no scalene triangles. </a:t>
            </a:r>
          </a:p>
        </p:txBody>
      </p:sp>
      <p:sp>
        <p:nvSpPr>
          <p:cNvPr id="27" name="Rectangle 26">
            <a:extLst>
              <a:ext uri="{FF2B5EF4-FFF2-40B4-BE49-F238E27FC236}">
                <a16:creationId xmlns:a16="http://schemas.microsoft.com/office/drawing/2014/main" id="{6BAD64B4-EC60-4F05-9B1D-461236695CE7}"/>
              </a:ext>
            </a:extLst>
          </p:cNvPr>
          <p:cNvSpPr/>
          <p:nvPr/>
        </p:nvSpPr>
        <p:spPr>
          <a:xfrm>
            <a:off x="275304" y="28737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Holly is designing a logo for a car park. </a:t>
            </a:r>
          </a:p>
          <a:p>
            <a:pPr lvl="0"/>
            <a:r>
              <a:rPr lang="en-GB" sz="2000" b="1" dirty="0">
                <a:solidFill>
                  <a:schemeClr val="tx1"/>
                </a:solidFill>
                <a:latin typeface="Century Gothic" panose="020B0502020202020204" pitchFamily="34" charset="0"/>
              </a:rPr>
              <a:t> </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She says,</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Is she correct? Explain your answer. </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636014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1" name="Picture 10">
            <a:extLst>
              <a:ext uri="{FF2B5EF4-FFF2-40B4-BE49-F238E27FC236}">
                <a16:creationId xmlns:a16="http://schemas.microsoft.com/office/drawing/2014/main" id="{9B722448-D232-499F-8A94-0616D4004D9D}"/>
              </a:ext>
            </a:extLst>
          </p:cNvPr>
          <p:cNvPicPr>
            <a:picLocks noChangeAspect="1"/>
          </p:cNvPicPr>
          <p:nvPr/>
        </p:nvPicPr>
        <p:blipFill>
          <a:blip r:embed="rId3"/>
          <a:stretch>
            <a:fillRect/>
          </a:stretch>
        </p:blipFill>
        <p:spPr>
          <a:xfrm>
            <a:off x="115438" y="138817"/>
            <a:ext cx="8913124" cy="6322100"/>
          </a:xfrm>
          <a:prstGeom prst="rect">
            <a:avLst/>
          </a:prstGeom>
        </p:spPr>
      </p:pic>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26" name="TextBox 25">
            <a:extLst>
              <a:ext uri="{FF2B5EF4-FFF2-40B4-BE49-F238E27FC236}">
                <a16:creationId xmlns:a16="http://schemas.microsoft.com/office/drawing/2014/main" id="{22B5762A-C46E-4623-9F3E-24BD4B8CB45A}"/>
              </a:ext>
            </a:extLst>
          </p:cNvPr>
          <p:cNvSpPr txBox="1"/>
          <p:nvPr/>
        </p:nvSpPr>
        <p:spPr>
          <a:xfrm>
            <a:off x="2895601" y="3796567"/>
            <a:ext cx="5321300" cy="948741"/>
          </a:xfrm>
          <a:prstGeom prst="wedgeRoundRectCallout">
            <a:avLst>
              <a:gd name="adj1" fmla="val -62744"/>
              <a:gd name="adj2" fmla="val 44589"/>
              <a:gd name="adj3" fmla="val 16667"/>
            </a:avLst>
          </a:prstGeom>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GB" sz="2000" b="1" dirty="0">
                <a:latin typeface="Century Gothic" panose="020B0502020202020204" pitchFamily="34" charset="0"/>
              </a:rPr>
              <a:t>The logo includes no scalene triangles. </a:t>
            </a:r>
          </a:p>
        </p:txBody>
      </p:sp>
      <p:sp>
        <p:nvSpPr>
          <p:cNvPr id="12" name="Rectangle 11">
            <a:extLst>
              <a:ext uri="{FF2B5EF4-FFF2-40B4-BE49-F238E27FC236}">
                <a16:creationId xmlns:a16="http://schemas.microsoft.com/office/drawing/2014/main" id="{F13F070C-49B7-49CB-A838-5AEA023C67BF}"/>
              </a:ext>
            </a:extLst>
          </p:cNvPr>
          <p:cNvSpPr/>
          <p:nvPr/>
        </p:nvSpPr>
        <p:spPr>
          <a:xfrm>
            <a:off x="275304" y="28737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Holly is designing a logo for a car park. </a:t>
            </a:r>
          </a:p>
          <a:p>
            <a:pPr lvl="0"/>
            <a:r>
              <a:rPr lang="en-GB" sz="2000" b="1" dirty="0">
                <a:solidFill>
                  <a:schemeClr val="tx1"/>
                </a:solidFill>
                <a:latin typeface="Century Gothic" panose="020B0502020202020204" pitchFamily="34" charset="0"/>
              </a:rPr>
              <a:t> </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She says,</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Is she correct? Explain your answer. </a:t>
            </a:r>
          </a:p>
          <a:p>
            <a:pPr lvl="0"/>
            <a:r>
              <a:rPr lang="en-GB" sz="2000" b="1" dirty="0">
                <a:solidFill>
                  <a:schemeClr val="tx1"/>
                </a:solidFill>
                <a:latin typeface="Century Gothic" panose="020B0502020202020204" pitchFamily="34" charset="0"/>
              </a:rPr>
              <a:t>Yes because… </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462197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1" name="Picture 10">
            <a:extLst>
              <a:ext uri="{FF2B5EF4-FFF2-40B4-BE49-F238E27FC236}">
                <a16:creationId xmlns:a16="http://schemas.microsoft.com/office/drawing/2014/main" id="{9B722448-D232-499F-8A94-0616D4004D9D}"/>
              </a:ext>
            </a:extLst>
          </p:cNvPr>
          <p:cNvPicPr>
            <a:picLocks noChangeAspect="1"/>
          </p:cNvPicPr>
          <p:nvPr/>
        </p:nvPicPr>
        <p:blipFill>
          <a:blip r:embed="rId3"/>
          <a:stretch>
            <a:fillRect/>
          </a:stretch>
        </p:blipFill>
        <p:spPr>
          <a:xfrm>
            <a:off x="115438" y="138817"/>
            <a:ext cx="8913124" cy="6322100"/>
          </a:xfrm>
          <a:prstGeom prst="rect">
            <a:avLst/>
          </a:prstGeom>
        </p:spPr>
      </p:pic>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26" name="TextBox 25">
            <a:extLst>
              <a:ext uri="{FF2B5EF4-FFF2-40B4-BE49-F238E27FC236}">
                <a16:creationId xmlns:a16="http://schemas.microsoft.com/office/drawing/2014/main" id="{22B5762A-C46E-4623-9F3E-24BD4B8CB45A}"/>
              </a:ext>
            </a:extLst>
          </p:cNvPr>
          <p:cNvSpPr txBox="1"/>
          <p:nvPr/>
        </p:nvSpPr>
        <p:spPr>
          <a:xfrm>
            <a:off x="2895601" y="3796567"/>
            <a:ext cx="5321300" cy="948741"/>
          </a:xfrm>
          <a:prstGeom prst="wedgeRoundRectCallout">
            <a:avLst>
              <a:gd name="adj1" fmla="val -62744"/>
              <a:gd name="adj2" fmla="val 44589"/>
              <a:gd name="adj3" fmla="val 16667"/>
            </a:avLst>
          </a:prstGeom>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GB" sz="2000" b="1" dirty="0">
                <a:latin typeface="Century Gothic" panose="020B0502020202020204" pitchFamily="34" charset="0"/>
              </a:rPr>
              <a:t>The logo includes no scalene triangles. </a:t>
            </a:r>
          </a:p>
        </p:txBody>
      </p:sp>
      <p:sp>
        <p:nvSpPr>
          <p:cNvPr id="12" name="Rectangle 11">
            <a:extLst>
              <a:ext uri="{FF2B5EF4-FFF2-40B4-BE49-F238E27FC236}">
                <a16:creationId xmlns:a16="http://schemas.microsoft.com/office/drawing/2014/main" id="{F13F070C-49B7-49CB-A838-5AEA023C67BF}"/>
              </a:ext>
            </a:extLst>
          </p:cNvPr>
          <p:cNvSpPr/>
          <p:nvPr/>
        </p:nvSpPr>
        <p:spPr>
          <a:xfrm>
            <a:off x="275304" y="28737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Holly is designing a logo for a car park. </a:t>
            </a:r>
          </a:p>
          <a:p>
            <a:pPr lvl="0"/>
            <a:r>
              <a:rPr lang="en-GB" sz="2000" b="1" dirty="0">
                <a:solidFill>
                  <a:schemeClr val="tx1"/>
                </a:solidFill>
                <a:latin typeface="Century Gothic" panose="020B0502020202020204" pitchFamily="34" charset="0"/>
              </a:rPr>
              <a:t> </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She says,</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Is she correct? Explain your answer. </a:t>
            </a:r>
          </a:p>
          <a:p>
            <a:pPr lvl="0"/>
            <a:r>
              <a:rPr lang="en-GB" sz="2000" b="1" dirty="0">
                <a:solidFill>
                  <a:srgbClr val="FF0000"/>
                </a:solidFill>
                <a:latin typeface="Century Gothic" panose="020B0502020202020204" pitchFamily="34" charset="0"/>
              </a:rPr>
              <a:t>Yes because the left and right triangles are isosceles because they have 2 equal sides and the middle triangle is equilateral because it has 3 equal sides. </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92765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Which triangle is the odd one out?</a:t>
            </a:r>
          </a:p>
          <a:p>
            <a:pPr lvl="0"/>
            <a:r>
              <a:rPr lang="en-GB" sz="2000" b="1" dirty="0">
                <a:solidFill>
                  <a:schemeClr val="tx1"/>
                </a:solidFill>
                <a:latin typeface="Century Gothic" panose="020B0502020202020204" pitchFamily="34" charset="0"/>
              </a:rPr>
              <a:t>Why?</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pSp>
        <p:nvGrpSpPr>
          <p:cNvPr id="7" name="Group 6">
            <a:extLst>
              <a:ext uri="{FF2B5EF4-FFF2-40B4-BE49-F238E27FC236}">
                <a16:creationId xmlns:a16="http://schemas.microsoft.com/office/drawing/2014/main" id="{97ECDB02-A62D-4B40-97E3-04514D859BF7}"/>
              </a:ext>
            </a:extLst>
          </p:cNvPr>
          <p:cNvGrpSpPr/>
          <p:nvPr/>
        </p:nvGrpSpPr>
        <p:grpSpPr>
          <a:xfrm>
            <a:off x="2325288" y="1643135"/>
            <a:ext cx="4493425" cy="3459807"/>
            <a:chOff x="1725910" y="2446582"/>
            <a:chExt cx="2724934" cy="2098121"/>
          </a:xfrm>
        </p:grpSpPr>
        <p:sp>
          <p:nvSpPr>
            <p:cNvPr id="11" name="Isosceles Triangle 10">
              <a:extLst>
                <a:ext uri="{FF2B5EF4-FFF2-40B4-BE49-F238E27FC236}">
                  <a16:creationId xmlns:a16="http://schemas.microsoft.com/office/drawing/2014/main" id="{9939AC40-870A-45AE-A092-617DED71C222}"/>
                </a:ext>
              </a:extLst>
            </p:cNvPr>
            <p:cNvSpPr>
              <a:spLocks noChangeAspect="1"/>
            </p:cNvSpPr>
            <p:nvPr/>
          </p:nvSpPr>
          <p:spPr>
            <a:xfrm>
              <a:off x="1725910" y="2446582"/>
              <a:ext cx="957074" cy="825064"/>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3" name="TextBox 12">
              <a:extLst>
                <a:ext uri="{FF2B5EF4-FFF2-40B4-BE49-F238E27FC236}">
                  <a16:creationId xmlns:a16="http://schemas.microsoft.com/office/drawing/2014/main" id="{D796FE53-4D98-471E-8BB1-685E44C2F71D}"/>
                </a:ext>
              </a:extLst>
            </p:cNvPr>
            <p:cNvSpPr txBox="1"/>
            <p:nvPr/>
          </p:nvSpPr>
          <p:spPr>
            <a:xfrm>
              <a:off x="2065704" y="2851784"/>
              <a:ext cx="250026" cy="279966"/>
            </a:xfrm>
            <a:prstGeom prst="rect">
              <a:avLst/>
            </a:prstGeom>
            <a:noFill/>
          </p:spPr>
          <p:txBody>
            <a:bodyPr wrap="none" rtlCol="0">
              <a:spAutoFit/>
            </a:bodyPr>
            <a:lstStyle/>
            <a:p>
              <a:pPr algn="ctr"/>
              <a:r>
                <a:rPr lang="en-GB" sz="2400" b="1" dirty="0">
                  <a:latin typeface="Century Gothic" panose="020B0502020202020204" pitchFamily="34" charset="0"/>
                </a:rPr>
                <a:t>A</a:t>
              </a:r>
            </a:p>
          </p:txBody>
        </p:sp>
        <p:sp>
          <p:nvSpPr>
            <p:cNvPr id="14" name="Isosceles Triangle 13">
              <a:extLst>
                <a:ext uri="{FF2B5EF4-FFF2-40B4-BE49-F238E27FC236}">
                  <a16:creationId xmlns:a16="http://schemas.microsoft.com/office/drawing/2014/main" id="{06D6D1D8-24AA-4D26-90D5-EFAB13AE12D6}"/>
                </a:ext>
              </a:extLst>
            </p:cNvPr>
            <p:cNvSpPr>
              <a:spLocks noChangeAspect="1"/>
            </p:cNvSpPr>
            <p:nvPr/>
          </p:nvSpPr>
          <p:spPr>
            <a:xfrm rot="10800000">
              <a:off x="3156629" y="3429000"/>
              <a:ext cx="1294215" cy="1115703"/>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5" name="Isosceles Triangle 14">
              <a:extLst>
                <a:ext uri="{FF2B5EF4-FFF2-40B4-BE49-F238E27FC236}">
                  <a16:creationId xmlns:a16="http://schemas.microsoft.com/office/drawing/2014/main" id="{25EE8A25-1E5A-4147-8987-EC07488D5E55}"/>
                </a:ext>
              </a:extLst>
            </p:cNvPr>
            <p:cNvSpPr>
              <a:spLocks noChangeAspect="1"/>
            </p:cNvSpPr>
            <p:nvPr/>
          </p:nvSpPr>
          <p:spPr>
            <a:xfrm>
              <a:off x="2245764" y="3610665"/>
              <a:ext cx="601694" cy="825064"/>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7" name="TextBox 16">
              <a:extLst>
                <a:ext uri="{FF2B5EF4-FFF2-40B4-BE49-F238E27FC236}">
                  <a16:creationId xmlns:a16="http://schemas.microsoft.com/office/drawing/2014/main" id="{1E3AC580-40C1-4097-A761-321319B40AD2}"/>
                </a:ext>
              </a:extLst>
            </p:cNvPr>
            <p:cNvSpPr txBox="1"/>
            <p:nvPr/>
          </p:nvSpPr>
          <p:spPr>
            <a:xfrm>
              <a:off x="2401615" y="4027607"/>
              <a:ext cx="263634" cy="279966"/>
            </a:xfrm>
            <a:prstGeom prst="rect">
              <a:avLst/>
            </a:prstGeom>
            <a:noFill/>
          </p:spPr>
          <p:txBody>
            <a:bodyPr wrap="none" rtlCol="0">
              <a:spAutoFit/>
            </a:bodyPr>
            <a:lstStyle/>
            <a:p>
              <a:pPr algn="ctr"/>
              <a:r>
                <a:rPr lang="en-GB" sz="2400" b="1" dirty="0">
                  <a:latin typeface="Century Gothic" panose="020B0502020202020204" pitchFamily="34" charset="0"/>
                </a:rPr>
                <a:t>C</a:t>
              </a:r>
            </a:p>
          </p:txBody>
        </p:sp>
        <p:sp>
          <p:nvSpPr>
            <p:cNvPr id="18" name="TextBox 17">
              <a:extLst>
                <a:ext uri="{FF2B5EF4-FFF2-40B4-BE49-F238E27FC236}">
                  <a16:creationId xmlns:a16="http://schemas.microsoft.com/office/drawing/2014/main" id="{D457A034-0F7C-476E-9F25-F6E32DB5E486}"/>
                </a:ext>
              </a:extLst>
            </p:cNvPr>
            <p:cNvSpPr txBox="1"/>
            <p:nvPr/>
          </p:nvSpPr>
          <p:spPr>
            <a:xfrm>
              <a:off x="3678236" y="3614293"/>
              <a:ext cx="250998" cy="279966"/>
            </a:xfrm>
            <a:prstGeom prst="rect">
              <a:avLst/>
            </a:prstGeom>
            <a:noFill/>
          </p:spPr>
          <p:txBody>
            <a:bodyPr wrap="none" rtlCol="0">
              <a:spAutoFit/>
            </a:bodyPr>
            <a:lstStyle/>
            <a:p>
              <a:pPr algn="ctr"/>
              <a:r>
                <a:rPr lang="en-GB" sz="2400" b="1" dirty="0">
                  <a:latin typeface="Century Gothic" panose="020B0502020202020204" pitchFamily="34" charset="0"/>
                </a:rPr>
                <a:t>D</a:t>
              </a:r>
            </a:p>
          </p:txBody>
        </p:sp>
      </p:grpSp>
      <p:sp>
        <p:nvSpPr>
          <p:cNvPr id="20" name="Isosceles Triangle 19">
            <a:extLst>
              <a:ext uri="{FF2B5EF4-FFF2-40B4-BE49-F238E27FC236}">
                <a16:creationId xmlns:a16="http://schemas.microsoft.com/office/drawing/2014/main" id="{8D31643D-9CAB-4518-820D-8B06C668F368}"/>
              </a:ext>
            </a:extLst>
          </p:cNvPr>
          <p:cNvSpPr>
            <a:spLocks noChangeAspect="1"/>
          </p:cNvSpPr>
          <p:nvPr/>
        </p:nvSpPr>
        <p:spPr>
          <a:xfrm rot="5994373">
            <a:off x="5031377" y="1782408"/>
            <a:ext cx="1026605" cy="885005"/>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21" name="TextBox 20">
            <a:extLst>
              <a:ext uri="{FF2B5EF4-FFF2-40B4-BE49-F238E27FC236}">
                <a16:creationId xmlns:a16="http://schemas.microsoft.com/office/drawing/2014/main" id="{8D2FA57A-25EE-4EFD-AC90-87A20BB7CECB}"/>
              </a:ext>
            </a:extLst>
          </p:cNvPr>
          <p:cNvSpPr txBox="1"/>
          <p:nvPr/>
        </p:nvSpPr>
        <p:spPr>
          <a:xfrm>
            <a:off x="5183683" y="1919445"/>
            <a:ext cx="360996" cy="461665"/>
          </a:xfrm>
          <a:prstGeom prst="rect">
            <a:avLst/>
          </a:prstGeom>
          <a:noFill/>
        </p:spPr>
        <p:txBody>
          <a:bodyPr wrap="none" rtlCol="0">
            <a:spAutoFit/>
          </a:bodyPr>
          <a:lstStyle/>
          <a:p>
            <a:pPr algn="ctr"/>
            <a:r>
              <a:rPr lang="en-GB" sz="2400" b="1" dirty="0">
                <a:latin typeface="Century Gothic" panose="020B0502020202020204" pitchFamily="34" charset="0"/>
              </a:rPr>
              <a:t>B</a:t>
            </a:r>
          </a:p>
        </p:txBody>
      </p:sp>
    </p:spTree>
    <p:extLst>
      <p:ext uri="{BB962C8B-B14F-4D97-AF65-F5344CB8AC3E}">
        <p14:creationId xmlns:p14="http://schemas.microsoft.com/office/powerpoint/2010/main" val="31506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1 – Properties of Shape – Triangles</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p>
          <a:p>
            <a:pPr lvl="0" defTabSz="457200">
              <a:defRPr/>
            </a:pPr>
            <a:endParaRPr lang="en-GB" sz="1200" b="1" dirty="0">
              <a:solidFill>
                <a:srgbClr val="FF0000"/>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Year 4: (4G2a) </a:t>
            </a:r>
            <a:r>
              <a:rPr lang="en-GB" sz="1200" b="1" dirty="0">
                <a:latin typeface="Century Gothic" panose="020B0502020202020204" pitchFamily="34" charset="0"/>
                <a:hlinkClick r:id="rId3"/>
              </a:rPr>
              <a:t>Compare and classify geometric shapes, including quadrilaterals and triangles, based on their properties and sizes</a:t>
            </a:r>
            <a:endParaRPr lang="en-GB" sz="1200" b="1" dirty="0">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4"/>
              </a:rPr>
              <a:t>Year 4 Properties of Shape </a:t>
            </a:r>
            <a:r>
              <a:rPr lang="en-GB" sz="1600" b="1" dirty="0">
                <a:solidFill>
                  <a:prstClr val="black"/>
                </a:solidFill>
                <a:latin typeface="Century Gothic" panose="020B0502020202020204" pitchFamily="34" charset="0"/>
              </a:rPr>
              <a:t>resources.</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grpSp>
        <p:nvGrpSpPr>
          <p:cNvPr id="6" name="Group 3">
            <a:extLst>
              <a:ext uri="{FF2B5EF4-FFF2-40B4-BE49-F238E27FC236}">
                <a16:creationId xmlns:a16="http://schemas.microsoft.com/office/drawing/2014/main" id="{F48D1577-DF7B-42CD-A5F9-E392C94F47A5}"/>
              </a:ext>
            </a:extLst>
          </p:cNvPr>
          <p:cNvGrpSpPr>
            <a:grpSpLocks/>
          </p:cNvGrpSpPr>
          <p:nvPr/>
        </p:nvGrpSpPr>
        <p:grpSpPr bwMode="auto">
          <a:xfrm>
            <a:off x="0" y="6488989"/>
            <a:ext cx="1260476" cy="368300"/>
            <a:chOff x="1" y="6007"/>
            <a:chExt cx="794" cy="232"/>
          </a:xfrm>
        </p:grpSpPr>
        <p:pic>
          <p:nvPicPr>
            <p:cNvPr id="9" name="Picture 4">
              <a:extLst>
                <a:ext uri="{FF2B5EF4-FFF2-40B4-BE49-F238E27FC236}">
                  <a16:creationId xmlns:a16="http://schemas.microsoft.com/office/drawing/2014/main" id="{B1BD346F-E22A-4C88-991F-B239AF4E1E2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8A4A1543-365C-4B8F-BB87-3FBE99D6577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Which triangle is the odd one out?</a:t>
            </a:r>
          </a:p>
          <a:p>
            <a:pPr lvl="0"/>
            <a:r>
              <a:rPr lang="en-GB" sz="2000" b="1" dirty="0">
                <a:solidFill>
                  <a:schemeClr val="tx1"/>
                </a:solidFill>
                <a:latin typeface="Century Gothic" panose="020B0502020202020204" pitchFamily="34" charset="0"/>
              </a:rPr>
              <a:t>Why?</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C because…</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pSp>
        <p:nvGrpSpPr>
          <p:cNvPr id="7" name="Group 6">
            <a:extLst>
              <a:ext uri="{FF2B5EF4-FFF2-40B4-BE49-F238E27FC236}">
                <a16:creationId xmlns:a16="http://schemas.microsoft.com/office/drawing/2014/main" id="{97ECDB02-A62D-4B40-97E3-04514D859BF7}"/>
              </a:ext>
            </a:extLst>
          </p:cNvPr>
          <p:cNvGrpSpPr/>
          <p:nvPr/>
        </p:nvGrpSpPr>
        <p:grpSpPr>
          <a:xfrm>
            <a:off x="2325288" y="1643135"/>
            <a:ext cx="4493425" cy="3459807"/>
            <a:chOff x="1725910" y="2446582"/>
            <a:chExt cx="2724934" cy="2098121"/>
          </a:xfrm>
        </p:grpSpPr>
        <p:sp>
          <p:nvSpPr>
            <p:cNvPr id="11" name="Isosceles Triangle 10">
              <a:extLst>
                <a:ext uri="{FF2B5EF4-FFF2-40B4-BE49-F238E27FC236}">
                  <a16:creationId xmlns:a16="http://schemas.microsoft.com/office/drawing/2014/main" id="{9939AC40-870A-45AE-A092-617DED71C222}"/>
                </a:ext>
              </a:extLst>
            </p:cNvPr>
            <p:cNvSpPr>
              <a:spLocks noChangeAspect="1"/>
            </p:cNvSpPr>
            <p:nvPr/>
          </p:nvSpPr>
          <p:spPr>
            <a:xfrm>
              <a:off x="1725910" y="2446582"/>
              <a:ext cx="957074" cy="825064"/>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2" name="Isosceles Triangle 11">
              <a:extLst>
                <a:ext uri="{FF2B5EF4-FFF2-40B4-BE49-F238E27FC236}">
                  <a16:creationId xmlns:a16="http://schemas.microsoft.com/office/drawing/2014/main" id="{CA87B319-CCBA-4FAD-A7DC-3AB3B08A08AA}"/>
                </a:ext>
              </a:extLst>
            </p:cNvPr>
            <p:cNvSpPr>
              <a:spLocks noChangeAspect="1"/>
            </p:cNvSpPr>
            <p:nvPr/>
          </p:nvSpPr>
          <p:spPr>
            <a:xfrm rot="5994373">
              <a:off x="3366955" y="2531041"/>
              <a:ext cx="622561" cy="536691"/>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3" name="TextBox 12">
              <a:extLst>
                <a:ext uri="{FF2B5EF4-FFF2-40B4-BE49-F238E27FC236}">
                  <a16:creationId xmlns:a16="http://schemas.microsoft.com/office/drawing/2014/main" id="{D796FE53-4D98-471E-8BB1-685E44C2F71D}"/>
                </a:ext>
              </a:extLst>
            </p:cNvPr>
            <p:cNvSpPr txBox="1"/>
            <p:nvPr/>
          </p:nvSpPr>
          <p:spPr>
            <a:xfrm>
              <a:off x="2065704" y="2851784"/>
              <a:ext cx="250026" cy="279966"/>
            </a:xfrm>
            <a:prstGeom prst="rect">
              <a:avLst/>
            </a:prstGeom>
            <a:noFill/>
          </p:spPr>
          <p:txBody>
            <a:bodyPr wrap="none" rtlCol="0">
              <a:spAutoFit/>
            </a:bodyPr>
            <a:lstStyle/>
            <a:p>
              <a:pPr algn="ctr"/>
              <a:r>
                <a:rPr lang="en-GB" sz="2400" b="1" dirty="0">
                  <a:latin typeface="Century Gothic" panose="020B0502020202020204" pitchFamily="34" charset="0"/>
                </a:rPr>
                <a:t>A</a:t>
              </a:r>
            </a:p>
          </p:txBody>
        </p:sp>
        <p:sp>
          <p:nvSpPr>
            <p:cNvPr id="14" name="Isosceles Triangle 13">
              <a:extLst>
                <a:ext uri="{FF2B5EF4-FFF2-40B4-BE49-F238E27FC236}">
                  <a16:creationId xmlns:a16="http://schemas.microsoft.com/office/drawing/2014/main" id="{06D6D1D8-24AA-4D26-90D5-EFAB13AE12D6}"/>
                </a:ext>
              </a:extLst>
            </p:cNvPr>
            <p:cNvSpPr>
              <a:spLocks noChangeAspect="1"/>
            </p:cNvSpPr>
            <p:nvPr/>
          </p:nvSpPr>
          <p:spPr>
            <a:xfrm rot="10800000">
              <a:off x="3156629" y="3429000"/>
              <a:ext cx="1294215" cy="1115703"/>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5" name="Isosceles Triangle 14">
              <a:extLst>
                <a:ext uri="{FF2B5EF4-FFF2-40B4-BE49-F238E27FC236}">
                  <a16:creationId xmlns:a16="http://schemas.microsoft.com/office/drawing/2014/main" id="{25EE8A25-1E5A-4147-8987-EC07488D5E55}"/>
                </a:ext>
              </a:extLst>
            </p:cNvPr>
            <p:cNvSpPr>
              <a:spLocks noChangeAspect="1"/>
            </p:cNvSpPr>
            <p:nvPr/>
          </p:nvSpPr>
          <p:spPr>
            <a:xfrm>
              <a:off x="2245764" y="3610665"/>
              <a:ext cx="601694" cy="825064"/>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6" name="TextBox 15">
              <a:extLst>
                <a:ext uri="{FF2B5EF4-FFF2-40B4-BE49-F238E27FC236}">
                  <a16:creationId xmlns:a16="http://schemas.microsoft.com/office/drawing/2014/main" id="{F0A4C766-584E-4D88-A130-6C2698C07CBE}"/>
                </a:ext>
              </a:extLst>
            </p:cNvPr>
            <p:cNvSpPr txBox="1"/>
            <p:nvPr/>
          </p:nvSpPr>
          <p:spPr>
            <a:xfrm>
              <a:off x="3459318" y="2614144"/>
              <a:ext cx="218918" cy="279966"/>
            </a:xfrm>
            <a:prstGeom prst="rect">
              <a:avLst/>
            </a:prstGeom>
            <a:noFill/>
          </p:spPr>
          <p:txBody>
            <a:bodyPr wrap="none" rtlCol="0">
              <a:spAutoFit/>
            </a:bodyPr>
            <a:lstStyle/>
            <a:p>
              <a:pPr algn="ctr"/>
              <a:r>
                <a:rPr lang="en-GB" sz="2400" b="1" dirty="0">
                  <a:latin typeface="Century Gothic" panose="020B0502020202020204" pitchFamily="34" charset="0"/>
                </a:rPr>
                <a:t>B</a:t>
              </a:r>
            </a:p>
          </p:txBody>
        </p:sp>
        <p:sp>
          <p:nvSpPr>
            <p:cNvPr id="17" name="TextBox 16">
              <a:extLst>
                <a:ext uri="{FF2B5EF4-FFF2-40B4-BE49-F238E27FC236}">
                  <a16:creationId xmlns:a16="http://schemas.microsoft.com/office/drawing/2014/main" id="{1E3AC580-40C1-4097-A761-321319B40AD2}"/>
                </a:ext>
              </a:extLst>
            </p:cNvPr>
            <p:cNvSpPr txBox="1"/>
            <p:nvPr/>
          </p:nvSpPr>
          <p:spPr>
            <a:xfrm>
              <a:off x="2401615" y="4027607"/>
              <a:ext cx="263634" cy="279966"/>
            </a:xfrm>
            <a:prstGeom prst="rect">
              <a:avLst/>
            </a:prstGeom>
            <a:noFill/>
          </p:spPr>
          <p:txBody>
            <a:bodyPr wrap="none" rtlCol="0">
              <a:spAutoFit/>
            </a:bodyPr>
            <a:lstStyle/>
            <a:p>
              <a:pPr algn="ctr"/>
              <a:r>
                <a:rPr lang="en-GB" sz="2400" b="1" dirty="0">
                  <a:latin typeface="Century Gothic" panose="020B0502020202020204" pitchFamily="34" charset="0"/>
                </a:rPr>
                <a:t>C</a:t>
              </a:r>
            </a:p>
          </p:txBody>
        </p:sp>
        <p:sp>
          <p:nvSpPr>
            <p:cNvPr id="18" name="TextBox 17">
              <a:extLst>
                <a:ext uri="{FF2B5EF4-FFF2-40B4-BE49-F238E27FC236}">
                  <a16:creationId xmlns:a16="http://schemas.microsoft.com/office/drawing/2014/main" id="{D457A034-0F7C-476E-9F25-F6E32DB5E486}"/>
                </a:ext>
              </a:extLst>
            </p:cNvPr>
            <p:cNvSpPr txBox="1"/>
            <p:nvPr/>
          </p:nvSpPr>
          <p:spPr>
            <a:xfrm>
              <a:off x="3678236" y="3614293"/>
              <a:ext cx="250998" cy="279966"/>
            </a:xfrm>
            <a:prstGeom prst="rect">
              <a:avLst/>
            </a:prstGeom>
            <a:noFill/>
          </p:spPr>
          <p:txBody>
            <a:bodyPr wrap="none" rtlCol="0">
              <a:spAutoFit/>
            </a:bodyPr>
            <a:lstStyle/>
            <a:p>
              <a:pPr algn="ctr"/>
              <a:r>
                <a:rPr lang="en-GB" sz="2400" b="1" dirty="0">
                  <a:latin typeface="Century Gothic" panose="020B0502020202020204" pitchFamily="34" charset="0"/>
                </a:rPr>
                <a:t>D</a:t>
              </a:r>
            </a:p>
          </p:txBody>
        </p:sp>
      </p:grpSp>
    </p:spTree>
    <p:extLst>
      <p:ext uri="{BB962C8B-B14F-4D97-AF65-F5344CB8AC3E}">
        <p14:creationId xmlns:p14="http://schemas.microsoft.com/office/powerpoint/2010/main" val="1239287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Which triangle is the odd one out?</a:t>
            </a:r>
          </a:p>
          <a:p>
            <a:pPr lvl="0"/>
            <a:r>
              <a:rPr lang="en-GB" sz="2000" b="1" dirty="0">
                <a:solidFill>
                  <a:schemeClr val="tx1"/>
                </a:solidFill>
                <a:latin typeface="Century Gothic" panose="020B0502020202020204" pitchFamily="34" charset="0"/>
              </a:rPr>
              <a:t>Why?</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C because it is the only isosceles triangle. </a:t>
            </a:r>
          </a:p>
          <a:p>
            <a:r>
              <a:rPr lang="en-GB" sz="2000" b="1" dirty="0">
                <a:solidFill>
                  <a:srgbClr val="FF0000"/>
                </a:solidFill>
                <a:latin typeface="Century Gothic" panose="020B0502020202020204" pitchFamily="34" charset="0"/>
              </a:rPr>
              <a:t>The rest are equilateral.</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pSp>
        <p:nvGrpSpPr>
          <p:cNvPr id="7" name="Group 6">
            <a:extLst>
              <a:ext uri="{FF2B5EF4-FFF2-40B4-BE49-F238E27FC236}">
                <a16:creationId xmlns:a16="http://schemas.microsoft.com/office/drawing/2014/main" id="{97ECDB02-A62D-4B40-97E3-04514D859BF7}"/>
              </a:ext>
            </a:extLst>
          </p:cNvPr>
          <p:cNvGrpSpPr/>
          <p:nvPr/>
        </p:nvGrpSpPr>
        <p:grpSpPr>
          <a:xfrm>
            <a:off x="2325288" y="1643135"/>
            <a:ext cx="4493425" cy="3459807"/>
            <a:chOff x="1725910" y="2446582"/>
            <a:chExt cx="2724934" cy="2098121"/>
          </a:xfrm>
        </p:grpSpPr>
        <p:sp>
          <p:nvSpPr>
            <p:cNvPr id="11" name="Isosceles Triangle 10">
              <a:extLst>
                <a:ext uri="{FF2B5EF4-FFF2-40B4-BE49-F238E27FC236}">
                  <a16:creationId xmlns:a16="http://schemas.microsoft.com/office/drawing/2014/main" id="{9939AC40-870A-45AE-A092-617DED71C222}"/>
                </a:ext>
              </a:extLst>
            </p:cNvPr>
            <p:cNvSpPr>
              <a:spLocks noChangeAspect="1"/>
            </p:cNvSpPr>
            <p:nvPr/>
          </p:nvSpPr>
          <p:spPr>
            <a:xfrm>
              <a:off x="1725910" y="2446582"/>
              <a:ext cx="957074" cy="825064"/>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2" name="Isosceles Triangle 11">
              <a:extLst>
                <a:ext uri="{FF2B5EF4-FFF2-40B4-BE49-F238E27FC236}">
                  <a16:creationId xmlns:a16="http://schemas.microsoft.com/office/drawing/2014/main" id="{CA87B319-CCBA-4FAD-A7DC-3AB3B08A08AA}"/>
                </a:ext>
              </a:extLst>
            </p:cNvPr>
            <p:cNvSpPr>
              <a:spLocks noChangeAspect="1"/>
            </p:cNvSpPr>
            <p:nvPr/>
          </p:nvSpPr>
          <p:spPr>
            <a:xfrm rot="5994373">
              <a:off x="3366955" y="2531041"/>
              <a:ext cx="622561" cy="536691"/>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3" name="TextBox 12">
              <a:extLst>
                <a:ext uri="{FF2B5EF4-FFF2-40B4-BE49-F238E27FC236}">
                  <a16:creationId xmlns:a16="http://schemas.microsoft.com/office/drawing/2014/main" id="{D796FE53-4D98-471E-8BB1-685E44C2F71D}"/>
                </a:ext>
              </a:extLst>
            </p:cNvPr>
            <p:cNvSpPr txBox="1"/>
            <p:nvPr/>
          </p:nvSpPr>
          <p:spPr>
            <a:xfrm>
              <a:off x="2065704" y="2851784"/>
              <a:ext cx="250026" cy="279966"/>
            </a:xfrm>
            <a:prstGeom prst="rect">
              <a:avLst/>
            </a:prstGeom>
            <a:noFill/>
          </p:spPr>
          <p:txBody>
            <a:bodyPr wrap="none" rtlCol="0">
              <a:spAutoFit/>
            </a:bodyPr>
            <a:lstStyle/>
            <a:p>
              <a:pPr algn="ctr"/>
              <a:r>
                <a:rPr lang="en-GB" sz="2400" b="1" dirty="0">
                  <a:latin typeface="Century Gothic" panose="020B0502020202020204" pitchFamily="34" charset="0"/>
                </a:rPr>
                <a:t>A</a:t>
              </a:r>
            </a:p>
          </p:txBody>
        </p:sp>
        <p:sp>
          <p:nvSpPr>
            <p:cNvPr id="14" name="Isosceles Triangle 13">
              <a:extLst>
                <a:ext uri="{FF2B5EF4-FFF2-40B4-BE49-F238E27FC236}">
                  <a16:creationId xmlns:a16="http://schemas.microsoft.com/office/drawing/2014/main" id="{06D6D1D8-24AA-4D26-90D5-EFAB13AE12D6}"/>
                </a:ext>
              </a:extLst>
            </p:cNvPr>
            <p:cNvSpPr>
              <a:spLocks noChangeAspect="1"/>
            </p:cNvSpPr>
            <p:nvPr/>
          </p:nvSpPr>
          <p:spPr>
            <a:xfrm rot="10800000">
              <a:off x="3156629" y="3429000"/>
              <a:ext cx="1294215" cy="1115703"/>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5" name="Isosceles Triangle 14">
              <a:extLst>
                <a:ext uri="{FF2B5EF4-FFF2-40B4-BE49-F238E27FC236}">
                  <a16:creationId xmlns:a16="http://schemas.microsoft.com/office/drawing/2014/main" id="{25EE8A25-1E5A-4147-8987-EC07488D5E55}"/>
                </a:ext>
              </a:extLst>
            </p:cNvPr>
            <p:cNvSpPr>
              <a:spLocks noChangeAspect="1"/>
            </p:cNvSpPr>
            <p:nvPr/>
          </p:nvSpPr>
          <p:spPr>
            <a:xfrm>
              <a:off x="2245764" y="3610665"/>
              <a:ext cx="601694" cy="825064"/>
            </a:xfrm>
            <a:prstGeom prst="triangle">
              <a:avLst/>
            </a:prstGeom>
            <a:solidFill>
              <a:schemeClr val="accent5">
                <a:lumMod val="20000"/>
                <a:lumOff val="8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a:latin typeface="Century Gothic" panose="020B0502020202020204" pitchFamily="34" charset="0"/>
              </a:endParaRPr>
            </a:p>
          </p:txBody>
        </p:sp>
        <p:sp>
          <p:nvSpPr>
            <p:cNvPr id="16" name="TextBox 15">
              <a:extLst>
                <a:ext uri="{FF2B5EF4-FFF2-40B4-BE49-F238E27FC236}">
                  <a16:creationId xmlns:a16="http://schemas.microsoft.com/office/drawing/2014/main" id="{F0A4C766-584E-4D88-A130-6C2698C07CBE}"/>
                </a:ext>
              </a:extLst>
            </p:cNvPr>
            <p:cNvSpPr txBox="1"/>
            <p:nvPr/>
          </p:nvSpPr>
          <p:spPr>
            <a:xfrm>
              <a:off x="3459318" y="2614144"/>
              <a:ext cx="218918" cy="279966"/>
            </a:xfrm>
            <a:prstGeom prst="rect">
              <a:avLst/>
            </a:prstGeom>
            <a:noFill/>
          </p:spPr>
          <p:txBody>
            <a:bodyPr wrap="none" rtlCol="0">
              <a:spAutoFit/>
            </a:bodyPr>
            <a:lstStyle/>
            <a:p>
              <a:pPr algn="ctr"/>
              <a:r>
                <a:rPr lang="en-GB" sz="2400" b="1" dirty="0">
                  <a:latin typeface="Century Gothic" panose="020B0502020202020204" pitchFamily="34" charset="0"/>
                </a:rPr>
                <a:t>B</a:t>
              </a:r>
            </a:p>
          </p:txBody>
        </p:sp>
        <p:sp>
          <p:nvSpPr>
            <p:cNvPr id="17" name="TextBox 16">
              <a:extLst>
                <a:ext uri="{FF2B5EF4-FFF2-40B4-BE49-F238E27FC236}">
                  <a16:creationId xmlns:a16="http://schemas.microsoft.com/office/drawing/2014/main" id="{1E3AC580-40C1-4097-A761-321319B40AD2}"/>
                </a:ext>
              </a:extLst>
            </p:cNvPr>
            <p:cNvSpPr txBox="1"/>
            <p:nvPr/>
          </p:nvSpPr>
          <p:spPr>
            <a:xfrm>
              <a:off x="2401615" y="4027607"/>
              <a:ext cx="263634" cy="279966"/>
            </a:xfrm>
            <a:prstGeom prst="rect">
              <a:avLst/>
            </a:prstGeom>
            <a:noFill/>
          </p:spPr>
          <p:txBody>
            <a:bodyPr wrap="none" rtlCol="0">
              <a:spAutoFit/>
            </a:bodyPr>
            <a:lstStyle/>
            <a:p>
              <a:pPr algn="ctr"/>
              <a:r>
                <a:rPr lang="en-GB" sz="2400" b="1" dirty="0">
                  <a:latin typeface="Century Gothic" panose="020B0502020202020204" pitchFamily="34" charset="0"/>
                </a:rPr>
                <a:t>C</a:t>
              </a:r>
            </a:p>
          </p:txBody>
        </p:sp>
        <p:sp>
          <p:nvSpPr>
            <p:cNvPr id="18" name="TextBox 17">
              <a:extLst>
                <a:ext uri="{FF2B5EF4-FFF2-40B4-BE49-F238E27FC236}">
                  <a16:creationId xmlns:a16="http://schemas.microsoft.com/office/drawing/2014/main" id="{D457A034-0F7C-476E-9F25-F6E32DB5E486}"/>
                </a:ext>
              </a:extLst>
            </p:cNvPr>
            <p:cNvSpPr txBox="1"/>
            <p:nvPr/>
          </p:nvSpPr>
          <p:spPr>
            <a:xfrm>
              <a:off x="3678236" y="3614293"/>
              <a:ext cx="250998" cy="279966"/>
            </a:xfrm>
            <a:prstGeom prst="rect">
              <a:avLst/>
            </a:prstGeom>
            <a:noFill/>
          </p:spPr>
          <p:txBody>
            <a:bodyPr wrap="none" rtlCol="0">
              <a:spAutoFit/>
            </a:bodyPr>
            <a:lstStyle/>
            <a:p>
              <a:pPr algn="ctr"/>
              <a:r>
                <a:rPr lang="en-GB" sz="2400" b="1" dirty="0">
                  <a:latin typeface="Century Gothic" panose="020B0502020202020204" pitchFamily="34" charset="0"/>
                </a:rPr>
                <a:t>D</a:t>
              </a:r>
            </a:p>
          </p:txBody>
        </p:sp>
      </p:grpSp>
    </p:spTree>
    <p:extLst>
      <p:ext uri="{BB962C8B-B14F-4D97-AF65-F5344CB8AC3E}">
        <p14:creationId xmlns:p14="http://schemas.microsoft.com/office/powerpoint/2010/main" val="329651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4 – Summer Block 1 – Properties of Shape</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3: Triangles</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C4A245D4-FB7C-4612-93B5-535DD6A6F422}"/>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7ABF668F-DC3F-45BD-8274-3CA84E6463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81F9C02-FD21-433A-9F00-D4B4C9232A20}"/>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332354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What is the same and what is different about these triangles?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What is the name of each triangle? </a:t>
            </a:r>
          </a:p>
          <a:p>
            <a:pPr lvl="0" algn="ctr"/>
            <a:r>
              <a:rPr lang="en-GB" sz="2000" b="1" dirty="0">
                <a:solidFill>
                  <a:schemeClr val="tx1"/>
                </a:solidFill>
                <a:latin typeface="Century Gothic" panose="020B0502020202020204" pitchFamily="34" charset="0"/>
              </a:rPr>
              <a:t>What do you know about it?</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7C0849F-AAB2-46E6-8030-2AEA6181EE8A}"/>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CDDDD7A6-89A4-4F21-A0DD-142B71CB1D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4FDE8222-B803-41CE-974E-8065A3F58A5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Isosceles Triangle 6">
            <a:extLst>
              <a:ext uri="{FF2B5EF4-FFF2-40B4-BE49-F238E27FC236}">
                <a16:creationId xmlns:a16="http://schemas.microsoft.com/office/drawing/2014/main" id="{E7ABA7F4-D809-4F89-B0D7-0B3E677EDA52}"/>
              </a:ext>
            </a:extLst>
          </p:cNvPr>
          <p:cNvSpPr/>
          <p:nvPr/>
        </p:nvSpPr>
        <p:spPr>
          <a:xfrm>
            <a:off x="1065300" y="1963691"/>
            <a:ext cx="2017322" cy="2292626"/>
          </a:xfrm>
          <a:prstGeom prst="triangle">
            <a:avLst/>
          </a:prstGeom>
          <a:solidFill>
            <a:schemeClr val="accent6">
              <a:lumMod val="60000"/>
              <a:lumOff val="40000"/>
            </a:schemeClr>
          </a:solidFill>
          <a:ln w="2857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a:extLst>
              <a:ext uri="{FF2B5EF4-FFF2-40B4-BE49-F238E27FC236}">
                <a16:creationId xmlns:a16="http://schemas.microsoft.com/office/drawing/2014/main" id="{9EE68284-3410-4735-9D84-302A9E0EE5F3}"/>
              </a:ext>
            </a:extLst>
          </p:cNvPr>
          <p:cNvSpPr/>
          <p:nvPr/>
        </p:nvSpPr>
        <p:spPr>
          <a:xfrm rot="10800000">
            <a:off x="3563339" y="2509589"/>
            <a:ext cx="2017322" cy="1746728"/>
          </a:xfrm>
          <a:prstGeom prst="triangle">
            <a:avLst/>
          </a:prstGeom>
          <a:solidFill>
            <a:srgbClr val="CC99FF"/>
          </a:solidFill>
          <a:ln w="2857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34E08BBC-394B-490B-9BCF-563691F5AB05}"/>
              </a:ext>
            </a:extLst>
          </p:cNvPr>
          <p:cNvSpPr/>
          <p:nvPr/>
        </p:nvSpPr>
        <p:spPr>
          <a:xfrm>
            <a:off x="6058809" y="2509589"/>
            <a:ext cx="2331739" cy="1746729"/>
          </a:xfrm>
          <a:prstGeom prst="triangle">
            <a:avLst>
              <a:gd name="adj" fmla="val 27008"/>
            </a:avLst>
          </a:prstGeom>
          <a:solidFill>
            <a:schemeClr val="accent5">
              <a:lumMod val="60000"/>
              <a:lumOff val="40000"/>
            </a:schemeClr>
          </a:solidFill>
          <a:ln w="2857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9721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What is the same and what is different about these triangles?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What is the name of each triangle? </a:t>
            </a:r>
          </a:p>
          <a:p>
            <a:pPr lvl="0" algn="ctr"/>
            <a:r>
              <a:rPr lang="en-GB" sz="2000" b="1" dirty="0">
                <a:solidFill>
                  <a:schemeClr val="tx1"/>
                </a:solidFill>
                <a:latin typeface="Century Gothic" panose="020B0502020202020204" pitchFamily="34" charset="0"/>
              </a:rPr>
              <a:t>What do you know about it?</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7C0849F-AAB2-46E6-8030-2AEA6181EE8A}"/>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CDDDD7A6-89A4-4F21-A0DD-142B71CB1D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4FDE8222-B803-41CE-974E-8065A3F58A5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Isosceles Triangle 6">
            <a:extLst>
              <a:ext uri="{FF2B5EF4-FFF2-40B4-BE49-F238E27FC236}">
                <a16:creationId xmlns:a16="http://schemas.microsoft.com/office/drawing/2014/main" id="{E7ABA7F4-D809-4F89-B0D7-0B3E677EDA52}"/>
              </a:ext>
            </a:extLst>
          </p:cNvPr>
          <p:cNvSpPr/>
          <p:nvPr/>
        </p:nvSpPr>
        <p:spPr>
          <a:xfrm>
            <a:off x="1065300" y="1963691"/>
            <a:ext cx="2017322" cy="2292626"/>
          </a:xfrm>
          <a:prstGeom prst="triangle">
            <a:avLst/>
          </a:prstGeom>
          <a:solidFill>
            <a:schemeClr val="accent6">
              <a:lumMod val="60000"/>
              <a:lumOff val="40000"/>
            </a:schemeClr>
          </a:solidFill>
          <a:ln w="2857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a:extLst>
              <a:ext uri="{FF2B5EF4-FFF2-40B4-BE49-F238E27FC236}">
                <a16:creationId xmlns:a16="http://schemas.microsoft.com/office/drawing/2014/main" id="{9EE68284-3410-4735-9D84-302A9E0EE5F3}"/>
              </a:ext>
            </a:extLst>
          </p:cNvPr>
          <p:cNvSpPr/>
          <p:nvPr/>
        </p:nvSpPr>
        <p:spPr>
          <a:xfrm rot="10800000">
            <a:off x="3563339" y="2509589"/>
            <a:ext cx="2017322" cy="1746728"/>
          </a:xfrm>
          <a:prstGeom prst="triangle">
            <a:avLst/>
          </a:prstGeom>
          <a:solidFill>
            <a:srgbClr val="CC99FF"/>
          </a:solidFill>
          <a:ln w="2857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34E08BBC-394B-490B-9BCF-563691F5AB05}"/>
              </a:ext>
            </a:extLst>
          </p:cNvPr>
          <p:cNvSpPr/>
          <p:nvPr/>
        </p:nvSpPr>
        <p:spPr>
          <a:xfrm>
            <a:off x="6058809" y="2509589"/>
            <a:ext cx="2331739" cy="1746729"/>
          </a:xfrm>
          <a:prstGeom prst="triangle">
            <a:avLst>
              <a:gd name="adj" fmla="val 27008"/>
            </a:avLst>
          </a:prstGeom>
          <a:solidFill>
            <a:schemeClr val="accent5">
              <a:lumMod val="60000"/>
              <a:lumOff val="40000"/>
            </a:schemeClr>
          </a:solidFill>
          <a:ln w="28575">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14B0BA20-F45D-4378-B1F0-2A1895AF91B6}"/>
              </a:ext>
            </a:extLst>
          </p:cNvPr>
          <p:cNvSpPr txBox="1"/>
          <p:nvPr/>
        </p:nvSpPr>
        <p:spPr>
          <a:xfrm>
            <a:off x="1065300" y="4326656"/>
            <a:ext cx="2017322" cy="1015663"/>
          </a:xfrm>
          <a:prstGeom prst="rect">
            <a:avLst/>
          </a:prstGeom>
          <a:noFill/>
        </p:spPr>
        <p:txBody>
          <a:bodyPr wrap="square" rtlCol="0">
            <a:spAutoFit/>
          </a:bodyPr>
          <a:lstStyle/>
          <a:p>
            <a:pPr algn="ctr"/>
            <a:r>
              <a:rPr lang="en-GB" sz="2000" b="1" u="sng" dirty="0">
                <a:solidFill>
                  <a:srgbClr val="FF0000"/>
                </a:solidFill>
                <a:latin typeface="Century Gothic" panose="020B0502020202020204" pitchFamily="34" charset="0"/>
              </a:rPr>
              <a:t>Isosceles</a:t>
            </a:r>
          </a:p>
          <a:p>
            <a:pPr algn="ctr"/>
            <a:r>
              <a:rPr lang="en-GB" sz="2000" b="1" dirty="0">
                <a:solidFill>
                  <a:srgbClr val="FF0000"/>
                </a:solidFill>
                <a:latin typeface="Century Gothic" panose="020B0502020202020204" pitchFamily="34" charset="0"/>
              </a:rPr>
              <a:t>Has 2 sides of equal length.</a:t>
            </a:r>
            <a:endParaRPr lang="en-US" sz="2000" b="1" dirty="0">
              <a:solidFill>
                <a:srgbClr val="FF0000"/>
              </a:solidFill>
              <a:latin typeface="Century Gothic" panose="020B0502020202020204" pitchFamily="34" charset="0"/>
            </a:endParaRPr>
          </a:p>
        </p:txBody>
      </p:sp>
      <p:sp>
        <p:nvSpPr>
          <p:cNvPr id="14" name="TextBox 13">
            <a:extLst>
              <a:ext uri="{FF2B5EF4-FFF2-40B4-BE49-F238E27FC236}">
                <a16:creationId xmlns:a16="http://schemas.microsoft.com/office/drawing/2014/main" id="{D63D90E5-20CD-4071-9DDC-853BBE4FB1BD}"/>
              </a:ext>
            </a:extLst>
          </p:cNvPr>
          <p:cNvSpPr txBox="1"/>
          <p:nvPr/>
        </p:nvSpPr>
        <p:spPr>
          <a:xfrm>
            <a:off x="3563338" y="4326656"/>
            <a:ext cx="2017322" cy="1015663"/>
          </a:xfrm>
          <a:prstGeom prst="rect">
            <a:avLst/>
          </a:prstGeom>
          <a:noFill/>
        </p:spPr>
        <p:txBody>
          <a:bodyPr wrap="square" rtlCol="0">
            <a:spAutoFit/>
          </a:bodyPr>
          <a:lstStyle/>
          <a:p>
            <a:pPr algn="ctr"/>
            <a:r>
              <a:rPr lang="en-GB" sz="2000" b="1" u="sng" dirty="0">
                <a:solidFill>
                  <a:srgbClr val="FF0000"/>
                </a:solidFill>
                <a:latin typeface="Century Gothic" panose="020B0502020202020204" pitchFamily="34" charset="0"/>
              </a:rPr>
              <a:t>Equilateral</a:t>
            </a:r>
          </a:p>
          <a:p>
            <a:pPr algn="ctr"/>
            <a:r>
              <a:rPr lang="en-GB" sz="2000" b="1" dirty="0">
                <a:solidFill>
                  <a:srgbClr val="FF0000"/>
                </a:solidFill>
                <a:latin typeface="Century Gothic" panose="020B0502020202020204" pitchFamily="34" charset="0"/>
              </a:rPr>
              <a:t>Has 3 sides of equal length.</a:t>
            </a:r>
            <a:endParaRPr lang="en-US" sz="2000" b="1" dirty="0">
              <a:solidFill>
                <a:srgbClr val="FF0000"/>
              </a:solidFill>
              <a:latin typeface="Century Gothic" panose="020B0502020202020204" pitchFamily="34" charset="0"/>
            </a:endParaRPr>
          </a:p>
        </p:txBody>
      </p:sp>
      <p:sp>
        <p:nvSpPr>
          <p:cNvPr id="15" name="TextBox 14">
            <a:extLst>
              <a:ext uri="{FF2B5EF4-FFF2-40B4-BE49-F238E27FC236}">
                <a16:creationId xmlns:a16="http://schemas.microsoft.com/office/drawing/2014/main" id="{7EBA86B8-A94C-4E98-9D8E-909DFDE497FA}"/>
              </a:ext>
            </a:extLst>
          </p:cNvPr>
          <p:cNvSpPr txBox="1"/>
          <p:nvPr/>
        </p:nvSpPr>
        <p:spPr>
          <a:xfrm>
            <a:off x="6058809" y="4326656"/>
            <a:ext cx="2017322" cy="1015663"/>
          </a:xfrm>
          <a:prstGeom prst="rect">
            <a:avLst/>
          </a:prstGeom>
          <a:noFill/>
        </p:spPr>
        <p:txBody>
          <a:bodyPr wrap="square" rtlCol="0">
            <a:spAutoFit/>
          </a:bodyPr>
          <a:lstStyle/>
          <a:p>
            <a:pPr algn="ctr"/>
            <a:r>
              <a:rPr lang="en-GB" sz="2000" b="1" u="sng" dirty="0">
                <a:solidFill>
                  <a:srgbClr val="FF0000"/>
                </a:solidFill>
                <a:latin typeface="Century Gothic" panose="020B0502020202020204" pitchFamily="34" charset="0"/>
              </a:rPr>
              <a:t>Scalene</a:t>
            </a:r>
          </a:p>
          <a:p>
            <a:pPr algn="ctr"/>
            <a:r>
              <a:rPr lang="en-GB" sz="2000" b="1" dirty="0">
                <a:solidFill>
                  <a:srgbClr val="FF0000"/>
                </a:solidFill>
                <a:latin typeface="Century Gothic" panose="020B0502020202020204" pitchFamily="34" charset="0"/>
              </a:rPr>
              <a:t>Has 0 sides of equal length.</a:t>
            </a:r>
            <a:endParaRPr lang="en-US" sz="2000" b="1" dirty="0">
              <a:solidFill>
                <a:srgbClr val="FF0000"/>
              </a:solidFill>
              <a:latin typeface="Century Gothic" panose="020B0502020202020204" pitchFamily="34" charset="0"/>
            </a:endParaRPr>
          </a:p>
        </p:txBody>
      </p:sp>
      <p:sp>
        <p:nvSpPr>
          <p:cNvPr id="16" name="TextBox 15">
            <a:extLst>
              <a:ext uri="{FF2B5EF4-FFF2-40B4-BE49-F238E27FC236}">
                <a16:creationId xmlns:a16="http://schemas.microsoft.com/office/drawing/2014/main" id="{99770DEE-DC7C-4B36-A70E-A3B46CFD8557}"/>
              </a:ext>
            </a:extLst>
          </p:cNvPr>
          <p:cNvSpPr txBox="1"/>
          <p:nvPr/>
        </p:nvSpPr>
        <p:spPr>
          <a:xfrm>
            <a:off x="1269695" y="1273335"/>
            <a:ext cx="6604608" cy="707886"/>
          </a:xfrm>
          <a:prstGeom prst="rect">
            <a:avLst/>
          </a:prstGeom>
          <a:noFill/>
        </p:spPr>
        <p:txBody>
          <a:bodyPr wrap="square" rtlCol="0">
            <a:spAutoFit/>
          </a:bodyPr>
          <a:lstStyle/>
          <a:p>
            <a:r>
              <a:rPr lang="en-GB" sz="2000" b="1" dirty="0">
                <a:solidFill>
                  <a:srgbClr val="FF0000"/>
                </a:solidFill>
                <a:latin typeface="Century Gothic" panose="020B0502020202020204" pitchFamily="34" charset="0"/>
              </a:rPr>
              <a:t>Answers might include: different colours, different sizes, different shapes, all have 3 sides etc.</a:t>
            </a:r>
            <a:endParaRPr lang="en-US" sz="2000" b="1" dirty="0">
              <a:latin typeface="Century Gothic" panose="020B0502020202020204" pitchFamily="34" charset="0"/>
            </a:endParaRPr>
          </a:p>
        </p:txBody>
      </p:sp>
    </p:spTree>
    <p:extLst>
      <p:ext uri="{BB962C8B-B14F-4D97-AF65-F5344CB8AC3E}">
        <p14:creationId xmlns:p14="http://schemas.microsoft.com/office/powerpoint/2010/main" val="476104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Tick the isosceles triangles.</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pSp>
        <p:nvGrpSpPr>
          <p:cNvPr id="20" name="Group 19">
            <a:extLst>
              <a:ext uri="{FF2B5EF4-FFF2-40B4-BE49-F238E27FC236}">
                <a16:creationId xmlns:a16="http://schemas.microsoft.com/office/drawing/2014/main" id="{D0C3A46C-D3FF-4DB0-B417-21BFE22A01E1}"/>
              </a:ext>
            </a:extLst>
          </p:cNvPr>
          <p:cNvGrpSpPr/>
          <p:nvPr/>
        </p:nvGrpSpPr>
        <p:grpSpPr>
          <a:xfrm>
            <a:off x="1259151" y="1701209"/>
            <a:ext cx="6025603" cy="3437829"/>
            <a:chOff x="503016" y="704516"/>
            <a:chExt cx="2675762" cy="1526621"/>
          </a:xfrm>
        </p:grpSpPr>
        <p:sp>
          <p:nvSpPr>
            <p:cNvPr id="21" name="Isosceles Triangle 20">
              <a:extLst>
                <a:ext uri="{FF2B5EF4-FFF2-40B4-BE49-F238E27FC236}">
                  <a16:creationId xmlns:a16="http://schemas.microsoft.com/office/drawing/2014/main" id="{247C81A6-9370-4CCD-AED4-3DBF436B38B3}"/>
                </a:ext>
              </a:extLst>
            </p:cNvPr>
            <p:cNvSpPr/>
            <p:nvPr/>
          </p:nvSpPr>
          <p:spPr>
            <a:xfrm>
              <a:off x="503016" y="1134583"/>
              <a:ext cx="536109" cy="914400"/>
            </a:xfrm>
            <a:prstGeom prst="triangle">
              <a:avLst/>
            </a:prstGeom>
            <a:solidFill>
              <a:schemeClr val="accent4">
                <a:lumMod val="20000"/>
                <a:lumOff val="80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22" name="Isosceles Triangle 21">
              <a:extLst>
                <a:ext uri="{FF2B5EF4-FFF2-40B4-BE49-F238E27FC236}">
                  <a16:creationId xmlns:a16="http://schemas.microsoft.com/office/drawing/2014/main" id="{D44B7BBA-9F46-4C48-B19D-B6E4DBADE054}"/>
                </a:ext>
              </a:extLst>
            </p:cNvPr>
            <p:cNvSpPr/>
            <p:nvPr/>
          </p:nvSpPr>
          <p:spPr>
            <a:xfrm>
              <a:off x="1545298" y="1835072"/>
              <a:ext cx="1567358" cy="396065"/>
            </a:xfrm>
            <a:prstGeom prst="triangle">
              <a:avLst/>
            </a:prstGeom>
            <a:solidFill>
              <a:schemeClr val="accent4">
                <a:lumMod val="20000"/>
                <a:lumOff val="80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23" name="Isosceles Triangle 22">
              <a:extLst>
                <a:ext uri="{FF2B5EF4-FFF2-40B4-BE49-F238E27FC236}">
                  <a16:creationId xmlns:a16="http://schemas.microsoft.com/office/drawing/2014/main" id="{E166B6BB-8827-496C-92AA-2B230B139FD0}"/>
                </a:ext>
              </a:extLst>
            </p:cNvPr>
            <p:cNvSpPr>
              <a:spLocks noChangeAspect="1"/>
            </p:cNvSpPr>
            <p:nvPr/>
          </p:nvSpPr>
          <p:spPr>
            <a:xfrm>
              <a:off x="2489815" y="894514"/>
              <a:ext cx="688963" cy="593933"/>
            </a:xfrm>
            <a:prstGeom prst="triangle">
              <a:avLst/>
            </a:prstGeom>
            <a:solidFill>
              <a:schemeClr val="accent4">
                <a:lumMod val="20000"/>
                <a:lumOff val="80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24" name="Freeform: Shape 23">
              <a:extLst>
                <a:ext uri="{FF2B5EF4-FFF2-40B4-BE49-F238E27FC236}">
                  <a16:creationId xmlns:a16="http://schemas.microsoft.com/office/drawing/2014/main" id="{520C67E2-51C3-449E-A12D-D0BEA57A0464}"/>
                </a:ext>
              </a:extLst>
            </p:cNvPr>
            <p:cNvSpPr/>
            <p:nvPr/>
          </p:nvSpPr>
          <p:spPr>
            <a:xfrm>
              <a:off x="1148240" y="704516"/>
              <a:ext cx="679508" cy="1107347"/>
            </a:xfrm>
            <a:custGeom>
              <a:avLst/>
              <a:gdLst>
                <a:gd name="connsiteX0" fmla="*/ 0 w 679508"/>
                <a:gd name="connsiteY0" fmla="*/ 369116 h 1107347"/>
                <a:gd name="connsiteX1" fmla="*/ 671119 w 679508"/>
                <a:gd name="connsiteY1" fmla="*/ 0 h 1107347"/>
                <a:gd name="connsiteX2" fmla="*/ 679508 w 679508"/>
                <a:gd name="connsiteY2" fmla="*/ 1107347 h 1107347"/>
                <a:gd name="connsiteX3" fmla="*/ 0 w 679508"/>
                <a:gd name="connsiteY3" fmla="*/ 369116 h 1107347"/>
              </a:gdLst>
              <a:ahLst/>
              <a:cxnLst>
                <a:cxn ang="0">
                  <a:pos x="connsiteX0" y="connsiteY0"/>
                </a:cxn>
                <a:cxn ang="0">
                  <a:pos x="connsiteX1" y="connsiteY1"/>
                </a:cxn>
                <a:cxn ang="0">
                  <a:pos x="connsiteX2" y="connsiteY2"/>
                </a:cxn>
                <a:cxn ang="0">
                  <a:pos x="connsiteX3" y="connsiteY3"/>
                </a:cxn>
              </a:cxnLst>
              <a:rect l="l" t="t" r="r" b="b"/>
              <a:pathLst>
                <a:path w="679508" h="1107347">
                  <a:moveTo>
                    <a:pt x="0" y="369116"/>
                  </a:moveTo>
                  <a:lnTo>
                    <a:pt x="671119" y="0"/>
                  </a:lnTo>
                  <a:cubicBezTo>
                    <a:pt x="673915" y="369116"/>
                    <a:pt x="676712" y="738231"/>
                    <a:pt x="679508" y="1107347"/>
                  </a:cubicBezTo>
                  <a:lnTo>
                    <a:pt x="0" y="369116"/>
                  </a:lnTo>
                  <a:close/>
                </a:path>
              </a:pathLst>
            </a:custGeom>
            <a:solidFill>
              <a:schemeClr val="accent4">
                <a:lumMod val="20000"/>
                <a:lumOff val="80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25" name="TextBox 24">
              <a:extLst>
                <a:ext uri="{FF2B5EF4-FFF2-40B4-BE49-F238E27FC236}">
                  <a16:creationId xmlns:a16="http://schemas.microsoft.com/office/drawing/2014/main" id="{5485E2FB-2432-429E-89DE-28BBDEFF2853}"/>
                </a:ext>
              </a:extLst>
            </p:cNvPr>
            <p:cNvSpPr txBox="1"/>
            <p:nvPr/>
          </p:nvSpPr>
          <p:spPr>
            <a:xfrm>
              <a:off x="684155" y="1689241"/>
              <a:ext cx="183085" cy="205009"/>
            </a:xfrm>
            <a:prstGeom prst="rect">
              <a:avLst/>
            </a:prstGeom>
            <a:noFill/>
          </p:spPr>
          <p:txBody>
            <a:bodyPr wrap="none" rtlCol="0">
              <a:spAutoFit/>
            </a:bodyPr>
            <a:lstStyle/>
            <a:p>
              <a:r>
                <a:rPr lang="en-GB" sz="2400" b="1" dirty="0">
                  <a:latin typeface="Century Gothic" panose="020B0502020202020204" pitchFamily="34" charset="0"/>
                </a:rPr>
                <a:t>A</a:t>
              </a:r>
            </a:p>
          </p:txBody>
        </p:sp>
        <p:sp>
          <p:nvSpPr>
            <p:cNvPr id="26" name="TextBox 25">
              <a:extLst>
                <a:ext uri="{FF2B5EF4-FFF2-40B4-BE49-F238E27FC236}">
                  <a16:creationId xmlns:a16="http://schemas.microsoft.com/office/drawing/2014/main" id="{B770E5B0-C15A-4F8B-B8D5-90A13761D234}"/>
                </a:ext>
              </a:extLst>
            </p:cNvPr>
            <p:cNvSpPr txBox="1"/>
            <p:nvPr/>
          </p:nvSpPr>
          <p:spPr>
            <a:xfrm>
              <a:off x="1499981" y="1027177"/>
              <a:ext cx="160306" cy="205009"/>
            </a:xfrm>
            <a:prstGeom prst="rect">
              <a:avLst/>
            </a:prstGeom>
            <a:noFill/>
          </p:spPr>
          <p:txBody>
            <a:bodyPr wrap="none" rtlCol="0">
              <a:spAutoFit/>
            </a:bodyPr>
            <a:lstStyle/>
            <a:p>
              <a:r>
                <a:rPr lang="en-GB" sz="2400" b="1" dirty="0">
                  <a:latin typeface="Century Gothic" panose="020B0502020202020204" pitchFamily="34" charset="0"/>
                </a:rPr>
                <a:t>B</a:t>
              </a:r>
            </a:p>
          </p:txBody>
        </p:sp>
        <p:sp>
          <p:nvSpPr>
            <p:cNvPr id="27" name="TextBox 26">
              <a:extLst>
                <a:ext uri="{FF2B5EF4-FFF2-40B4-BE49-F238E27FC236}">
                  <a16:creationId xmlns:a16="http://schemas.microsoft.com/office/drawing/2014/main" id="{9EBEE83F-349A-4CC7-A707-D18430D87C5E}"/>
                </a:ext>
              </a:extLst>
            </p:cNvPr>
            <p:cNvSpPr txBox="1"/>
            <p:nvPr/>
          </p:nvSpPr>
          <p:spPr>
            <a:xfrm>
              <a:off x="2749873" y="1155029"/>
              <a:ext cx="193050" cy="205009"/>
            </a:xfrm>
            <a:prstGeom prst="rect">
              <a:avLst/>
            </a:prstGeom>
            <a:noFill/>
          </p:spPr>
          <p:txBody>
            <a:bodyPr wrap="none" rtlCol="0">
              <a:spAutoFit/>
            </a:bodyPr>
            <a:lstStyle/>
            <a:p>
              <a:r>
                <a:rPr lang="en-GB" sz="2400" b="1" dirty="0">
                  <a:latin typeface="Century Gothic" panose="020B0502020202020204" pitchFamily="34" charset="0"/>
                </a:rPr>
                <a:t>C</a:t>
              </a:r>
            </a:p>
          </p:txBody>
        </p:sp>
        <p:sp>
          <p:nvSpPr>
            <p:cNvPr id="28" name="TextBox 27">
              <a:extLst>
                <a:ext uri="{FF2B5EF4-FFF2-40B4-BE49-F238E27FC236}">
                  <a16:creationId xmlns:a16="http://schemas.microsoft.com/office/drawing/2014/main" id="{F3E406D9-C24A-4A4A-8A22-2DF397119598}"/>
                </a:ext>
              </a:extLst>
            </p:cNvPr>
            <p:cNvSpPr txBox="1"/>
            <p:nvPr/>
          </p:nvSpPr>
          <p:spPr>
            <a:xfrm>
              <a:off x="2239570" y="1923916"/>
              <a:ext cx="183797" cy="205009"/>
            </a:xfrm>
            <a:prstGeom prst="rect">
              <a:avLst/>
            </a:prstGeom>
            <a:noFill/>
          </p:spPr>
          <p:txBody>
            <a:bodyPr wrap="none" rtlCol="0">
              <a:spAutoFit/>
            </a:bodyPr>
            <a:lstStyle/>
            <a:p>
              <a:r>
                <a:rPr lang="en-GB" sz="2400" b="1" dirty="0">
                  <a:latin typeface="Century Gothic" panose="020B0502020202020204" pitchFamily="34" charset="0"/>
                </a:rPr>
                <a:t>D</a:t>
              </a:r>
            </a:p>
          </p:txBody>
        </p:sp>
      </p:grpSp>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Tick the isosceles triangles.</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pSp>
        <p:nvGrpSpPr>
          <p:cNvPr id="20" name="Group 19">
            <a:extLst>
              <a:ext uri="{FF2B5EF4-FFF2-40B4-BE49-F238E27FC236}">
                <a16:creationId xmlns:a16="http://schemas.microsoft.com/office/drawing/2014/main" id="{D0C3A46C-D3FF-4DB0-B417-21BFE22A01E1}"/>
              </a:ext>
            </a:extLst>
          </p:cNvPr>
          <p:cNvGrpSpPr/>
          <p:nvPr/>
        </p:nvGrpSpPr>
        <p:grpSpPr>
          <a:xfrm>
            <a:off x="1259151" y="1701209"/>
            <a:ext cx="6025603" cy="3437829"/>
            <a:chOff x="503016" y="704516"/>
            <a:chExt cx="2675762" cy="1526621"/>
          </a:xfrm>
        </p:grpSpPr>
        <p:sp>
          <p:nvSpPr>
            <p:cNvPr id="21" name="Isosceles Triangle 20">
              <a:extLst>
                <a:ext uri="{FF2B5EF4-FFF2-40B4-BE49-F238E27FC236}">
                  <a16:creationId xmlns:a16="http://schemas.microsoft.com/office/drawing/2014/main" id="{247C81A6-9370-4CCD-AED4-3DBF436B38B3}"/>
                </a:ext>
              </a:extLst>
            </p:cNvPr>
            <p:cNvSpPr/>
            <p:nvPr/>
          </p:nvSpPr>
          <p:spPr>
            <a:xfrm>
              <a:off x="503016" y="1134583"/>
              <a:ext cx="536109" cy="914400"/>
            </a:xfrm>
            <a:prstGeom prst="triangle">
              <a:avLst/>
            </a:prstGeom>
            <a:solidFill>
              <a:schemeClr val="accent4">
                <a:lumMod val="20000"/>
                <a:lumOff val="80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22" name="Isosceles Triangle 21">
              <a:extLst>
                <a:ext uri="{FF2B5EF4-FFF2-40B4-BE49-F238E27FC236}">
                  <a16:creationId xmlns:a16="http://schemas.microsoft.com/office/drawing/2014/main" id="{D44B7BBA-9F46-4C48-B19D-B6E4DBADE054}"/>
                </a:ext>
              </a:extLst>
            </p:cNvPr>
            <p:cNvSpPr/>
            <p:nvPr/>
          </p:nvSpPr>
          <p:spPr>
            <a:xfrm>
              <a:off x="1545298" y="1835072"/>
              <a:ext cx="1567358" cy="396065"/>
            </a:xfrm>
            <a:prstGeom prst="triangle">
              <a:avLst/>
            </a:prstGeom>
            <a:solidFill>
              <a:schemeClr val="accent4">
                <a:lumMod val="20000"/>
                <a:lumOff val="80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23" name="Isosceles Triangle 22">
              <a:extLst>
                <a:ext uri="{FF2B5EF4-FFF2-40B4-BE49-F238E27FC236}">
                  <a16:creationId xmlns:a16="http://schemas.microsoft.com/office/drawing/2014/main" id="{E166B6BB-8827-496C-92AA-2B230B139FD0}"/>
                </a:ext>
              </a:extLst>
            </p:cNvPr>
            <p:cNvSpPr>
              <a:spLocks noChangeAspect="1"/>
            </p:cNvSpPr>
            <p:nvPr/>
          </p:nvSpPr>
          <p:spPr>
            <a:xfrm>
              <a:off x="2489815" y="894514"/>
              <a:ext cx="688963" cy="593933"/>
            </a:xfrm>
            <a:prstGeom prst="triangle">
              <a:avLst/>
            </a:prstGeom>
            <a:solidFill>
              <a:schemeClr val="accent4">
                <a:lumMod val="20000"/>
                <a:lumOff val="80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24" name="Freeform: Shape 23">
              <a:extLst>
                <a:ext uri="{FF2B5EF4-FFF2-40B4-BE49-F238E27FC236}">
                  <a16:creationId xmlns:a16="http://schemas.microsoft.com/office/drawing/2014/main" id="{520C67E2-51C3-449E-A12D-D0BEA57A0464}"/>
                </a:ext>
              </a:extLst>
            </p:cNvPr>
            <p:cNvSpPr/>
            <p:nvPr/>
          </p:nvSpPr>
          <p:spPr>
            <a:xfrm>
              <a:off x="1148240" y="704516"/>
              <a:ext cx="679508" cy="1107347"/>
            </a:xfrm>
            <a:custGeom>
              <a:avLst/>
              <a:gdLst>
                <a:gd name="connsiteX0" fmla="*/ 0 w 679508"/>
                <a:gd name="connsiteY0" fmla="*/ 369116 h 1107347"/>
                <a:gd name="connsiteX1" fmla="*/ 671119 w 679508"/>
                <a:gd name="connsiteY1" fmla="*/ 0 h 1107347"/>
                <a:gd name="connsiteX2" fmla="*/ 679508 w 679508"/>
                <a:gd name="connsiteY2" fmla="*/ 1107347 h 1107347"/>
                <a:gd name="connsiteX3" fmla="*/ 0 w 679508"/>
                <a:gd name="connsiteY3" fmla="*/ 369116 h 1107347"/>
              </a:gdLst>
              <a:ahLst/>
              <a:cxnLst>
                <a:cxn ang="0">
                  <a:pos x="connsiteX0" y="connsiteY0"/>
                </a:cxn>
                <a:cxn ang="0">
                  <a:pos x="connsiteX1" y="connsiteY1"/>
                </a:cxn>
                <a:cxn ang="0">
                  <a:pos x="connsiteX2" y="connsiteY2"/>
                </a:cxn>
                <a:cxn ang="0">
                  <a:pos x="connsiteX3" y="connsiteY3"/>
                </a:cxn>
              </a:cxnLst>
              <a:rect l="l" t="t" r="r" b="b"/>
              <a:pathLst>
                <a:path w="679508" h="1107347">
                  <a:moveTo>
                    <a:pt x="0" y="369116"/>
                  </a:moveTo>
                  <a:lnTo>
                    <a:pt x="671119" y="0"/>
                  </a:lnTo>
                  <a:cubicBezTo>
                    <a:pt x="673915" y="369116"/>
                    <a:pt x="676712" y="738231"/>
                    <a:pt x="679508" y="1107347"/>
                  </a:cubicBezTo>
                  <a:lnTo>
                    <a:pt x="0" y="369116"/>
                  </a:lnTo>
                  <a:close/>
                </a:path>
              </a:pathLst>
            </a:custGeom>
            <a:solidFill>
              <a:schemeClr val="accent4">
                <a:lumMod val="20000"/>
                <a:lumOff val="80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b="1" dirty="0">
                <a:latin typeface="Century Gothic" panose="020B0502020202020204" pitchFamily="34" charset="0"/>
              </a:endParaRPr>
            </a:p>
          </p:txBody>
        </p:sp>
        <p:sp>
          <p:nvSpPr>
            <p:cNvPr id="25" name="TextBox 24">
              <a:extLst>
                <a:ext uri="{FF2B5EF4-FFF2-40B4-BE49-F238E27FC236}">
                  <a16:creationId xmlns:a16="http://schemas.microsoft.com/office/drawing/2014/main" id="{5485E2FB-2432-429E-89DE-28BBDEFF2853}"/>
                </a:ext>
              </a:extLst>
            </p:cNvPr>
            <p:cNvSpPr txBox="1"/>
            <p:nvPr/>
          </p:nvSpPr>
          <p:spPr>
            <a:xfrm>
              <a:off x="684155" y="1689241"/>
              <a:ext cx="183085" cy="205009"/>
            </a:xfrm>
            <a:prstGeom prst="rect">
              <a:avLst/>
            </a:prstGeom>
            <a:noFill/>
          </p:spPr>
          <p:txBody>
            <a:bodyPr wrap="none" rtlCol="0">
              <a:spAutoFit/>
            </a:bodyPr>
            <a:lstStyle/>
            <a:p>
              <a:r>
                <a:rPr lang="en-GB" sz="2400" b="1" dirty="0">
                  <a:latin typeface="Century Gothic" panose="020B0502020202020204" pitchFamily="34" charset="0"/>
                </a:rPr>
                <a:t>A</a:t>
              </a:r>
            </a:p>
          </p:txBody>
        </p:sp>
        <p:sp>
          <p:nvSpPr>
            <p:cNvPr id="26" name="TextBox 25">
              <a:extLst>
                <a:ext uri="{FF2B5EF4-FFF2-40B4-BE49-F238E27FC236}">
                  <a16:creationId xmlns:a16="http://schemas.microsoft.com/office/drawing/2014/main" id="{B770E5B0-C15A-4F8B-B8D5-90A13761D234}"/>
                </a:ext>
              </a:extLst>
            </p:cNvPr>
            <p:cNvSpPr txBox="1"/>
            <p:nvPr/>
          </p:nvSpPr>
          <p:spPr>
            <a:xfrm>
              <a:off x="1499981" y="1027177"/>
              <a:ext cx="160306" cy="205009"/>
            </a:xfrm>
            <a:prstGeom prst="rect">
              <a:avLst/>
            </a:prstGeom>
            <a:noFill/>
          </p:spPr>
          <p:txBody>
            <a:bodyPr wrap="none" rtlCol="0">
              <a:spAutoFit/>
            </a:bodyPr>
            <a:lstStyle/>
            <a:p>
              <a:r>
                <a:rPr lang="en-GB" sz="2400" b="1" dirty="0">
                  <a:latin typeface="Century Gothic" panose="020B0502020202020204" pitchFamily="34" charset="0"/>
                </a:rPr>
                <a:t>B</a:t>
              </a:r>
            </a:p>
          </p:txBody>
        </p:sp>
        <p:sp>
          <p:nvSpPr>
            <p:cNvPr id="27" name="TextBox 26">
              <a:extLst>
                <a:ext uri="{FF2B5EF4-FFF2-40B4-BE49-F238E27FC236}">
                  <a16:creationId xmlns:a16="http://schemas.microsoft.com/office/drawing/2014/main" id="{9EBEE83F-349A-4CC7-A707-D18430D87C5E}"/>
                </a:ext>
              </a:extLst>
            </p:cNvPr>
            <p:cNvSpPr txBox="1"/>
            <p:nvPr/>
          </p:nvSpPr>
          <p:spPr>
            <a:xfrm>
              <a:off x="2749873" y="1155029"/>
              <a:ext cx="193050" cy="205009"/>
            </a:xfrm>
            <a:prstGeom prst="rect">
              <a:avLst/>
            </a:prstGeom>
            <a:noFill/>
          </p:spPr>
          <p:txBody>
            <a:bodyPr wrap="none" rtlCol="0">
              <a:spAutoFit/>
            </a:bodyPr>
            <a:lstStyle/>
            <a:p>
              <a:r>
                <a:rPr lang="en-GB" sz="2400" b="1" dirty="0">
                  <a:latin typeface="Century Gothic" panose="020B0502020202020204" pitchFamily="34" charset="0"/>
                </a:rPr>
                <a:t>C</a:t>
              </a:r>
            </a:p>
          </p:txBody>
        </p:sp>
        <p:sp>
          <p:nvSpPr>
            <p:cNvPr id="28" name="TextBox 27">
              <a:extLst>
                <a:ext uri="{FF2B5EF4-FFF2-40B4-BE49-F238E27FC236}">
                  <a16:creationId xmlns:a16="http://schemas.microsoft.com/office/drawing/2014/main" id="{F3E406D9-C24A-4A4A-8A22-2DF397119598}"/>
                </a:ext>
              </a:extLst>
            </p:cNvPr>
            <p:cNvSpPr txBox="1"/>
            <p:nvPr/>
          </p:nvSpPr>
          <p:spPr>
            <a:xfrm>
              <a:off x="2239570" y="1923916"/>
              <a:ext cx="183797" cy="205009"/>
            </a:xfrm>
            <a:prstGeom prst="rect">
              <a:avLst/>
            </a:prstGeom>
            <a:noFill/>
          </p:spPr>
          <p:txBody>
            <a:bodyPr wrap="none" rtlCol="0">
              <a:spAutoFit/>
            </a:bodyPr>
            <a:lstStyle/>
            <a:p>
              <a:r>
                <a:rPr lang="en-GB" sz="2400" b="1" dirty="0">
                  <a:latin typeface="Century Gothic" panose="020B0502020202020204" pitchFamily="34" charset="0"/>
                </a:rPr>
                <a:t>D</a:t>
              </a:r>
            </a:p>
          </p:txBody>
        </p:sp>
      </p:grpSp>
      <p:sp>
        <p:nvSpPr>
          <p:cNvPr id="2" name="Rectangle 1">
            <a:extLst>
              <a:ext uri="{FF2B5EF4-FFF2-40B4-BE49-F238E27FC236}">
                <a16:creationId xmlns:a16="http://schemas.microsoft.com/office/drawing/2014/main" id="{C2729680-21BD-4191-81FA-7E926223110F}"/>
              </a:ext>
            </a:extLst>
          </p:cNvPr>
          <p:cNvSpPr/>
          <p:nvPr/>
        </p:nvSpPr>
        <p:spPr>
          <a:xfrm>
            <a:off x="1667062" y="3918731"/>
            <a:ext cx="704039" cy="923330"/>
          </a:xfrm>
          <a:prstGeom prst="rect">
            <a:avLst/>
          </a:prstGeom>
        </p:spPr>
        <p:txBody>
          <a:bodyPr wrap="none">
            <a:spAutoFit/>
          </a:bodyPr>
          <a:lstStyle/>
          <a:p>
            <a:r>
              <a:rPr lang="en-GB" sz="5400" b="1" dirty="0">
                <a:solidFill>
                  <a:srgbClr val="FF0000"/>
                </a:solidFill>
                <a:latin typeface="Century Gothic" panose="020B0502020202020204" pitchFamily="34" charset="0"/>
              </a:rPr>
              <a:t>✓</a:t>
            </a:r>
            <a:endParaRPr lang="en-GB" sz="5400" b="1" i="0" u="none" strike="noStrike" dirty="0">
              <a:solidFill>
                <a:srgbClr val="FF0000"/>
              </a:solidFill>
              <a:effectLst/>
              <a:latin typeface="Century Gothic" panose="020B0502020202020204" pitchFamily="34" charset="0"/>
              <a:hlinkClick r:id="rId4">
                <a:extLst>
                  <a:ext uri="{A12FA001-AC4F-418D-AE19-62706E023703}">
                    <ahyp:hlinkClr xmlns:ahyp="http://schemas.microsoft.com/office/drawing/2018/hyperlinkcolor" val="tx"/>
                  </a:ext>
                </a:extLst>
              </a:hlinkClick>
            </a:endParaRPr>
          </a:p>
        </p:txBody>
      </p:sp>
      <p:sp>
        <p:nvSpPr>
          <p:cNvPr id="17" name="Rectangle 16">
            <a:extLst>
              <a:ext uri="{FF2B5EF4-FFF2-40B4-BE49-F238E27FC236}">
                <a16:creationId xmlns:a16="http://schemas.microsoft.com/office/drawing/2014/main" id="{6A3CBA50-274D-4974-ACC3-ABAB0122CBD0}"/>
              </a:ext>
            </a:extLst>
          </p:cNvPr>
          <p:cNvSpPr/>
          <p:nvPr/>
        </p:nvSpPr>
        <p:spPr>
          <a:xfrm>
            <a:off x="5338374" y="4345811"/>
            <a:ext cx="704039" cy="923330"/>
          </a:xfrm>
          <a:prstGeom prst="rect">
            <a:avLst/>
          </a:prstGeom>
        </p:spPr>
        <p:txBody>
          <a:bodyPr wrap="none">
            <a:spAutoFit/>
          </a:bodyPr>
          <a:lstStyle/>
          <a:p>
            <a:r>
              <a:rPr lang="en-GB" sz="5400" b="1" dirty="0">
                <a:solidFill>
                  <a:srgbClr val="FF0000"/>
                </a:solidFill>
                <a:latin typeface="Century Gothic" panose="020B0502020202020204" pitchFamily="34" charset="0"/>
              </a:rPr>
              <a:t>✓</a:t>
            </a:r>
            <a:endParaRPr lang="en-GB" sz="5400" b="1" i="0" u="none" strike="noStrike" dirty="0">
              <a:solidFill>
                <a:srgbClr val="FF0000"/>
              </a:solidFill>
              <a:effectLst/>
              <a:latin typeface="Century Gothic" panose="020B0502020202020204" pitchFamily="34" charset="0"/>
              <a:hlinkClick r:id="rId4">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564901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True or false? Connecting these dots will create a right angled triangle. </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11" name="TextBox 10">
            <a:extLst>
              <a:ext uri="{FF2B5EF4-FFF2-40B4-BE49-F238E27FC236}">
                <a16:creationId xmlns:a16="http://schemas.microsoft.com/office/drawing/2014/main" id="{3371EB07-A6E2-4D4C-BB4D-77A6B9458292}"/>
              </a:ext>
            </a:extLst>
          </p:cNvPr>
          <p:cNvSpPr txBox="1"/>
          <p:nvPr/>
        </p:nvSpPr>
        <p:spPr>
          <a:xfrm>
            <a:off x="1908932" y="2966340"/>
            <a:ext cx="523875" cy="369332"/>
          </a:xfrm>
          <a:prstGeom prst="rect">
            <a:avLst/>
          </a:prstGeom>
          <a:noFill/>
        </p:spPr>
        <p:txBody>
          <a:bodyPr wrap="square" rtlCol="0">
            <a:spAutoFit/>
          </a:bodyPr>
          <a:lstStyle/>
          <a:p>
            <a:r>
              <a:rPr lang="en-GB" b="1" dirty="0">
                <a:latin typeface="Century Gothic" panose="020B0502020202020204" pitchFamily="34" charset="0"/>
              </a:rPr>
              <a:t>A</a:t>
            </a:r>
          </a:p>
        </p:txBody>
      </p:sp>
      <p:sp>
        <p:nvSpPr>
          <p:cNvPr id="14" name="TextBox 13">
            <a:extLst>
              <a:ext uri="{FF2B5EF4-FFF2-40B4-BE49-F238E27FC236}">
                <a16:creationId xmlns:a16="http://schemas.microsoft.com/office/drawing/2014/main" id="{522FF680-8730-46D5-90B7-816D8D197502}"/>
              </a:ext>
            </a:extLst>
          </p:cNvPr>
          <p:cNvSpPr txBox="1"/>
          <p:nvPr/>
        </p:nvSpPr>
        <p:spPr>
          <a:xfrm>
            <a:off x="2970625" y="1639178"/>
            <a:ext cx="523875" cy="369332"/>
          </a:xfrm>
          <a:prstGeom prst="rect">
            <a:avLst/>
          </a:prstGeom>
          <a:noFill/>
        </p:spPr>
        <p:txBody>
          <a:bodyPr wrap="square" rtlCol="0">
            <a:spAutoFit/>
          </a:bodyPr>
          <a:lstStyle/>
          <a:p>
            <a:r>
              <a:rPr lang="en-GB" b="1" dirty="0">
                <a:latin typeface="Century Gothic" panose="020B0502020202020204" pitchFamily="34" charset="0"/>
              </a:rPr>
              <a:t>B</a:t>
            </a:r>
          </a:p>
        </p:txBody>
      </p:sp>
      <p:sp>
        <p:nvSpPr>
          <p:cNvPr id="15" name="TextBox 14">
            <a:extLst>
              <a:ext uri="{FF2B5EF4-FFF2-40B4-BE49-F238E27FC236}">
                <a16:creationId xmlns:a16="http://schemas.microsoft.com/office/drawing/2014/main" id="{678E5D7F-4C36-4F84-A620-BB8CB5C4A2E1}"/>
              </a:ext>
            </a:extLst>
          </p:cNvPr>
          <p:cNvSpPr txBox="1"/>
          <p:nvPr/>
        </p:nvSpPr>
        <p:spPr>
          <a:xfrm>
            <a:off x="5905763" y="5655877"/>
            <a:ext cx="523875" cy="369332"/>
          </a:xfrm>
          <a:prstGeom prst="rect">
            <a:avLst/>
          </a:prstGeom>
          <a:noFill/>
        </p:spPr>
        <p:txBody>
          <a:bodyPr wrap="square" rtlCol="0">
            <a:spAutoFit/>
          </a:bodyPr>
          <a:lstStyle/>
          <a:p>
            <a:r>
              <a:rPr lang="en-GB" b="1" dirty="0">
                <a:latin typeface="Century Gothic" panose="020B0502020202020204" pitchFamily="34" charset="0"/>
              </a:rPr>
              <a:t>C</a:t>
            </a:r>
          </a:p>
        </p:txBody>
      </p:sp>
      <p:sp>
        <p:nvSpPr>
          <p:cNvPr id="16" name="Oval 15">
            <a:extLst>
              <a:ext uri="{FF2B5EF4-FFF2-40B4-BE49-F238E27FC236}">
                <a16:creationId xmlns:a16="http://schemas.microsoft.com/office/drawing/2014/main" id="{8AEE1CDC-BE86-464A-B6D9-FFC5B1DAE95F}"/>
              </a:ext>
            </a:extLst>
          </p:cNvPr>
          <p:cNvSpPr/>
          <p:nvPr/>
        </p:nvSpPr>
        <p:spPr>
          <a:xfrm>
            <a:off x="3262708" y="1832081"/>
            <a:ext cx="216000" cy="216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Century Gothic" panose="020B0502020202020204" pitchFamily="34" charset="0"/>
            </a:endParaRPr>
          </a:p>
        </p:txBody>
      </p:sp>
      <p:sp>
        <p:nvSpPr>
          <p:cNvPr id="17" name="Oval 16">
            <a:extLst>
              <a:ext uri="{FF2B5EF4-FFF2-40B4-BE49-F238E27FC236}">
                <a16:creationId xmlns:a16="http://schemas.microsoft.com/office/drawing/2014/main" id="{4DF6D07B-9A27-47D8-9171-8D49E85B5D17}"/>
              </a:ext>
            </a:extLst>
          </p:cNvPr>
          <p:cNvSpPr/>
          <p:nvPr/>
        </p:nvSpPr>
        <p:spPr>
          <a:xfrm>
            <a:off x="2277588" y="3055791"/>
            <a:ext cx="216000" cy="216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Century Gothic" panose="020B0502020202020204" pitchFamily="34" charset="0"/>
            </a:endParaRPr>
          </a:p>
        </p:txBody>
      </p:sp>
      <p:sp>
        <p:nvSpPr>
          <p:cNvPr id="18" name="Oval 17">
            <a:extLst>
              <a:ext uri="{FF2B5EF4-FFF2-40B4-BE49-F238E27FC236}">
                <a16:creationId xmlns:a16="http://schemas.microsoft.com/office/drawing/2014/main" id="{C2595D3E-DB61-4CC8-BAE8-141987FCF236}"/>
              </a:ext>
            </a:extLst>
          </p:cNvPr>
          <p:cNvSpPr/>
          <p:nvPr/>
        </p:nvSpPr>
        <p:spPr>
          <a:xfrm>
            <a:off x="5589150" y="5760307"/>
            <a:ext cx="216000" cy="216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Century Gothic" panose="020B0502020202020204" pitchFamily="34" charset="0"/>
            </a:endParaRPr>
          </a:p>
        </p:txBody>
      </p:sp>
    </p:spTree>
    <p:extLst>
      <p:ext uri="{BB962C8B-B14F-4D97-AF65-F5344CB8AC3E}">
        <p14:creationId xmlns:p14="http://schemas.microsoft.com/office/powerpoint/2010/main" val="601966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True or false? Connecting these dots will create a right angled triangle.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True</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16" name="Oval 15">
            <a:extLst>
              <a:ext uri="{FF2B5EF4-FFF2-40B4-BE49-F238E27FC236}">
                <a16:creationId xmlns:a16="http://schemas.microsoft.com/office/drawing/2014/main" id="{2A3FDAAE-C573-4E79-A699-EE8ED8640C3C}"/>
              </a:ext>
            </a:extLst>
          </p:cNvPr>
          <p:cNvSpPr/>
          <p:nvPr/>
        </p:nvSpPr>
        <p:spPr>
          <a:xfrm>
            <a:off x="3262708" y="1832081"/>
            <a:ext cx="216000" cy="216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Century Gothic" panose="020B0502020202020204" pitchFamily="34" charset="0"/>
            </a:endParaRPr>
          </a:p>
        </p:txBody>
      </p:sp>
      <p:sp>
        <p:nvSpPr>
          <p:cNvPr id="17" name="TextBox 16">
            <a:extLst>
              <a:ext uri="{FF2B5EF4-FFF2-40B4-BE49-F238E27FC236}">
                <a16:creationId xmlns:a16="http://schemas.microsoft.com/office/drawing/2014/main" id="{E16BB373-CFF8-438D-A574-38F7F45A7D08}"/>
              </a:ext>
            </a:extLst>
          </p:cNvPr>
          <p:cNvSpPr txBox="1"/>
          <p:nvPr/>
        </p:nvSpPr>
        <p:spPr>
          <a:xfrm>
            <a:off x="1908932" y="2966340"/>
            <a:ext cx="523875" cy="369332"/>
          </a:xfrm>
          <a:prstGeom prst="rect">
            <a:avLst/>
          </a:prstGeom>
          <a:noFill/>
        </p:spPr>
        <p:txBody>
          <a:bodyPr wrap="square" rtlCol="0">
            <a:spAutoFit/>
          </a:bodyPr>
          <a:lstStyle/>
          <a:p>
            <a:r>
              <a:rPr lang="en-GB" b="1" dirty="0">
                <a:latin typeface="Century Gothic" panose="020B0502020202020204" pitchFamily="34" charset="0"/>
              </a:rPr>
              <a:t>A</a:t>
            </a:r>
          </a:p>
        </p:txBody>
      </p:sp>
      <p:sp>
        <p:nvSpPr>
          <p:cNvPr id="18" name="Oval 17">
            <a:extLst>
              <a:ext uri="{FF2B5EF4-FFF2-40B4-BE49-F238E27FC236}">
                <a16:creationId xmlns:a16="http://schemas.microsoft.com/office/drawing/2014/main" id="{639C4150-EAD9-4853-A1EB-88443CE6F8E4}"/>
              </a:ext>
            </a:extLst>
          </p:cNvPr>
          <p:cNvSpPr/>
          <p:nvPr/>
        </p:nvSpPr>
        <p:spPr>
          <a:xfrm>
            <a:off x="2277588" y="3055791"/>
            <a:ext cx="216000" cy="216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Century Gothic" panose="020B0502020202020204" pitchFamily="34" charset="0"/>
            </a:endParaRPr>
          </a:p>
        </p:txBody>
      </p:sp>
      <p:sp>
        <p:nvSpPr>
          <p:cNvPr id="20" name="Oval 19">
            <a:extLst>
              <a:ext uri="{FF2B5EF4-FFF2-40B4-BE49-F238E27FC236}">
                <a16:creationId xmlns:a16="http://schemas.microsoft.com/office/drawing/2014/main" id="{B4EA0603-05A0-4B40-987B-E46F86FD8A8D}"/>
              </a:ext>
            </a:extLst>
          </p:cNvPr>
          <p:cNvSpPr/>
          <p:nvPr/>
        </p:nvSpPr>
        <p:spPr>
          <a:xfrm>
            <a:off x="5589150" y="5760307"/>
            <a:ext cx="216000" cy="216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Century Gothic" panose="020B0502020202020204" pitchFamily="34" charset="0"/>
            </a:endParaRPr>
          </a:p>
        </p:txBody>
      </p:sp>
      <p:sp>
        <p:nvSpPr>
          <p:cNvPr id="21" name="TextBox 20">
            <a:extLst>
              <a:ext uri="{FF2B5EF4-FFF2-40B4-BE49-F238E27FC236}">
                <a16:creationId xmlns:a16="http://schemas.microsoft.com/office/drawing/2014/main" id="{A78E2F9D-45B0-4834-A44E-26B0B8C9FD7B}"/>
              </a:ext>
            </a:extLst>
          </p:cNvPr>
          <p:cNvSpPr txBox="1"/>
          <p:nvPr/>
        </p:nvSpPr>
        <p:spPr>
          <a:xfrm>
            <a:off x="2970625" y="1639178"/>
            <a:ext cx="523875" cy="369332"/>
          </a:xfrm>
          <a:prstGeom prst="rect">
            <a:avLst/>
          </a:prstGeom>
          <a:noFill/>
        </p:spPr>
        <p:txBody>
          <a:bodyPr wrap="square" rtlCol="0">
            <a:spAutoFit/>
          </a:bodyPr>
          <a:lstStyle/>
          <a:p>
            <a:r>
              <a:rPr lang="en-GB" b="1" dirty="0">
                <a:latin typeface="Century Gothic" panose="020B0502020202020204" pitchFamily="34" charset="0"/>
              </a:rPr>
              <a:t>B</a:t>
            </a:r>
          </a:p>
        </p:txBody>
      </p:sp>
      <p:sp>
        <p:nvSpPr>
          <p:cNvPr id="22" name="TextBox 21">
            <a:extLst>
              <a:ext uri="{FF2B5EF4-FFF2-40B4-BE49-F238E27FC236}">
                <a16:creationId xmlns:a16="http://schemas.microsoft.com/office/drawing/2014/main" id="{64FF6315-CABB-4DCC-A877-63CA5C82B28C}"/>
              </a:ext>
            </a:extLst>
          </p:cNvPr>
          <p:cNvSpPr txBox="1"/>
          <p:nvPr/>
        </p:nvSpPr>
        <p:spPr>
          <a:xfrm>
            <a:off x="5905763" y="5655877"/>
            <a:ext cx="523875" cy="369332"/>
          </a:xfrm>
          <a:prstGeom prst="rect">
            <a:avLst/>
          </a:prstGeom>
          <a:noFill/>
        </p:spPr>
        <p:txBody>
          <a:bodyPr wrap="square" rtlCol="0">
            <a:spAutoFit/>
          </a:bodyPr>
          <a:lstStyle/>
          <a:p>
            <a:r>
              <a:rPr lang="en-GB" b="1" dirty="0">
                <a:latin typeface="Century Gothic" panose="020B0502020202020204" pitchFamily="34" charset="0"/>
              </a:rPr>
              <a:t>C</a:t>
            </a:r>
          </a:p>
        </p:txBody>
      </p:sp>
      <p:sp>
        <p:nvSpPr>
          <p:cNvPr id="2" name="Right Triangle 1">
            <a:extLst>
              <a:ext uri="{FF2B5EF4-FFF2-40B4-BE49-F238E27FC236}">
                <a16:creationId xmlns:a16="http://schemas.microsoft.com/office/drawing/2014/main" id="{CFBE1AD1-1250-43CC-A338-D2C709537D89}"/>
              </a:ext>
            </a:extLst>
          </p:cNvPr>
          <p:cNvSpPr/>
          <p:nvPr/>
        </p:nvSpPr>
        <p:spPr>
          <a:xfrm rot="2323678">
            <a:off x="2372937" y="3069693"/>
            <a:ext cx="4323425" cy="1669002"/>
          </a:xfrm>
          <a:prstGeom prst="rtTriangl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08112141"/>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F8F11D-A449-4684-B8E0-461263A2E192}">
  <ds:schemaRefs>
    <ds:schemaRef ds:uri="http://purl.org/dc/elements/1.1/"/>
    <ds:schemaRef ds:uri="http://schemas.microsoft.com/office/2006/metadata/properties"/>
    <ds:schemaRef ds:uri="http://schemas.microsoft.com/sharepoint/v3"/>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0f0ae0ff-29c4-4766-b250-c1a9bee8d430"/>
    <ds:schemaRef ds:uri="86144f90-c7b6-48d0-aae5-f5e9e48cc3df"/>
    <ds:schemaRef ds:uri="http://www.w3.org/XML/1998/namespace"/>
    <ds:schemaRef ds:uri="http://purl.org/dc/dcmitype/"/>
  </ds:schemaRefs>
</ds:datastoreItem>
</file>

<file path=customXml/itemProps2.xml><?xml version="1.0" encoding="utf-8"?>
<ds:datastoreItem xmlns:ds="http://schemas.openxmlformats.org/officeDocument/2006/customXml" ds:itemID="{8AB88F7D-554E-496C-B9A9-74077AB7BCA6}"/>
</file>

<file path=customXml/itemProps3.xml><?xml version="1.0" encoding="utf-8"?>
<ds:datastoreItem xmlns:ds="http://schemas.openxmlformats.org/officeDocument/2006/customXml" ds:itemID="{8BE7001C-4FE1-4FF1-8D32-419BDEA7C0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85</TotalTime>
  <Words>777</Words>
  <Application>Microsoft Office PowerPoint</Application>
  <PresentationFormat>On-screen Show (4:3)</PresentationFormat>
  <Paragraphs>306</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Davina S</cp:lastModifiedBy>
  <cp:revision>3</cp:revision>
  <dcterms:created xsi:type="dcterms:W3CDTF">2018-03-17T10:08:43Z</dcterms:created>
  <dcterms:modified xsi:type="dcterms:W3CDTF">2019-07-09T14:53:32Z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