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398" r:id="rId8"/>
    <p:sldId id="399" r:id="rId9"/>
    <p:sldId id="368" r:id="rId10"/>
    <p:sldId id="425" r:id="rId11"/>
    <p:sldId id="423" r:id="rId12"/>
    <p:sldId id="402" r:id="rId13"/>
    <p:sldId id="404" r:id="rId14"/>
    <p:sldId id="405" r:id="rId15"/>
    <p:sldId id="415" r:id="rId16"/>
    <p:sldId id="426" r:id="rId17"/>
    <p:sldId id="406" r:id="rId18"/>
    <p:sldId id="427" r:id="rId19"/>
    <p:sldId id="428" r:id="rId20"/>
    <p:sldId id="429" r:id="rId21"/>
    <p:sldId id="430" r:id="rId22"/>
    <p:sldId id="413" r:id="rId23"/>
    <p:sldId id="418" r:id="rId24"/>
    <p:sldId id="41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3864"/>
    <a:srgbClr val="4472C4"/>
    <a:srgbClr val="8BD3EC"/>
    <a:srgbClr val="7D7D7D"/>
    <a:srgbClr val="F1CFED"/>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3AE80-01B7-47E5-BBAD-09443928295B}" v="64" dt="2019-06-05T12:22:29.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3" autoAdjust="0"/>
    <p:restoredTop sz="94660"/>
  </p:normalViewPr>
  <p:slideViewPr>
    <p:cSldViewPr snapToGrid="0">
      <p:cViewPr varScale="1">
        <p:scale>
          <a:sx n="68" d="100"/>
          <a:sy n="68" d="100"/>
        </p:scale>
        <p:origin x="12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6AB3AE80-01B7-47E5-BBAD-09443928295B}"/>
    <pc:docChg chg="undo custSel addSld delSld modSld sldOrd">
      <pc:chgData name="Davina Szilvasy" userId="59fb472d-eed4-4f11-9686-c2c8db02a2cd" providerId="ADAL" clId="{6AB3AE80-01B7-47E5-BBAD-09443928295B}" dt="2019-06-05T12:22:59.287" v="322" actId="20577"/>
      <pc:docMkLst>
        <pc:docMk/>
      </pc:docMkLst>
      <pc:sldChg chg="addSp delSp modSp ord">
        <pc:chgData name="Davina Szilvasy" userId="59fb472d-eed4-4f11-9686-c2c8db02a2cd" providerId="ADAL" clId="{6AB3AE80-01B7-47E5-BBAD-09443928295B}" dt="2019-06-05T12:20:54.136" v="301"/>
        <pc:sldMkLst>
          <pc:docMk/>
          <pc:sldMk cId="266801857" sldId="368"/>
        </pc:sldMkLst>
        <pc:spChg chg="mod">
          <ac:chgData name="Davina Szilvasy" userId="59fb472d-eed4-4f11-9686-c2c8db02a2cd" providerId="ADAL" clId="{6AB3AE80-01B7-47E5-BBAD-09443928295B}" dt="2019-06-05T12:20:54.136" v="301"/>
          <ac:spMkLst>
            <pc:docMk/>
            <pc:sldMk cId="266801857" sldId="368"/>
            <ac:spMk id="19" creationId="{5252A847-DE45-4FA3-A1F8-EEBEB845FF8E}"/>
          </ac:spMkLst>
        </pc:spChg>
        <pc:graphicFrameChg chg="del">
          <ac:chgData name="Davina Szilvasy" userId="59fb472d-eed4-4f11-9686-c2c8db02a2cd" providerId="ADAL" clId="{6AB3AE80-01B7-47E5-BBAD-09443928295B}" dt="2019-06-05T12:20:27.750" v="297" actId="478"/>
          <ac:graphicFrameMkLst>
            <pc:docMk/>
            <pc:sldMk cId="266801857" sldId="368"/>
            <ac:graphicFrameMk id="2" creationId="{7108BFD2-1A44-4878-9C3B-E8CED0A57A21}"/>
          </ac:graphicFrameMkLst>
        </pc:graphicFrameChg>
        <pc:graphicFrameChg chg="add">
          <ac:chgData name="Davina Szilvasy" userId="59fb472d-eed4-4f11-9686-c2c8db02a2cd" providerId="ADAL" clId="{6AB3AE80-01B7-47E5-BBAD-09443928295B}" dt="2019-06-05T12:20:38.251" v="299"/>
          <ac:graphicFrameMkLst>
            <pc:docMk/>
            <pc:sldMk cId="266801857" sldId="368"/>
            <ac:graphicFrameMk id="10" creationId="{ABDD6DF8-8CCA-45C5-9662-8E44AB95A9FF}"/>
          </ac:graphicFrameMkLst>
        </pc:graphicFrameChg>
        <pc:graphicFrameChg chg="add">
          <ac:chgData name="Davina Szilvasy" userId="59fb472d-eed4-4f11-9686-c2c8db02a2cd" providerId="ADAL" clId="{6AB3AE80-01B7-47E5-BBAD-09443928295B}" dt="2019-06-05T12:20:38.251" v="299"/>
          <ac:graphicFrameMkLst>
            <pc:docMk/>
            <pc:sldMk cId="266801857" sldId="368"/>
            <ac:graphicFrameMk id="11" creationId="{E1DC2AAE-D52F-4D08-9F16-1A7C4EE6F191}"/>
          </ac:graphicFrameMkLst>
        </pc:graphicFrameChg>
        <pc:graphicFrameChg chg="add">
          <ac:chgData name="Davina Szilvasy" userId="59fb472d-eed4-4f11-9686-c2c8db02a2cd" providerId="ADAL" clId="{6AB3AE80-01B7-47E5-BBAD-09443928295B}" dt="2019-06-05T12:20:38.251" v="299"/>
          <ac:graphicFrameMkLst>
            <pc:docMk/>
            <pc:sldMk cId="266801857" sldId="368"/>
            <ac:graphicFrameMk id="16" creationId="{A6F8F393-82DB-4DAE-8CC5-F13B46942A4F}"/>
          </ac:graphicFrameMkLst>
        </pc:graphicFrameChg>
        <pc:graphicFrameChg chg="add">
          <ac:chgData name="Davina Szilvasy" userId="59fb472d-eed4-4f11-9686-c2c8db02a2cd" providerId="ADAL" clId="{6AB3AE80-01B7-47E5-BBAD-09443928295B}" dt="2019-06-05T12:20:38.251" v="299"/>
          <ac:graphicFrameMkLst>
            <pc:docMk/>
            <pc:sldMk cId="266801857" sldId="368"/>
            <ac:graphicFrameMk id="17" creationId="{6C3432FD-05AD-424F-A457-E800D4B91F97}"/>
          </ac:graphicFrameMkLst>
        </pc:graphicFrameChg>
        <pc:graphicFrameChg chg="add">
          <ac:chgData name="Davina Szilvasy" userId="59fb472d-eed4-4f11-9686-c2c8db02a2cd" providerId="ADAL" clId="{6AB3AE80-01B7-47E5-BBAD-09443928295B}" dt="2019-06-05T12:20:38.251" v="299"/>
          <ac:graphicFrameMkLst>
            <pc:docMk/>
            <pc:sldMk cId="266801857" sldId="368"/>
            <ac:graphicFrameMk id="18" creationId="{BAF5F2AB-8611-44D8-900C-7DB601CBA3E1}"/>
          </ac:graphicFrameMkLst>
        </pc:graphicFrameChg>
        <pc:graphicFrameChg chg="del">
          <ac:chgData name="Davina Szilvasy" userId="59fb472d-eed4-4f11-9686-c2c8db02a2cd" providerId="ADAL" clId="{6AB3AE80-01B7-47E5-BBAD-09443928295B}" dt="2019-06-05T12:20:27.750" v="297" actId="478"/>
          <ac:graphicFrameMkLst>
            <pc:docMk/>
            <pc:sldMk cId="266801857" sldId="368"/>
            <ac:graphicFrameMk id="22" creationId="{58A70924-38A1-4BDC-989B-AA7F2F7655B9}"/>
          </ac:graphicFrameMkLst>
        </pc:graphicFrameChg>
        <pc:picChg chg="add">
          <ac:chgData name="Davina Szilvasy" userId="59fb472d-eed4-4f11-9686-c2c8db02a2cd" providerId="ADAL" clId="{6AB3AE80-01B7-47E5-BBAD-09443928295B}" dt="2019-06-05T12:20:38.251" v="299"/>
          <ac:picMkLst>
            <pc:docMk/>
            <pc:sldMk cId="266801857" sldId="368"/>
            <ac:picMk id="9" creationId="{19FB066C-BA47-430A-9365-822644B8AAFE}"/>
          </ac:picMkLst>
        </pc:picChg>
        <pc:picChg chg="add">
          <ac:chgData name="Davina Szilvasy" userId="59fb472d-eed4-4f11-9686-c2c8db02a2cd" providerId="ADAL" clId="{6AB3AE80-01B7-47E5-BBAD-09443928295B}" dt="2019-06-05T12:20:38.251" v="299"/>
          <ac:picMkLst>
            <pc:docMk/>
            <pc:sldMk cId="266801857" sldId="368"/>
            <ac:picMk id="12" creationId="{54BA6399-65B2-4089-8368-CFD8F98E60CA}"/>
          </ac:picMkLst>
        </pc:picChg>
      </pc:sldChg>
      <pc:sldChg chg="modSp">
        <pc:chgData name="Davina Szilvasy" userId="59fb472d-eed4-4f11-9686-c2c8db02a2cd" providerId="ADAL" clId="{6AB3AE80-01B7-47E5-BBAD-09443928295B}" dt="2019-06-05T10:56:46.961" v="29" actId="20577"/>
        <pc:sldMkLst>
          <pc:docMk/>
          <pc:sldMk cId="1658841338" sldId="398"/>
        </pc:sldMkLst>
        <pc:spChg chg="mod">
          <ac:chgData name="Davina Szilvasy" userId="59fb472d-eed4-4f11-9686-c2c8db02a2cd" providerId="ADAL" clId="{6AB3AE80-01B7-47E5-BBAD-09443928295B}" dt="2019-06-05T10:56:46.961" v="29" actId="20577"/>
          <ac:spMkLst>
            <pc:docMk/>
            <pc:sldMk cId="1658841338" sldId="398"/>
            <ac:spMk id="13" creationId="{83843C28-64D4-4EEF-891B-05D3CAE77993}"/>
          </ac:spMkLst>
        </pc:spChg>
        <pc:spChg chg="mod">
          <ac:chgData name="Davina Szilvasy" userId="59fb472d-eed4-4f11-9686-c2c8db02a2cd" providerId="ADAL" clId="{6AB3AE80-01B7-47E5-BBAD-09443928295B}" dt="2019-06-05T10:56:40.054" v="25" actId="1076"/>
          <ac:spMkLst>
            <pc:docMk/>
            <pc:sldMk cId="1658841338" sldId="398"/>
            <ac:spMk id="25" creationId="{0C6628C7-3025-4454-BDA8-FCFE69106EDD}"/>
          </ac:spMkLst>
        </pc:spChg>
        <pc:spChg chg="mod">
          <ac:chgData name="Davina Szilvasy" userId="59fb472d-eed4-4f11-9686-c2c8db02a2cd" providerId="ADAL" clId="{6AB3AE80-01B7-47E5-BBAD-09443928295B}" dt="2019-06-05T10:56:26.348" v="19" actId="20577"/>
          <ac:spMkLst>
            <pc:docMk/>
            <pc:sldMk cId="1658841338" sldId="398"/>
            <ac:spMk id="32" creationId="{453C0AA9-DCE7-4E07-A9EE-C62464840EAF}"/>
          </ac:spMkLst>
        </pc:spChg>
      </pc:sldChg>
      <pc:sldChg chg="modSp">
        <pc:chgData name="Davina Szilvasy" userId="59fb472d-eed4-4f11-9686-c2c8db02a2cd" providerId="ADAL" clId="{6AB3AE80-01B7-47E5-BBAD-09443928295B}" dt="2019-06-05T10:56:53.165" v="34" actId="20577"/>
        <pc:sldMkLst>
          <pc:docMk/>
          <pc:sldMk cId="1766408072" sldId="399"/>
        </pc:sldMkLst>
        <pc:spChg chg="mod">
          <ac:chgData name="Davina Szilvasy" userId="59fb472d-eed4-4f11-9686-c2c8db02a2cd" providerId="ADAL" clId="{6AB3AE80-01B7-47E5-BBAD-09443928295B}" dt="2019-06-05T10:56:53.165" v="34" actId="20577"/>
          <ac:spMkLst>
            <pc:docMk/>
            <pc:sldMk cId="1766408072" sldId="399"/>
            <ac:spMk id="13" creationId="{83843C28-64D4-4EEF-891B-05D3CAE77993}"/>
          </ac:spMkLst>
        </pc:spChg>
        <pc:spChg chg="mod">
          <ac:chgData name="Davina Szilvasy" userId="59fb472d-eed4-4f11-9686-c2c8db02a2cd" providerId="ADAL" clId="{6AB3AE80-01B7-47E5-BBAD-09443928295B}" dt="2019-06-05T10:56:20.321" v="15" actId="1076"/>
          <ac:spMkLst>
            <pc:docMk/>
            <pc:sldMk cId="1766408072" sldId="399"/>
            <ac:spMk id="25" creationId="{0C6628C7-3025-4454-BDA8-FCFE69106EDD}"/>
          </ac:spMkLst>
        </pc:spChg>
        <pc:spChg chg="mod">
          <ac:chgData name="Davina Szilvasy" userId="59fb472d-eed4-4f11-9686-c2c8db02a2cd" providerId="ADAL" clId="{6AB3AE80-01B7-47E5-BBAD-09443928295B}" dt="2019-06-05T10:56:01.746" v="11" actId="20577"/>
          <ac:spMkLst>
            <pc:docMk/>
            <pc:sldMk cId="1766408072" sldId="399"/>
            <ac:spMk id="32" creationId="{453C0AA9-DCE7-4E07-A9EE-C62464840EAF}"/>
          </ac:spMkLst>
        </pc:spChg>
      </pc:sldChg>
      <pc:sldChg chg="modSp del">
        <pc:chgData name="Davina Szilvasy" userId="59fb472d-eed4-4f11-9686-c2c8db02a2cd" providerId="ADAL" clId="{6AB3AE80-01B7-47E5-BBAD-09443928295B}" dt="2019-06-05T12:21:00.423" v="302" actId="2696"/>
        <pc:sldMkLst>
          <pc:docMk/>
          <pc:sldMk cId="119149859" sldId="401"/>
        </pc:sldMkLst>
        <pc:spChg chg="mod">
          <ac:chgData name="Davina Szilvasy" userId="59fb472d-eed4-4f11-9686-c2c8db02a2cd" providerId="ADAL" clId="{6AB3AE80-01B7-47E5-BBAD-09443928295B}" dt="2019-06-05T12:19:27" v="292" actId="20577"/>
          <ac:spMkLst>
            <pc:docMk/>
            <pc:sldMk cId="119149859" sldId="401"/>
            <ac:spMk id="19" creationId="{5252A847-DE45-4FA3-A1F8-EEBEB845FF8E}"/>
          </ac:spMkLst>
        </pc:spChg>
      </pc:sldChg>
      <pc:sldChg chg="modSp">
        <pc:chgData name="Davina Szilvasy" userId="59fb472d-eed4-4f11-9686-c2c8db02a2cd" providerId="ADAL" clId="{6AB3AE80-01B7-47E5-BBAD-09443928295B}" dt="2019-06-05T12:21:58.417" v="313"/>
        <pc:sldMkLst>
          <pc:docMk/>
          <pc:sldMk cId="752889229" sldId="402"/>
        </pc:sldMkLst>
        <pc:spChg chg="mod">
          <ac:chgData name="Davina Szilvasy" userId="59fb472d-eed4-4f11-9686-c2c8db02a2cd" providerId="ADAL" clId="{6AB3AE80-01B7-47E5-BBAD-09443928295B}" dt="2019-06-05T12:19:10.090" v="289" actId="20577"/>
          <ac:spMkLst>
            <pc:docMk/>
            <pc:sldMk cId="752889229" sldId="402"/>
            <ac:spMk id="19" creationId="{5252A847-DE45-4FA3-A1F8-EEBEB845FF8E}"/>
          </ac:spMkLst>
        </pc:spChg>
        <pc:graphicFrameChg chg="mod">
          <ac:chgData name="Davina Szilvasy" userId="59fb472d-eed4-4f11-9686-c2c8db02a2cd" providerId="ADAL" clId="{6AB3AE80-01B7-47E5-BBAD-09443928295B}" dt="2019-06-05T12:21:56.051" v="312" actId="572"/>
          <ac:graphicFrameMkLst>
            <pc:docMk/>
            <pc:sldMk cId="752889229" sldId="402"/>
            <ac:graphicFrameMk id="2" creationId="{7108BFD2-1A44-4878-9C3B-E8CED0A57A21}"/>
          </ac:graphicFrameMkLst>
        </pc:graphicFrameChg>
        <pc:graphicFrameChg chg="mod">
          <ac:chgData name="Davina Szilvasy" userId="59fb472d-eed4-4f11-9686-c2c8db02a2cd" providerId="ADAL" clId="{6AB3AE80-01B7-47E5-BBAD-09443928295B}" dt="2019-06-05T12:21:58.417" v="313"/>
          <ac:graphicFrameMkLst>
            <pc:docMk/>
            <pc:sldMk cId="752889229" sldId="402"/>
            <ac:graphicFrameMk id="22" creationId="{58A70924-38A1-4BDC-989B-AA7F2F7655B9}"/>
          </ac:graphicFrameMkLst>
        </pc:graphicFrameChg>
      </pc:sldChg>
      <pc:sldChg chg="addSp modSp">
        <pc:chgData name="Davina Szilvasy" userId="59fb472d-eed4-4f11-9686-c2c8db02a2cd" providerId="ADAL" clId="{6AB3AE80-01B7-47E5-BBAD-09443928295B}" dt="2019-06-05T11:01:16.619" v="87" actId="20577"/>
        <pc:sldMkLst>
          <pc:docMk/>
          <pc:sldMk cId="1201610382" sldId="404"/>
        </pc:sldMkLst>
        <pc:spChg chg="add mod">
          <ac:chgData name="Davina Szilvasy" userId="59fb472d-eed4-4f11-9686-c2c8db02a2cd" providerId="ADAL" clId="{6AB3AE80-01B7-47E5-BBAD-09443928295B}" dt="2019-06-05T10:59:42.301" v="56" actId="12789"/>
          <ac:spMkLst>
            <pc:docMk/>
            <pc:sldMk cId="1201610382" sldId="404"/>
            <ac:spMk id="2" creationId="{61980515-8309-4AEA-A95C-EAC7ACA0E6CC}"/>
          </ac:spMkLst>
        </pc:spChg>
        <pc:spChg chg="add mod">
          <ac:chgData name="Davina Szilvasy" userId="59fb472d-eed4-4f11-9686-c2c8db02a2cd" providerId="ADAL" clId="{6AB3AE80-01B7-47E5-BBAD-09443928295B}" dt="2019-06-05T10:59:42.301" v="56" actId="12789"/>
          <ac:spMkLst>
            <pc:docMk/>
            <pc:sldMk cId="1201610382" sldId="404"/>
            <ac:spMk id="14" creationId="{27C20B27-60E2-435F-94D7-1134FA406922}"/>
          </ac:spMkLst>
        </pc:spChg>
        <pc:graphicFrameChg chg="modGraphic">
          <ac:chgData name="Davina Szilvasy" userId="59fb472d-eed4-4f11-9686-c2c8db02a2cd" providerId="ADAL" clId="{6AB3AE80-01B7-47E5-BBAD-09443928295B}" dt="2019-06-05T11:01:16.619" v="87" actId="20577"/>
          <ac:graphicFrameMkLst>
            <pc:docMk/>
            <pc:sldMk cId="1201610382" sldId="404"/>
            <ac:graphicFrameMk id="13" creationId="{9D1609D6-8CDA-4B3E-9395-A66BA1C0303F}"/>
          </ac:graphicFrameMkLst>
        </pc:graphicFrameChg>
      </pc:sldChg>
      <pc:sldChg chg="addSp modSp">
        <pc:chgData name="Davina Szilvasy" userId="59fb472d-eed4-4f11-9686-c2c8db02a2cd" providerId="ADAL" clId="{6AB3AE80-01B7-47E5-BBAD-09443928295B}" dt="2019-06-05T11:00:54.708" v="77" actId="207"/>
        <pc:sldMkLst>
          <pc:docMk/>
          <pc:sldMk cId="2043191781" sldId="405"/>
        </pc:sldMkLst>
        <pc:spChg chg="add">
          <ac:chgData name="Davina Szilvasy" userId="59fb472d-eed4-4f11-9686-c2c8db02a2cd" providerId="ADAL" clId="{6AB3AE80-01B7-47E5-BBAD-09443928295B}" dt="2019-06-05T10:59:47.460" v="57"/>
          <ac:spMkLst>
            <pc:docMk/>
            <pc:sldMk cId="2043191781" sldId="405"/>
            <ac:spMk id="16" creationId="{5B6D4BB3-7CDD-447E-9C5A-A230AE79F908}"/>
          </ac:spMkLst>
        </pc:spChg>
        <pc:spChg chg="add">
          <ac:chgData name="Davina Szilvasy" userId="59fb472d-eed4-4f11-9686-c2c8db02a2cd" providerId="ADAL" clId="{6AB3AE80-01B7-47E5-BBAD-09443928295B}" dt="2019-06-05T10:59:47.460" v="57"/>
          <ac:spMkLst>
            <pc:docMk/>
            <pc:sldMk cId="2043191781" sldId="405"/>
            <ac:spMk id="17" creationId="{5AABA70D-4B44-486B-8641-A25040E9F721}"/>
          </ac:spMkLst>
        </pc:spChg>
        <pc:spChg chg="mod">
          <ac:chgData name="Davina Szilvasy" userId="59fb472d-eed4-4f11-9686-c2c8db02a2cd" providerId="ADAL" clId="{6AB3AE80-01B7-47E5-BBAD-09443928295B}" dt="2019-06-05T11:00:45.169" v="75" actId="20577"/>
          <ac:spMkLst>
            <pc:docMk/>
            <pc:sldMk cId="2043191781" sldId="405"/>
            <ac:spMk id="19" creationId="{5252A847-DE45-4FA3-A1F8-EEBEB845FF8E}"/>
          </ac:spMkLst>
        </pc:spChg>
        <pc:graphicFrameChg chg="modGraphic">
          <ac:chgData name="Davina Szilvasy" userId="59fb472d-eed4-4f11-9686-c2c8db02a2cd" providerId="ADAL" clId="{6AB3AE80-01B7-47E5-BBAD-09443928295B}" dt="2019-06-05T11:00:51.935" v="76" actId="207"/>
          <ac:graphicFrameMkLst>
            <pc:docMk/>
            <pc:sldMk cId="2043191781" sldId="405"/>
            <ac:graphicFrameMk id="12" creationId="{99AC618F-E6E9-439D-B11B-635A8DBA43CE}"/>
          </ac:graphicFrameMkLst>
        </pc:graphicFrameChg>
        <pc:graphicFrameChg chg="modGraphic">
          <ac:chgData name="Davina Szilvasy" userId="59fb472d-eed4-4f11-9686-c2c8db02a2cd" providerId="ADAL" clId="{6AB3AE80-01B7-47E5-BBAD-09443928295B}" dt="2019-06-05T11:00:54.708" v="77" actId="207"/>
          <ac:graphicFrameMkLst>
            <pc:docMk/>
            <pc:sldMk cId="2043191781" sldId="405"/>
            <ac:graphicFrameMk id="13" creationId="{9D1609D6-8CDA-4B3E-9395-A66BA1C0303F}"/>
          </ac:graphicFrameMkLst>
        </pc:graphicFrameChg>
      </pc:sldChg>
      <pc:sldChg chg="addSp delSp modSp">
        <pc:chgData name="Davina Szilvasy" userId="59fb472d-eed4-4f11-9686-c2c8db02a2cd" providerId="ADAL" clId="{6AB3AE80-01B7-47E5-BBAD-09443928295B}" dt="2019-06-05T12:22:59.287" v="322" actId="20577"/>
        <pc:sldMkLst>
          <pc:docMk/>
          <pc:sldMk cId="2991375356" sldId="406"/>
        </pc:sldMkLst>
        <pc:spChg chg="add mod">
          <ac:chgData name="Davina Szilvasy" userId="59fb472d-eed4-4f11-9686-c2c8db02a2cd" providerId="ADAL" clId="{6AB3AE80-01B7-47E5-BBAD-09443928295B}" dt="2019-06-05T11:31:30.112" v="267" actId="1076"/>
          <ac:spMkLst>
            <pc:docMk/>
            <pc:sldMk cId="2991375356" sldId="406"/>
            <ac:spMk id="6" creationId="{A535E1C3-5B18-4D5D-9AA7-73276D09BC26}"/>
          </ac:spMkLst>
        </pc:spChg>
        <pc:spChg chg="mod">
          <ac:chgData name="Davina Szilvasy" userId="59fb472d-eed4-4f11-9686-c2c8db02a2cd" providerId="ADAL" clId="{6AB3AE80-01B7-47E5-BBAD-09443928295B}" dt="2019-06-05T12:22:59.287" v="322" actId="20577"/>
          <ac:spMkLst>
            <pc:docMk/>
            <pc:sldMk cId="2991375356" sldId="406"/>
            <ac:spMk id="19" creationId="{5252A847-DE45-4FA3-A1F8-EEBEB845FF8E}"/>
          </ac:spMkLst>
        </pc:spChg>
        <pc:spChg chg="mod">
          <ac:chgData name="Davina Szilvasy" userId="59fb472d-eed4-4f11-9686-c2c8db02a2cd" providerId="ADAL" clId="{6AB3AE80-01B7-47E5-BBAD-09443928295B}" dt="2019-06-05T12:22:22.595" v="315" actId="207"/>
          <ac:spMkLst>
            <pc:docMk/>
            <pc:sldMk cId="2991375356" sldId="406"/>
            <ac:spMk id="20" creationId="{CFBB09D8-2448-484B-BB60-7A0B04244A7D}"/>
          </ac:spMkLst>
        </pc:spChg>
        <pc:spChg chg="mod">
          <ac:chgData name="Davina Szilvasy" userId="59fb472d-eed4-4f11-9686-c2c8db02a2cd" providerId="ADAL" clId="{6AB3AE80-01B7-47E5-BBAD-09443928295B}" dt="2019-06-05T12:22:20.033" v="314" actId="207"/>
          <ac:spMkLst>
            <pc:docMk/>
            <pc:sldMk cId="2991375356" sldId="406"/>
            <ac:spMk id="21" creationId="{FC81DAA5-201B-4D89-9012-D2A4E4B97101}"/>
          </ac:spMkLst>
        </pc:spChg>
        <pc:spChg chg="add mod">
          <ac:chgData name="Davina Szilvasy" userId="59fb472d-eed4-4f11-9686-c2c8db02a2cd" providerId="ADAL" clId="{6AB3AE80-01B7-47E5-BBAD-09443928295B}" dt="2019-06-05T11:31:18.154" v="265" actId="408"/>
          <ac:spMkLst>
            <pc:docMk/>
            <pc:sldMk cId="2991375356" sldId="406"/>
            <ac:spMk id="22" creationId="{1AD8E6C4-3E88-48B1-B820-8FB1E0EE7B66}"/>
          </ac:spMkLst>
        </pc:spChg>
        <pc:spChg chg="add mod">
          <ac:chgData name="Davina Szilvasy" userId="59fb472d-eed4-4f11-9686-c2c8db02a2cd" providerId="ADAL" clId="{6AB3AE80-01B7-47E5-BBAD-09443928295B}" dt="2019-06-05T11:31:26.069" v="266" actId="1076"/>
          <ac:spMkLst>
            <pc:docMk/>
            <pc:sldMk cId="2991375356" sldId="406"/>
            <ac:spMk id="23" creationId="{A49517BE-EEAE-4DE2-80FB-4F79F2043A7A}"/>
          </ac:spMkLst>
        </pc:spChg>
        <pc:graphicFrameChg chg="del mod modGraphic">
          <ac:chgData name="Davina Szilvasy" userId="59fb472d-eed4-4f11-9686-c2c8db02a2cd" providerId="ADAL" clId="{6AB3AE80-01B7-47E5-BBAD-09443928295B}" dt="2019-06-05T11:27:53.092" v="234" actId="478"/>
          <ac:graphicFrameMkLst>
            <pc:docMk/>
            <pc:sldMk cId="2991375356" sldId="406"/>
            <ac:graphicFrameMk id="15" creationId="{F3F27BD7-DC81-4507-B96C-DBD2B2A7BE58}"/>
          </ac:graphicFrameMkLst>
        </pc:graphicFrameChg>
        <pc:picChg chg="del mod">
          <ac:chgData name="Davina Szilvasy" userId="59fb472d-eed4-4f11-9686-c2c8db02a2cd" providerId="ADAL" clId="{6AB3AE80-01B7-47E5-BBAD-09443928295B}" dt="2019-06-05T11:26:05.657" v="185" actId="478"/>
          <ac:picMkLst>
            <pc:docMk/>
            <pc:sldMk cId="2991375356" sldId="406"/>
            <ac:picMk id="3" creationId="{699081C3-BF37-4CA9-8A1E-977E6C7668E2}"/>
          </ac:picMkLst>
        </pc:picChg>
        <pc:picChg chg="add mod modCrop">
          <ac:chgData name="Davina Szilvasy" userId="59fb472d-eed4-4f11-9686-c2c8db02a2cd" providerId="ADAL" clId="{6AB3AE80-01B7-47E5-BBAD-09443928295B}" dt="2019-06-05T11:29:22.642" v="242" actId="408"/>
          <ac:picMkLst>
            <pc:docMk/>
            <pc:sldMk cId="2991375356" sldId="406"/>
            <ac:picMk id="4" creationId="{C84E261F-022B-4BF7-ABBC-2BE7FCDF48DF}"/>
          </ac:picMkLst>
        </pc:picChg>
        <pc:picChg chg="del">
          <ac:chgData name="Davina Szilvasy" userId="59fb472d-eed4-4f11-9686-c2c8db02a2cd" providerId="ADAL" clId="{6AB3AE80-01B7-47E5-BBAD-09443928295B}" dt="2019-06-05T11:26:05.657" v="185" actId="478"/>
          <ac:picMkLst>
            <pc:docMk/>
            <pc:sldMk cId="2991375356" sldId="406"/>
            <ac:picMk id="5" creationId="{92ED3AE5-A959-4E4C-9C04-61E276C2FF0F}"/>
          </ac:picMkLst>
        </pc:picChg>
        <pc:picChg chg="del">
          <ac:chgData name="Davina Szilvasy" userId="59fb472d-eed4-4f11-9686-c2c8db02a2cd" providerId="ADAL" clId="{6AB3AE80-01B7-47E5-BBAD-09443928295B}" dt="2019-06-05T11:26:05.657" v="185" actId="478"/>
          <ac:picMkLst>
            <pc:docMk/>
            <pc:sldMk cId="2991375356" sldId="406"/>
            <ac:picMk id="7" creationId="{9A189F96-5D7C-4678-94A7-427CF17941BC}"/>
          </ac:picMkLst>
        </pc:picChg>
        <pc:picChg chg="add mod modCrop">
          <ac:chgData name="Davina Szilvasy" userId="59fb472d-eed4-4f11-9686-c2c8db02a2cd" providerId="ADAL" clId="{6AB3AE80-01B7-47E5-BBAD-09443928295B}" dt="2019-06-05T11:29:22.642" v="242" actId="408"/>
          <ac:picMkLst>
            <pc:docMk/>
            <pc:sldMk cId="2991375356" sldId="406"/>
            <ac:picMk id="16" creationId="{BA943368-A9EC-4CA8-9397-26FE0616071F}"/>
          </ac:picMkLst>
        </pc:picChg>
        <pc:picChg chg="add mod modCrop">
          <ac:chgData name="Davina Szilvasy" userId="59fb472d-eed4-4f11-9686-c2c8db02a2cd" providerId="ADAL" clId="{6AB3AE80-01B7-47E5-BBAD-09443928295B}" dt="2019-06-05T11:29:22.642" v="242" actId="408"/>
          <ac:picMkLst>
            <pc:docMk/>
            <pc:sldMk cId="2991375356" sldId="406"/>
            <ac:picMk id="17" creationId="{A026B6F7-A50D-47A2-86B2-AEC6544F47FB}"/>
          </ac:picMkLst>
        </pc:picChg>
      </pc:sldChg>
      <pc:sldChg chg="del">
        <pc:chgData name="Davina Szilvasy" userId="59fb472d-eed4-4f11-9686-c2c8db02a2cd" providerId="ADAL" clId="{6AB3AE80-01B7-47E5-BBAD-09443928295B}" dt="2019-06-05T12:17:22.112" v="271" actId="2696"/>
        <pc:sldMkLst>
          <pc:docMk/>
          <pc:sldMk cId="2205901965" sldId="407"/>
        </pc:sldMkLst>
      </pc:sldChg>
      <pc:sldChg chg="modSp">
        <pc:chgData name="Davina Szilvasy" userId="59fb472d-eed4-4f11-9686-c2c8db02a2cd" providerId="ADAL" clId="{6AB3AE80-01B7-47E5-BBAD-09443928295B}" dt="2019-06-05T12:18:44.497" v="285" actId="20577"/>
        <pc:sldMkLst>
          <pc:docMk/>
          <pc:sldMk cId="4022065625" sldId="410"/>
        </pc:sldMkLst>
        <pc:spChg chg="mod">
          <ac:chgData name="Davina Szilvasy" userId="59fb472d-eed4-4f11-9686-c2c8db02a2cd" providerId="ADAL" clId="{6AB3AE80-01B7-47E5-BBAD-09443928295B}" dt="2019-06-05T12:18:44.497" v="285" actId="20577"/>
          <ac:spMkLst>
            <pc:docMk/>
            <pc:sldMk cId="4022065625" sldId="410"/>
            <ac:spMk id="19" creationId="{5252A847-DE45-4FA3-A1F8-EEBEB845FF8E}"/>
          </ac:spMkLst>
        </pc:spChg>
      </pc:sldChg>
      <pc:sldChg chg="modSp">
        <pc:chgData name="Davina Szilvasy" userId="59fb472d-eed4-4f11-9686-c2c8db02a2cd" providerId="ADAL" clId="{6AB3AE80-01B7-47E5-BBAD-09443928295B}" dt="2019-06-05T12:18:25.852" v="279" actId="20577"/>
        <pc:sldMkLst>
          <pc:docMk/>
          <pc:sldMk cId="1813313014" sldId="413"/>
        </pc:sldMkLst>
        <pc:spChg chg="mod">
          <ac:chgData name="Davina Szilvasy" userId="59fb472d-eed4-4f11-9686-c2c8db02a2cd" providerId="ADAL" clId="{6AB3AE80-01B7-47E5-BBAD-09443928295B}" dt="2019-06-05T12:18:25.852" v="279" actId="20577"/>
          <ac:spMkLst>
            <pc:docMk/>
            <pc:sldMk cId="1813313014" sldId="413"/>
            <ac:spMk id="19" creationId="{5252A847-DE45-4FA3-A1F8-EEBEB845FF8E}"/>
          </ac:spMkLst>
        </pc:spChg>
      </pc:sldChg>
      <pc:sldChg chg="addSp delSp">
        <pc:chgData name="Davina Szilvasy" userId="59fb472d-eed4-4f11-9686-c2c8db02a2cd" providerId="ADAL" clId="{6AB3AE80-01B7-47E5-BBAD-09443928295B}" dt="2019-06-05T10:54:27.320" v="1"/>
        <pc:sldMkLst>
          <pc:docMk/>
          <pc:sldMk cId="1908261384" sldId="414"/>
        </pc:sldMkLst>
        <pc:picChg chg="del">
          <ac:chgData name="Davina Szilvasy" userId="59fb472d-eed4-4f11-9686-c2c8db02a2cd" providerId="ADAL" clId="{6AB3AE80-01B7-47E5-BBAD-09443928295B}" dt="2019-06-05T10:54:25.640" v="0" actId="478"/>
          <ac:picMkLst>
            <pc:docMk/>
            <pc:sldMk cId="1908261384" sldId="414"/>
            <ac:picMk id="9" creationId="{BE10E778-FB36-475C-BE47-58C3ADAC705E}"/>
          </ac:picMkLst>
        </pc:picChg>
        <pc:picChg chg="add">
          <ac:chgData name="Davina Szilvasy" userId="59fb472d-eed4-4f11-9686-c2c8db02a2cd" providerId="ADAL" clId="{6AB3AE80-01B7-47E5-BBAD-09443928295B}" dt="2019-06-05T10:54:27.320" v="1"/>
          <ac:picMkLst>
            <pc:docMk/>
            <pc:sldMk cId="1908261384" sldId="414"/>
            <ac:picMk id="10" creationId="{8F455276-4283-4E9F-915B-3AD38F35CE7A}"/>
          </ac:picMkLst>
        </pc:picChg>
      </pc:sldChg>
      <pc:sldChg chg="addSp delSp modSp">
        <pc:chgData name="Davina Szilvasy" userId="59fb472d-eed4-4f11-9686-c2c8db02a2cd" providerId="ADAL" clId="{6AB3AE80-01B7-47E5-BBAD-09443928295B}" dt="2019-06-05T12:19:03.081" v="288" actId="20577"/>
        <pc:sldMkLst>
          <pc:docMk/>
          <pc:sldMk cId="3907223664" sldId="415"/>
        </pc:sldMkLst>
        <pc:spChg chg="mod">
          <ac:chgData name="Davina Szilvasy" userId="59fb472d-eed4-4f11-9686-c2c8db02a2cd" providerId="ADAL" clId="{6AB3AE80-01B7-47E5-BBAD-09443928295B}" dt="2019-06-05T12:19:03.081" v="288" actId="20577"/>
          <ac:spMkLst>
            <pc:docMk/>
            <pc:sldMk cId="3907223664" sldId="415"/>
            <ac:spMk id="19" creationId="{5252A847-DE45-4FA3-A1F8-EEBEB845FF8E}"/>
          </ac:spMkLst>
        </pc:spChg>
        <pc:graphicFrameChg chg="mod">
          <ac:chgData name="Davina Szilvasy" userId="59fb472d-eed4-4f11-9686-c2c8db02a2cd" providerId="ADAL" clId="{6AB3AE80-01B7-47E5-BBAD-09443928295B}" dt="2019-06-05T11:08:05.349" v="102" actId="1076"/>
          <ac:graphicFrameMkLst>
            <pc:docMk/>
            <pc:sldMk cId="3907223664" sldId="415"/>
            <ac:graphicFrameMk id="12" creationId="{DB0DAB67-8014-4143-B14D-4EFCE3F6561E}"/>
          </ac:graphicFrameMkLst>
        </pc:graphicFrameChg>
        <pc:picChg chg="add del mod">
          <ac:chgData name="Davina Szilvasy" userId="59fb472d-eed4-4f11-9686-c2c8db02a2cd" providerId="ADAL" clId="{6AB3AE80-01B7-47E5-BBAD-09443928295B}" dt="2019-06-05T11:04:18.269" v="91" actId="478"/>
          <ac:picMkLst>
            <pc:docMk/>
            <pc:sldMk cId="3907223664" sldId="415"/>
            <ac:picMk id="2" creationId="{AB2BA150-5EB1-4B39-B13D-22EE84AA480F}"/>
          </ac:picMkLst>
        </pc:picChg>
        <pc:picChg chg="add del mod">
          <ac:chgData name="Davina Szilvasy" userId="59fb472d-eed4-4f11-9686-c2c8db02a2cd" providerId="ADAL" clId="{6AB3AE80-01B7-47E5-BBAD-09443928295B}" dt="2019-06-05T11:05:29.428" v="96" actId="478"/>
          <ac:picMkLst>
            <pc:docMk/>
            <pc:sldMk cId="3907223664" sldId="415"/>
            <ac:picMk id="5" creationId="{85CCD329-9EE5-42F9-8A44-84A08C745272}"/>
          </ac:picMkLst>
        </pc:picChg>
        <pc:picChg chg="add del mod">
          <ac:chgData name="Davina Szilvasy" userId="59fb472d-eed4-4f11-9686-c2c8db02a2cd" providerId="ADAL" clId="{6AB3AE80-01B7-47E5-BBAD-09443928295B}" dt="2019-06-05T11:08:11.967" v="104"/>
          <ac:picMkLst>
            <pc:docMk/>
            <pc:sldMk cId="3907223664" sldId="415"/>
            <ac:picMk id="6" creationId="{DEB3114F-0017-4064-B247-6399DFE44948}"/>
          </ac:picMkLst>
        </pc:picChg>
        <pc:picChg chg="del">
          <ac:chgData name="Davina Szilvasy" userId="59fb472d-eed4-4f11-9686-c2c8db02a2cd" providerId="ADAL" clId="{6AB3AE80-01B7-47E5-BBAD-09443928295B}" dt="2019-06-05T11:08:14.415" v="105" actId="478"/>
          <ac:picMkLst>
            <pc:docMk/>
            <pc:sldMk cId="3907223664" sldId="415"/>
            <ac:picMk id="11" creationId="{667D386E-3351-4891-A613-3B6534DB6766}"/>
          </ac:picMkLst>
        </pc:picChg>
        <pc:picChg chg="add ord">
          <ac:chgData name="Davina Szilvasy" userId="59fb472d-eed4-4f11-9686-c2c8db02a2cd" providerId="ADAL" clId="{6AB3AE80-01B7-47E5-BBAD-09443928295B}" dt="2019-06-05T11:08:21.893" v="109" actId="170"/>
          <ac:picMkLst>
            <pc:docMk/>
            <pc:sldMk cId="3907223664" sldId="415"/>
            <ac:picMk id="14" creationId="{CBB99B2F-D73A-46E3-9B1C-B3D3D04F38BC}"/>
          </ac:picMkLst>
        </pc:picChg>
      </pc:sldChg>
      <pc:sldChg chg="addSp delSp modSp">
        <pc:chgData name="Davina Szilvasy" userId="59fb472d-eed4-4f11-9686-c2c8db02a2cd" providerId="ADAL" clId="{6AB3AE80-01B7-47E5-BBAD-09443928295B}" dt="2019-06-05T12:18:59.736" v="287" actId="20577"/>
        <pc:sldMkLst>
          <pc:docMk/>
          <pc:sldMk cId="818612042" sldId="416"/>
        </pc:sldMkLst>
        <pc:spChg chg="mod">
          <ac:chgData name="Davina Szilvasy" userId="59fb472d-eed4-4f11-9686-c2c8db02a2cd" providerId="ADAL" clId="{6AB3AE80-01B7-47E5-BBAD-09443928295B}" dt="2019-06-05T12:18:59.736" v="287" actId="20577"/>
          <ac:spMkLst>
            <pc:docMk/>
            <pc:sldMk cId="818612042" sldId="416"/>
            <ac:spMk id="19" creationId="{5252A847-DE45-4FA3-A1F8-EEBEB845FF8E}"/>
          </ac:spMkLst>
        </pc:spChg>
        <pc:graphicFrameChg chg="del">
          <ac:chgData name="Davina Szilvasy" userId="59fb472d-eed4-4f11-9686-c2c8db02a2cd" providerId="ADAL" clId="{6AB3AE80-01B7-47E5-BBAD-09443928295B}" dt="2019-06-05T11:08:40.048" v="110" actId="478"/>
          <ac:graphicFrameMkLst>
            <pc:docMk/>
            <pc:sldMk cId="818612042" sldId="416"/>
            <ac:graphicFrameMk id="12" creationId="{DB0DAB67-8014-4143-B14D-4EFCE3F6561E}"/>
          </ac:graphicFrameMkLst>
        </pc:graphicFrameChg>
        <pc:graphicFrameChg chg="add">
          <ac:chgData name="Davina Szilvasy" userId="59fb472d-eed4-4f11-9686-c2c8db02a2cd" providerId="ADAL" clId="{6AB3AE80-01B7-47E5-BBAD-09443928295B}" dt="2019-06-05T11:08:41.060" v="111"/>
          <ac:graphicFrameMkLst>
            <pc:docMk/>
            <pc:sldMk cId="818612042" sldId="416"/>
            <ac:graphicFrameMk id="14" creationId="{DFA9481B-2FF4-4922-94D6-566B5EE2F351}"/>
          </ac:graphicFrameMkLst>
        </pc:graphicFrameChg>
        <pc:picChg chg="del">
          <ac:chgData name="Davina Szilvasy" userId="59fb472d-eed4-4f11-9686-c2c8db02a2cd" providerId="ADAL" clId="{6AB3AE80-01B7-47E5-BBAD-09443928295B}" dt="2019-06-05T11:08:40.048" v="110" actId="478"/>
          <ac:picMkLst>
            <pc:docMk/>
            <pc:sldMk cId="818612042" sldId="416"/>
            <ac:picMk id="11" creationId="{667D386E-3351-4891-A613-3B6534DB6766}"/>
          </ac:picMkLst>
        </pc:picChg>
        <pc:picChg chg="add">
          <ac:chgData name="Davina Szilvasy" userId="59fb472d-eed4-4f11-9686-c2c8db02a2cd" providerId="ADAL" clId="{6AB3AE80-01B7-47E5-BBAD-09443928295B}" dt="2019-06-05T11:08:41.060" v="111"/>
          <ac:picMkLst>
            <pc:docMk/>
            <pc:sldMk cId="818612042" sldId="416"/>
            <ac:picMk id="13" creationId="{B92B0A38-3300-4540-B5B8-AEEC3164C82C}"/>
          </ac:picMkLst>
        </pc:picChg>
      </pc:sldChg>
      <pc:sldChg chg="modSp del">
        <pc:chgData name="Davina Szilvasy" userId="59fb472d-eed4-4f11-9686-c2c8db02a2cd" providerId="ADAL" clId="{6AB3AE80-01B7-47E5-BBAD-09443928295B}" dt="2019-06-05T12:21:15.964" v="306" actId="2696"/>
        <pc:sldMkLst>
          <pc:docMk/>
          <pc:sldMk cId="151812349" sldId="417"/>
        </pc:sldMkLst>
        <pc:spChg chg="mod">
          <ac:chgData name="Davina Szilvasy" userId="59fb472d-eed4-4f11-9686-c2c8db02a2cd" providerId="ADAL" clId="{6AB3AE80-01B7-47E5-BBAD-09443928295B}" dt="2019-06-05T12:19:17.475" v="291" actId="20577"/>
          <ac:spMkLst>
            <pc:docMk/>
            <pc:sldMk cId="151812349" sldId="417"/>
            <ac:spMk id="19" creationId="{5252A847-DE45-4FA3-A1F8-EEBEB845FF8E}"/>
          </ac:spMkLst>
        </pc:spChg>
        <pc:graphicFrameChg chg="modGraphic">
          <ac:chgData name="Davina Szilvasy" userId="59fb472d-eed4-4f11-9686-c2c8db02a2cd" providerId="ADAL" clId="{6AB3AE80-01B7-47E5-BBAD-09443928295B}" dt="2019-06-05T10:57:43.020" v="37" actId="207"/>
          <ac:graphicFrameMkLst>
            <pc:docMk/>
            <pc:sldMk cId="151812349" sldId="417"/>
            <ac:graphicFrameMk id="2" creationId="{5C2E6B56-82D8-4545-BE86-0094396A1979}"/>
          </ac:graphicFrameMkLst>
        </pc:graphicFrameChg>
      </pc:sldChg>
      <pc:sldChg chg="modSp">
        <pc:chgData name="Davina Szilvasy" userId="59fb472d-eed4-4f11-9686-c2c8db02a2cd" providerId="ADAL" clId="{6AB3AE80-01B7-47E5-BBAD-09443928295B}" dt="2019-06-05T12:18:18.480" v="277" actId="20577"/>
        <pc:sldMkLst>
          <pc:docMk/>
          <pc:sldMk cId="2190236329" sldId="418"/>
        </pc:sldMkLst>
        <pc:spChg chg="mod">
          <ac:chgData name="Davina Szilvasy" userId="59fb472d-eed4-4f11-9686-c2c8db02a2cd" providerId="ADAL" clId="{6AB3AE80-01B7-47E5-BBAD-09443928295B}" dt="2019-06-05T12:18:18.480" v="277" actId="20577"/>
          <ac:spMkLst>
            <pc:docMk/>
            <pc:sldMk cId="2190236329" sldId="418"/>
            <ac:spMk id="19" creationId="{5252A847-DE45-4FA3-A1F8-EEBEB845FF8E}"/>
          </ac:spMkLst>
        </pc:spChg>
      </pc:sldChg>
      <pc:sldChg chg="modSp">
        <pc:chgData name="Davina Szilvasy" userId="59fb472d-eed4-4f11-9686-c2c8db02a2cd" providerId="ADAL" clId="{6AB3AE80-01B7-47E5-BBAD-09443928295B}" dt="2019-06-05T12:18:09.861" v="273" actId="20577"/>
        <pc:sldMkLst>
          <pc:docMk/>
          <pc:sldMk cId="3569843866" sldId="419"/>
        </pc:sldMkLst>
        <pc:spChg chg="mod">
          <ac:chgData name="Davina Szilvasy" userId="59fb472d-eed4-4f11-9686-c2c8db02a2cd" providerId="ADAL" clId="{6AB3AE80-01B7-47E5-BBAD-09443928295B}" dt="2019-06-05T12:18:09.861" v="273" actId="20577"/>
          <ac:spMkLst>
            <pc:docMk/>
            <pc:sldMk cId="3569843866" sldId="419"/>
            <ac:spMk id="19" creationId="{5252A847-DE45-4FA3-A1F8-EEBEB845FF8E}"/>
          </ac:spMkLst>
        </pc:spChg>
      </pc:sldChg>
      <pc:sldChg chg="modSp">
        <pc:chgData name="Davina Szilvasy" userId="59fb472d-eed4-4f11-9686-c2c8db02a2cd" providerId="ADAL" clId="{6AB3AE80-01B7-47E5-BBAD-09443928295B}" dt="2019-06-05T12:18:37.407" v="283" actId="20577"/>
        <pc:sldMkLst>
          <pc:docMk/>
          <pc:sldMk cId="2054691603" sldId="420"/>
        </pc:sldMkLst>
        <pc:spChg chg="mod">
          <ac:chgData name="Davina Szilvasy" userId="59fb472d-eed4-4f11-9686-c2c8db02a2cd" providerId="ADAL" clId="{6AB3AE80-01B7-47E5-BBAD-09443928295B}" dt="2019-06-05T12:18:37.407" v="283" actId="20577"/>
          <ac:spMkLst>
            <pc:docMk/>
            <pc:sldMk cId="2054691603" sldId="420"/>
            <ac:spMk id="19" creationId="{5252A847-DE45-4FA3-A1F8-EEBEB845FF8E}"/>
          </ac:spMkLst>
        </pc:spChg>
      </pc:sldChg>
      <pc:sldChg chg="modSp">
        <pc:chgData name="Davina Szilvasy" userId="59fb472d-eed4-4f11-9686-c2c8db02a2cd" providerId="ADAL" clId="{6AB3AE80-01B7-47E5-BBAD-09443928295B}" dt="2019-06-05T12:18:31.186" v="281" actId="20577"/>
        <pc:sldMkLst>
          <pc:docMk/>
          <pc:sldMk cId="124114035" sldId="421"/>
        </pc:sldMkLst>
        <pc:spChg chg="mod">
          <ac:chgData name="Davina Szilvasy" userId="59fb472d-eed4-4f11-9686-c2c8db02a2cd" providerId="ADAL" clId="{6AB3AE80-01B7-47E5-BBAD-09443928295B}" dt="2019-06-05T12:18:31.186" v="281" actId="20577"/>
          <ac:spMkLst>
            <pc:docMk/>
            <pc:sldMk cId="124114035" sldId="421"/>
            <ac:spMk id="19" creationId="{5252A847-DE45-4FA3-A1F8-EEBEB845FF8E}"/>
          </ac:spMkLst>
        </pc:spChg>
      </pc:sldChg>
      <pc:sldChg chg="modSp add">
        <pc:chgData name="Davina Szilvasy" userId="59fb472d-eed4-4f11-9686-c2c8db02a2cd" providerId="ADAL" clId="{6AB3AE80-01B7-47E5-BBAD-09443928295B}" dt="2019-06-05T12:22:54.581" v="321" actId="20577"/>
        <pc:sldMkLst>
          <pc:docMk/>
          <pc:sldMk cId="2669145398" sldId="422"/>
        </pc:sldMkLst>
        <pc:spChg chg="mod">
          <ac:chgData name="Davina Szilvasy" userId="59fb472d-eed4-4f11-9686-c2c8db02a2cd" providerId="ADAL" clId="{6AB3AE80-01B7-47E5-BBAD-09443928295B}" dt="2019-06-05T12:22:54.581" v="321" actId="20577"/>
          <ac:spMkLst>
            <pc:docMk/>
            <pc:sldMk cId="2669145398" sldId="422"/>
            <ac:spMk id="19" creationId="{5252A847-DE45-4FA3-A1F8-EEBEB845FF8E}"/>
          </ac:spMkLst>
        </pc:spChg>
        <pc:spChg chg="mod">
          <ac:chgData name="Davina Szilvasy" userId="59fb472d-eed4-4f11-9686-c2c8db02a2cd" providerId="ADAL" clId="{6AB3AE80-01B7-47E5-BBAD-09443928295B}" dt="2019-06-05T12:22:29.772" v="317" actId="207"/>
          <ac:spMkLst>
            <pc:docMk/>
            <pc:sldMk cId="2669145398" sldId="422"/>
            <ac:spMk id="20" creationId="{CFBB09D8-2448-484B-BB60-7A0B04244A7D}"/>
          </ac:spMkLst>
        </pc:spChg>
        <pc:spChg chg="mod">
          <ac:chgData name="Davina Szilvasy" userId="59fb472d-eed4-4f11-9686-c2c8db02a2cd" providerId="ADAL" clId="{6AB3AE80-01B7-47E5-BBAD-09443928295B}" dt="2019-06-05T12:22:27.025" v="316" actId="207"/>
          <ac:spMkLst>
            <pc:docMk/>
            <pc:sldMk cId="2669145398" sldId="422"/>
            <ac:spMk id="21" creationId="{FC81DAA5-201B-4D89-9012-D2A4E4B97101}"/>
          </ac:spMkLst>
        </pc:spChg>
      </pc:sldChg>
      <pc:sldChg chg="add">
        <pc:chgData name="Davina Szilvasy" userId="59fb472d-eed4-4f11-9686-c2c8db02a2cd" providerId="ADAL" clId="{6AB3AE80-01B7-47E5-BBAD-09443928295B}" dt="2019-06-05T12:20:08.283" v="293"/>
        <pc:sldMkLst>
          <pc:docMk/>
          <pc:sldMk cId="1411395999" sldId="423"/>
        </pc:sldMkLst>
      </pc:sldChg>
      <pc:sldChg chg="modSp add">
        <pc:chgData name="Davina Szilvasy" userId="59fb472d-eed4-4f11-9686-c2c8db02a2cd" providerId="ADAL" clId="{6AB3AE80-01B7-47E5-BBAD-09443928295B}" dt="2019-06-05T12:21:10.661" v="305" actId="207"/>
        <pc:sldMkLst>
          <pc:docMk/>
          <pc:sldMk cId="980801568" sldId="424"/>
        </pc:sldMkLst>
        <pc:graphicFrameChg chg="modGraphic">
          <ac:chgData name="Davina Szilvasy" userId="59fb472d-eed4-4f11-9686-c2c8db02a2cd" providerId="ADAL" clId="{6AB3AE80-01B7-47E5-BBAD-09443928295B}" dt="2019-06-05T12:21:10.661" v="305" actId="207"/>
          <ac:graphicFrameMkLst>
            <pc:docMk/>
            <pc:sldMk cId="980801568" sldId="424"/>
            <ac:graphicFrameMk id="18" creationId="{BAF5F2AB-8611-44D8-900C-7DB601CBA3E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05/06/2019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05/06/2019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05/06/2019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05/06/2019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05/06/2019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05/06/2019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m9d"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compare-capacities-year-3-mass-and-capacity-resource-pack" TargetMode="External"/><Relationship Id="rId4" Type="http://schemas.openxmlformats.org/officeDocument/2006/relationships/hyperlink" Target="https://classroomsecrets.co.uk/category/maths/year-3/summer-block-4-mass-and-capaci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795FCB92-AFC9-42D4-AE06-B038A043BDF0}"/>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8F455276-4283-4E9F-915B-3AD38F35CE7A}"/>
              </a:ext>
            </a:extLst>
          </p:cNvPr>
          <p:cNvPicPr>
            <a:picLocks noChangeAspect="1"/>
          </p:cNvPicPr>
          <p:nvPr/>
        </p:nvPicPr>
        <p:blipFill rotWithShape="1">
          <a:blip r:embed="rId5">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spTree>
    <p:extLst>
      <p:ext uri="{BB962C8B-B14F-4D97-AF65-F5344CB8AC3E}">
        <p14:creationId xmlns:p14="http://schemas.microsoft.com/office/powerpoint/2010/main" val="1908261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22CF57CB-73DA-4DD0-8D97-710194450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the statement true or false?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
        <p:nvSpPr>
          <p:cNvPr id="7" name="Rounded Rectangle 76">
            <a:extLst>
              <a:ext uri="{FF2B5EF4-FFF2-40B4-BE49-F238E27FC236}">
                <a16:creationId xmlns:a16="http://schemas.microsoft.com/office/drawing/2014/main" id="{64FD1DA1-7091-4BFB-8941-9230C3C9D75E}"/>
              </a:ext>
            </a:extLst>
          </p:cNvPr>
          <p:cNvSpPr/>
          <p:nvPr/>
        </p:nvSpPr>
        <p:spPr>
          <a:xfrm>
            <a:off x="2560291" y="946374"/>
            <a:ext cx="4023418" cy="99109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Beaker B contains the most liquid.</a:t>
            </a:r>
          </a:p>
        </p:txBody>
      </p:sp>
      <p:graphicFrame>
        <p:nvGraphicFramePr>
          <p:cNvPr id="9" name="Table 8">
            <a:extLst>
              <a:ext uri="{FF2B5EF4-FFF2-40B4-BE49-F238E27FC236}">
                <a16:creationId xmlns:a16="http://schemas.microsoft.com/office/drawing/2014/main" id="{887BD5D9-F97E-4A1E-A767-CE9FC5EBD878}"/>
              </a:ext>
            </a:extLst>
          </p:cNvPr>
          <p:cNvGraphicFramePr>
            <a:graphicFrameLocks noGrp="1"/>
          </p:cNvGraphicFramePr>
          <p:nvPr>
            <p:extLst>
              <p:ext uri="{D42A27DB-BD31-4B8C-83A1-F6EECF244321}">
                <p14:modId xmlns:p14="http://schemas.microsoft.com/office/powerpoint/2010/main" val="3742697277"/>
              </p:ext>
            </p:extLst>
          </p:nvPr>
        </p:nvGraphicFramePr>
        <p:xfrm>
          <a:off x="854121" y="2122436"/>
          <a:ext cx="3633142" cy="2771318"/>
        </p:xfrm>
        <a:graphic>
          <a:graphicData uri="http://schemas.openxmlformats.org/drawingml/2006/table">
            <a:tbl>
              <a:tblPr firstRow="1" bandRow="1">
                <a:tableStyleId>{2D5ABB26-0587-4C30-8999-92F81FD0307C}</a:tableStyleId>
              </a:tblPr>
              <a:tblGrid>
                <a:gridCol w="2222088">
                  <a:extLst>
                    <a:ext uri="{9D8B030D-6E8A-4147-A177-3AD203B41FA5}">
                      <a16:colId xmlns:a16="http://schemas.microsoft.com/office/drawing/2014/main" val="3348667451"/>
                    </a:ext>
                  </a:extLst>
                </a:gridCol>
                <a:gridCol w="691077">
                  <a:extLst>
                    <a:ext uri="{9D8B030D-6E8A-4147-A177-3AD203B41FA5}">
                      <a16:colId xmlns:a16="http://schemas.microsoft.com/office/drawing/2014/main" val="31861885"/>
                    </a:ext>
                  </a:extLst>
                </a:gridCol>
                <a:gridCol w="719977">
                  <a:extLst>
                    <a:ext uri="{9D8B030D-6E8A-4147-A177-3AD203B41FA5}">
                      <a16:colId xmlns:a16="http://schemas.microsoft.com/office/drawing/2014/main" val="135476471"/>
                    </a:ext>
                  </a:extLst>
                </a:gridCol>
              </a:tblGrid>
              <a:tr h="769811">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205283">
                <a:tc>
                  <a:txBody>
                    <a:bodyPr/>
                    <a:lstStyle/>
                    <a:p>
                      <a:endParaRPr lang="en-GB" sz="4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880828214"/>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723873897"/>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205984498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2775608451"/>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992372799"/>
                  </a:ext>
                </a:extLst>
              </a:tr>
              <a:tr h="153960">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30893FBB-DAB2-43E7-A0EB-7888257DB6F0}"/>
              </a:ext>
            </a:extLst>
          </p:cNvPr>
          <p:cNvGraphicFramePr>
            <a:graphicFrameLocks noGrp="1"/>
          </p:cNvGraphicFramePr>
          <p:nvPr>
            <p:extLst>
              <p:ext uri="{D42A27DB-BD31-4B8C-83A1-F6EECF244321}">
                <p14:modId xmlns:p14="http://schemas.microsoft.com/office/powerpoint/2010/main" val="3873295641"/>
              </p:ext>
            </p:extLst>
          </p:nvPr>
        </p:nvGraphicFramePr>
        <p:xfrm>
          <a:off x="5286443" y="2530527"/>
          <a:ext cx="3158300" cy="2360752"/>
        </p:xfrm>
        <a:graphic>
          <a:graphicData uri="http://schemas.openxmlformats.org/drawingml/2006/table">
            <a:tbl>
              <a:tblPr firstRow="1" bandRow="1">
                <a:tableStyleId>{2D5ABB26-0587-4C30-8999-92F81FD0307C}</a:tableStyleId>
              </a:tblPr>
              <a:tblGrid>
                <a:gridCol w="1747246">
                  <a:extLst>
                    <a:ext uri="{9D8B030D-6E8A-4147-A177-3AD203B41FA5}">
                      <a16:colId xmlns:a16="http://schemas.microsoft.com/office/drawing/2014/main" val="3348667451"/>
                    </a:ext>
                  </a:extLst>
                </a:gridCol>
                <a:gridCol w="691077">
                  <a:extLst>
                    <a:ext uri="{9D8B030D-6E8A-4147-A177-3AD203B41FA5}">
                      <a16:colId xmlns:a16="http://schemas.microsoft.com/office/drawing/2014/main" val="31861885"/>
                    </a:ext>
                  </a:extLst>
                </a:gridCol>
                <a:gridCol w="719977">
                  <a:extLst>
                    <a:ext uri="{9D8B030D-6E8A-4147-A177-3AD203B41FA5}">
                      <a16:colId xmlns:a16="http://schemas.microsoft.com/office/drawing/2014/main" val="135476471"/>
                    </a:ext>
                  </a:extLst>
                </a:gridCol>
              </a:tblGrid>
              <a:tr h="769811">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283">
                <a:tc>
                  <a:txBody>
                    <a:bodyPr/>
                    <a:lstStyle/>
                    <a:p>
                      <a:endParaRPr lang="en-GB" sz="4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974402"/>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828214"/>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205984498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2775608451"/>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992372799"/>
                  </a:ext>
                </a:extLst>
              </a:tr>
              <a:tr h="153960">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extLst>
                  <a:ext uri="{0D108BD9-81ED-4DB2-BD59-A6C34878D82A}">
                    <a16:rowId xmlns:a16="http://schemas.microsoft.com/office/drawing/2014/main" val="3908492826"/>
                  </a:ext>
                </a:extLst>
              </a:tr>
            </a:tbl>
          </a:graphicData>
        </a:graphic>
      </p:graphicFrame>
      <p:graphicFrame>
        <p:nvGraphicFramePr>
          <p:cNvPr id="12" name="Table 11">
            <a:extLst>
              <a:ext uri="{FF2B5EF4-FFF2-40B4-BE49-F238E27FC236}">
                <a16:creationId xmlns:a16="http://schemas.microsoft.com/office/drawing/2014/main" id="{99AC618F-E6E9-439D-B11B-635A8DBA43CE}"/>
              </a:ext>
            </a:extLst>
          </p:cNvPr>
          <p:cNvGraphicFramePr>
            <a:graphicFrameLocks noGrp="1"/>
          </p:cNvGraphicFramePr>
          <p:nvPr>
            <p:extLst>
              <p:ext uri="{D42A27DB-BD31-4B8C-83A1-F6EECF244321}">
                <p14:modId xmlns:p14="http://schemas.microsoft.com/office/powerpoint/2010/main" val="3857698017"/>
              </p:ext>
            </p:extLst>
          </p:nvPr>
        </p:nvGraphicFramePr>
        <p:xfrm>
          <a:off x="1454422" y="1985354"/>
          <a:ext cx="1556657" cy="2802832"/>
        </p:xfrm>
        <a:graphic>
          <a:graphicData uri="http://schemas.openxmlformats.org/drawingml/2006/table">
            <a:tbl>
              <a:tblPr firstRow="1" bandRow="1">
                <a:tableStyleId>{2D5ABB26-0587-4C30-8999-92F81FD0307C}</a:tableStyleId>
              </a:tblPr>
              <a:tblGrid>
                <a:gridCol w="1556657">
                  <a:extLst>
                    <a:ext uri="{9D8B030D-6E8A-4147-A177-3AD203B41FA5}">
                      <a16:colId xmlns:a16="http://schemas.microsoft.com/office/drawing/2014/main" val="135476471"/>
                    </a:ext>
                  </a:extLst>
                </a:gridCol>
              </a:tblGrid>
              <a:tr h="642832">
                <a:tc>
                  <a:txBody>
                    <a:bodyPr/>
                    <a:lstStyle/>
                    <a:p>
                      <a:pPr algn="r"/>
                      <a:r>
                        <a:rPr lang="en-GB" sz="2800" b="1" dirty="0">
                          <a:latin typeface="Century Gothic" panose="020B0502020202020204" pitchFamily="34" charset="0"/>
                        </a:rPr>
                        <a:t>L</a:t>
                      </a:r>
                      <a:endParaRPr lang="en-GB" sz="3200" b="1" dirty="0">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432000">
                <a:tc>
                  <a:txBody>
                    <a:bodyPr/>
                    <a:lstStyle/>
                    <a:p>
                      <a:pPr algn="r"/>
                      <a:r>
                        <a:rPr lang="en-GB" sz="28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432000">
                <a:tc>
                  <a:txBody>
                    <a:bodyPr/>
                    <a:lstStyle/>
                    <a:p>
                      <a:pPr algn="r"/>
                      <a:r>
                        <a:rPr lang="en-GB" sz="28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432000">
                <a:tc>
                  <a:txBody>
                    <a:bodyPr/>
                    <a:lstStyle/>
                    <a:p>
                      <a:pPr algn="r"/>
                      <a:r>
                        <a:rPr lang="en-GB" sz="2800" b="1" dirty="0">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432000">
                <a:tc>
                  <a:txBody>
                    <a:bodyPr/>
                    <a:lstStyle/>
                    <a:p>
                      <a:pPr algn="r"/>
                      <a:r>
                        <a:rPr lang="en-GB" sz="2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432000">
                <a:tc>
                  <a:txBody>
                    <a:bodyPr/>
                    <a:lstStyle/>
                    <a:p>
                      <a:pPr algn="r"/>
                      <a:r>
                        <a:rPr lang="en-GB" sz="28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3" name="Table 12">
            <a:extLst>
              <a:ext uri="{FF2B5EF4-FFF2-40B4-BE49-F238E27FC236}">
                <a16:creationId xmlns:a16="http://schemas.microsoft.com/office/drawing/2014/main" id="{9D1609D6-8CDA-4B3E-9395-A66BA1C0303F}"/>
              </a:ext>
            </a:extLst>
          </p:cNvPr>
          <p:cNvGraphicFramePr>
            <a:graphicFrameLocks noGrp="1"/>
          </p:cNvGraphicFramePr>
          <p:nvPr>
            <p:extLst>
              <p:ext uri="{D42A27DB-BD31-4B8C-83A1-F6EECF244321}">
                <p14:modId xmlns:p14="http://schemas.microsoft.com/office/powerpoint/2010/main" val="181417525"/>
              </p:ext>
            </p:extLst>
          </p:nvPr>
        </p:nvGraphicFramePr>
        <p:xfrm>
          <a:off x="5388556" y="2402879"/>
          <a:ext cx="1556657" cy="2372400"/>
        </p:xfrm>
        <a:graphic>
          <a:graphicData uri="http://schemas.openxmlformats.org/drawingml/2006/table">
            <a:tbl>
              <a:tblPr firstRow="1" bandRow="1">
                <a:tableStyleId>{2D5ABB26-0587-4C30-8999-92F81FD0307C}</a:tableStyleId>
              </a:tblPr>
              <a:tblGrid>
                <a:gridCol w="1556657">
                  <a:extLst>
                    <a:ext uri="{9D8B030D-6E8A-4147-A177-3AD203B41FA5}">
                      <a16:colId xmlns:a16="http://schemas.microsoft.com/office/drawing/2014/main" val="135476471"/>
                    </a:ext>
                  </a:extLst>
                </a:gridCol>
              </a:tblGrid>
              <a:tr h="644400">
                <a:tc>
                  <a:txBody>
                    <a:bodyPr/>
                    <a:lstStyle/>
                    <a:p>
                      <a:pPr algn="r"/>
                      <a:r>
                        <a:rPr lang="en-GB" sz="2800" b="1" dirty="0">
                          <a:latin typeface="Century Gothic" panose="020B0502020202020204" pitchFamily="34" charset="0"/>
                        </a:rPr>
                        <a:t>ml</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608451"/>
                  </a:ext>
                </a:extLst>
              </a:tr>
              <a:tr h="432000">
                <a:tc>
                  <a:txBody>
                    <a:bodyPr/>
                    <a:lstStyle/>
                    <a:p>
                      <a:pPr algn="r"/>
                      <a:r>
                        <a:rPr lang="en-GB" sz="2800" b="1" dirty="0">
                          <a:latin typeface="Century Gothic" panose="020B0502020202020204" pitchFamily="34" charset="0"/>
                        </a:rPr>
                        <a:t>400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2372799"/>
                  </a:ext>
                </a:extLst>
              </a:tr>
              <a:tr h="432000">
                <a:tc>
                  <a:txBody>
                    <a:bodyPr/>
                    <a:lstStyle/>
                    <a:p>
                      <a:pPr algn="r"/>
                      <a:r>
                        <a:rPr lang="en-GB" sz="2800" b="1" dirty="0">
                          <a:latin typeface="Century Gothic" panose="020B0502020202020204" pitchFamily="34" charset="0"/>
                        </a:rPr>
                        <a:t>300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56410"/>
                  </a:ext>
                </a:extLst>
              </a:tr>
              <a:tr h="432000">
                <a:tc>
                  <a:txBody>
                    <a:bodyPr/>
                    <a:lstStyle/>
                    <a:p>
                      <a:pPr algn="r"/>
                      <a:r>
                        <a:rPr lang="en-GB" sz="2800" b="1" dirty="0">
                          <a:latin typeface="Century Gothic" panose="020B0502020202020204" pitchFamily="34" charset="0"/>
                        </a:rPr>
                        <a:t>200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708211"/>
                  </a:ext>
                </a:extLst>
              </a:tr>
              <a:tr h="432000">
                <a:tc>
                  <a:txBody>
                    <a:bodyPr/>
                    <a:lstStyle/>
                    <a:p>
                      <a:pPr algn="r"/>
                      <a:r>
                        <a:rPr lang="en-GB" sz="2800" b="1" dirty="0">
                          <a:latin typeface="Century Gothic" panose="020B0502020202020204" pitchFamily="34" charset="0"/>
                        </a:rPr>
                        <a:t>100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305809"/>
                  </a:ext>
                </a:extLst>
              </a:tr>
            </a:tbl>
          </a:graphicData>
        </a:graphic>
      </p:graphicFrame>
      <p:grpSp>
        <p:nvGrpSpPr>
          <p:cNvPr id="26" name="Group 25">
            <a:extLst>
              <a:ext uri="{FF2B5EF4-FFF2-40B4-BE49-F238E27FC236}">
                <a16:creationId xmlns:a16="http://schemas.microsoft.com/office/drawing/2014/main" id="{7B991E08-2261-4707-99C7-925CD52140E2}"/>
              </a:ext>
            </a:extLst>
          </p:cNvPr>
          <p:cNvGrpSpPr/>
          <p:nvPr/>
        </p:nvGrpSpPr>
        <p:grpSpPr>
          <a:xfrm>
            <a:off x="27814" y="6454317"/>
            <a:ext cx="1231337" cy="403587"/>
            <a:chOff x="27814" y="6454317"/>
            <a:chExt cx="1231337" cy="403587"/>
          </a:xfrm>
        </p:grpSpPr>
        <p:pic>
          <p:nvPicPr>
            <p:cNvPr id="27" name="Picture 26" descr="A close up of a sign&#10;&#10;Description generated with high confidence">
              <a:extLst>
                <a:ext uri="{FF2B5EF4-FFF2-40B4-BE49-F238E27FC236}">
                  <a16:creationId xmlns:a16="http://schemas.microsoft.com/office/drawing/2014/main" id="{5863DFD0-39BB-4267-ABC1-BE422045F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FB73032F-6A92-42A8-B7F7-4B2BE2A7D6F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2" name="TextBox 1">
            <a:extLst>
              <a:ext uri="{FF2B5EF4-FFF2-40B4-BE49-F238E27FC236}">
                <a16:creationId xmlns:a16="http://schemas.microsoft.com/office/drawing/2014/main" id="{61980515-8309-4AEA-A95C-EAC7ACA0E6CC}"/>
              </a:ext>
            </a:extLst>
          </p:cNvPr>
          <p:cNvSpPr txBox="1"/>
          <p:nvPr/>
        </p:nvSpPr>
        <p:spPr>
          <a:xfrm>
            <a:off x="485306" y="1238212"/>
            <a:ext cx="1012874" cy="769441"/>
          </a:xfrm>
          <a:prstGeom prst="rect">
            <a:avLst/>
          </a:prstGeom>
          <a:noFill/>
        </p:spPr>
        <p:txBody>
          <a:bodyPr wrap="square" rtlCol="0">
            <a:spAutoFit/>
          </a:bodyPr>
          <a:lstStyle/>
          <a:p>
            <a:pPr algn="ctr"/>
            <a:r>
              <a:rPr lang="en-GB" sz="4400" b="1" dirty="0">
                <a:latin typeface="Century Gothic" panose="020B0502020202020204" pitchFamily="34" charset="0"/>
              </a:rPr>
              <a:t>A</a:t>
            </a:r>
          </a:p>
        </p:txBody>
      </p:sp>
      <p:sp>
        <p:nvSpPr>
          <p:cNvPr id="14" name="TextBox 13">
            <a:extLst>
              <a:ext uri="{FF2B5EF4-FFF2-40B4-BE49-F238E27FC236}">
                <a16:creationId xmlns:a16="http://schemas.microsoft.com/office/drawing/2014/main" id="{27C20B27-60E2-435F-94D7-1134FA406922}"/>
              </a:ext>
            </a:extLst>
          </p:cNvPr>
          <p:cNvSpPr txBox="1"/>
          <p:nvPr/>
        </p:nvSpPr>
        <p:spPr>
          <a:xfrm>
            <a:off x="7645820" y="1238212"/>
            <a:ext cx="1012874" cy="769441"/>
          </a:xfrm>
          <a:prstGeom prst="rect">
            <a:avLst/>
          </a:prstGeom>
          <a:noFill/>
        </p:spPr>
        <p:txBody>
          <a:bodyPr wrap="square" rtlCol="0">
            <a:spAutoFit/>
          </a:bodyPr>
          <a:lstStyle/>
          <a:p>
            <a:pPr algn="ctr"/>
            <a:r>
              <a:rPr lang="en-GB" sz="4400" b="1" dirty="0">
                <a:latin typeface="Century Gothic" panose="020B0502020202020204" pitchFamily="34" charset="0"/>
              </a:rPr>
              <a:t>B</a:t>
            </a:r>
          </a:p>
        </p:txBody>
      </p:sp>
    </p:spTree>
    <p:extLst>
      <p:ext uri="{BB962C8B-B14F-4D97-AF65-F5344CB8AC3E}">
        <p14:creationId xmlns:p14="http://schemas.microsoft.com/office/powerpoint/2010/main" val="120161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3</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the statement true or false?</a:t>
            </a:r>
          </a:p>
          <a:p>
            <a:pPr lvl="0" algn="ctr"/>
            <a:endParaRPr lang="en-GB" sz="2000" b="1" dirty="0">
              <a:solidFill>
                <a:schemeClr val="bg2">
                  <a:lumMod val="50000"/>
                </a:schemeClr>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 Beaker B is holding 200ml but beaker A is holding 6L.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
        <p:nvSpPr>
          <p:cNvPr id="7" name="Rounded Rectangle 76">
            <a:extLst>
              <a:ext uri="{FF2B5EF4-FFF2-40B4-BE49-F238E27FC236}">
                <a16:creationId xmlns:a16="http://schemas.microsoft.com/office/drawing/2014/main" id="{64FD1DA1-7091-4BFB-8941-9230C3C9D75E}"/>
              </a:ext>
            </a:extLst>
          </p:cNvPr>
          <p:cNvSpPr/>
          <p:nvPr/>
        </p:nvSpPr>
        <p:spPr>
          <a:xfrm>
            <a:off x="2560291" y="946374"/>
            <a:ext cx="4023418" cy="991094"/>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Beaker B contains the most liquid.</a:t>
            </a:r>
          </a:p>
        </p:txBody>
      </p:sp>
      <p:graphicFrame>
        <p:nvGraphicFramePr>
          <p:cNvPr id="9" name="Table 8">
            <a:extLst>
              <a:ext uri="{FF2B5EF4-FFF2-40B4-BE49-F238E27FC236}">
                <a16:creationId xmlns:a16="http://schemas.microsoft.com/office/drawing/2014/main" id="{887BD5D9-F97E-4A1E-A767-CE9FC5EBD878}"/>
              </a:ext>
            </a:extLst>
          </p:cNvPr>
          <p:cNvGraphicFramePr>
            <a:graphicFrameLocks noGrp="1"/>
          </p:cNvGraphicFramePr>
          <p:nvPr/>
        </p:nvGraphicFramePr>
        <p:xfrm>
          <a:off x="854121" y="2122436"/>
          <a:ext cx="3633142" cy="2771318"/>
        </p:xfrm>
        <a:graphic>
          <a:graphicData uri="http://schemas.openxmlformats.org/drawingml/2006/table">
            <a:tbl>
              <a:tblPr firstRow="1" bandRow="1">
                <a:tableStyleId>{2D5ABB26-0587-4C30-8999-92F81FD0307C}</a:tableStyleId>
              </a:tblPr>
              <a:tblGrid>
                <a:gridCol w="2222088">
                  <a:extLst>
                    <a:ext uri="{9D8B030D-6E8A-4147-A177-3AD203B41FA5}">
                      <a16:colId xmlns:a16="http://schemas.microsoft.com/office/drawing/2014/main" val="3348667451"/>
                    </a:ext>
                  </a:extLst>
                </a:gridCol>
                <a:gridCol w="691077">
                  <a:extLst>
                    <a:ext uri="{9D8B030D-6E8A-4147-A177-3AD203B41FA5}">
                      <a16:colId xmlns:a16="http://schemas.microsoft.com/office/drawing/2014/main" val="31861885"/>
                    </a:ext>
                  </a:extLst>
                </a:gridCol>
                <a:gridCol w="719977">
                  <a:extLst>
                    <a:ext uri="{9D8B030D-6E8A-4147-A177-3AD203B41FA5}">
                      <a16:colId xmlns:a16="http://schemas.microsoft.com/office/drawing/2014/main" val="135476471"/>
                    </a:ext>
                  </a:extLst>
                </a:gridCol>
              </a:tblGrid>
              <a:tr h="769811">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62512838"/>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332706"/>
                  </a:ext>
                </a:extLst>
              </a:tr>
              <a:tr h="205283">
                <a:tc>
                  <a:txBody>
                    <a:bodyPr/>
                    <a:lstStyle/>
                    <a:p>
                      <a:endParaRPr lang="en-GB" sz="4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51974402"/>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880828214"/>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723873897"/>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205984498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33"/>
                    </a:solidFill>
                  </a:tcPr>
                </a:tc>
                <a:extLst>
                  <a:ext uri="{0D108BD9-81ED-4DB2-BD59-A6C34878D82A}">
                    <a16:rowId xmlns:a16="http://schemas.microsoft.com/office/drawing/2014/main" val="2775608451"/>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9933"/>
                    </a:solidFill>
                  </a:tcPr>
                </a:tc>
                <a:extLst>
                  <a:ext uri="{0D108BD9-81ED-4DB2-BD59-A6C34878D82A}">
                    <a16:rowId xmlns:a16="http://schemas.microsoft.com/office/drawing/2014/main" val="992372799"/>
                  </a:ext>
                </a:extLst>
              </a:tr>
              <a:tr h="153960">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FF9933"/>
                    </a:solidFill>
                  </a:tcPr>
                </a:tc>
                <a:extLst>
                  <a:ext uri="{0D108BD9-81ED-4DB2-BD59-A6C34878D82A}">
                    <a16:rowId xmlns:a16="http://schemas.microsoft.com/office/drawing/2014/main" val="3908492826"/>
                  </a:ext>
                </a:extLst>
              </a:tr>
            </a:tbl>
          </a:graphicData>
        </a:graphic>
      </p:graphicFrame>
      <p:graphicFrame>
        <p:nvGraphicFramePr>
          <p:cNvPr id="10" name="Table 9">
            <a:extLst>
              <a:ext uri="{FF2B5EF4-FFF2-40B4-BE49-F238E27FC236}">
                <a16:creationId xmlns:a16="http://schemas.microsoft.com/office/drawing/2014/main" id="{30893FBB-DAB2-43E7-A0EB-7888257DB6F0}"/>
              </a:ext>
            </a:extLst>
          </p:cNvPr>
          <p:cNvGraphicFramePr>
            <a:graphicFrameLocks noGrp="1"/>
          </p:cNvGraphicFramePr>
          <p:nvPr/>
        </p:nvGraphicFramePr>
        <p:xfrm>
          <a:off x="5286443" y="2530527"/>
          <a:ext cx="3158300" cy="2360752"/>
        </p:xfrm>
        <a:graphic>
          <a:graphicData uri="http://schemas.openxmlformats.org/drawingml/2006/table">
            <a:tbl>
              <a:tblPr firstRow="1" bandRow="1">
                <a:tableStyleId>{2D5ABB26-0587-4C30-8999-92F81FD0307C}</a:tableStyleId>
              </a:tblPr>
              <a:tblGrid>
                <a:gridCol w="1747246">
                  <a:extLst>
                    <a:ext uri="{9D8B030D-6E8A-4147-A177-3AD203B41FA5}">
                      <a16:colId xmlns:a16="http://schemas.microsoft.com/office/drawing/2014/main" val="3348667451"/>
                    </a:ext>
                  </a:extLst>
                </a:gridCol>
                <a:gridCol w="691077">
                  <a:extLst>
                    <a:ext uri="{9D8B030D-6E8A-4147-A177-3AD203B41FA5}">
                      <a16:colId xmlns:a16="http://schemas.microsoft.com/office/drawing/2014/main" val="31861885"/>
                    </a:ext>
                  </a:extLst>
                </a:gridCol>
                <a:gridCol w="719977">
                  <a:extLst>
                    <a:ext uri="{9D8B030D-6E8A-4147-A177-3AD203B41FA5}">
                      <a16:colId xmlns:a16="http://schemas.microsoft.com/office/drawing/2014/main" val="135476471"/>
                    </a:ext>
                  </a:extLst>
                </a:gridCol>
              </a:tblGrid>
              <a:tr h="769811">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205283">
                <a:tc>
                  <a:txBody>
                    <a:bodyPr/>
                    <a:lstStyle/>
                    <a:p>
                      <a:endParaRPr lang="en-GB" sz="4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1974402"/>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061946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0828214"/>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3873897"/>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2059844985"/>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2775608451"/>
                  </a:ext>
                </a:extLst>
              </a:tr>
              <a:tr h="205283">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DDDFF"/>
                    </a:solidFill>
                  </a:tcPr>
                </a:tc>
                <a:extLst>
                  <a:ext uri="{0D108BD9-81ED-4DB2-BD59-A6C34878D82A}">
                    <a16:rowId xmlns:a16="http://schemas.microsoft.com/office/drawing/2014/main" val="992372799"/>
                  </a:ext>
                </a:extLst>
              </a:tr>
              <a:tr h="153960">
                <a:tc>
                  <a:txBody>
                    <a:bodyPr/>
                    <a:lstStyle/>
                    <a:p>
                      <a:endParaRPr lang="en-GB" sz="4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tc>
                  <a:txBody>
                    <a:bodyPr/>
                    <a:lstStyle/>
                    <a:p>
                      <a:endParaRPr lang="en-GB" sz="4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7DDDFF"/>
                    </a:solidFill>
                  </a:tcPr>
                </a:tc>
                <a:extLst>
                  <a:ext uri="{0D108BD9-81ED-4DB2-BD59-A6C34878D82A}">
                    <a16:rowId xmlns:a16="http://schemas.microsoft.com/office/drawing/2014/main" val="3908492826"/>
                  </a:ext>
                </a:extLst>
              </a:tr>
            </a:tbl>
          </a:graphicData>
        </a:graphic>
      </p:graphicFrame>
      <p:graphicFrame>
        <p:nvGraphicFramePr>
          <p:cNvPr id="12" name="Table 11">
            <a:extLst>
              <a:ext uri="{FF2B5EF4-FFF2-40B4-BE49-F238E27FC236}">
                <a16:creationId xmlns:a16="http://schemas.microsoft.com/office/drawing/2014/main" id="{99AC618F-E6E9-439D-B11B-635A8DBA43CE}"/>
              </a:ext>
            </a:extLst>
          </p:cNvPr>
          <p:cNvGraphicFramePr>
            <a:graphicFrameLocks noGrp="1"/>
          </p:cNvGraphicFramePr>
          <p:nvPr>
            <p:extLst>
              <p:ext uri="{D42A27DB-BD31-4B8C-83A1-F6EECF244321}">
                <p14:modId xmlns:p14="http://schemas.microsoft.com/office/powerpoint/2010/main" val="2776177292"/>
              </p:ext>
            </p:extLst>
          </p:nvPr>
        </p:nvGraphicFramePr>
        <p:xfrm>
          <a:off x="1454422" y="1985354"/>
          <a:ext cx="1556657" cy="2802832"/>
        </p:xfrm>
        <a:graphic>
          <a:graphicData uri="http://schemas.openxmlformats.org/drawingml/2006/table">
            <a:tbl>
              <a:tblPr firstRow="1" bandRow="1">
                <a:tableStyleId>{2D5ABB26-0587-4C30-8999-92F81FD0307C}</a:tableStyleId>
              </a:tblPr>
              <a:tblGrid>
                <a:gridCol w="1556657">
                  <a:extLst>
                    <a:ext uri="{9D8B030D-6E8A-4147-A177-3AD203B41FA5}">
                      <a16:colId xmlns:a16="http://schemas.microsoft.com/office/drawing/2014/main" val="135476471"/>
                    </a:ext>
                  </a:extLst>
                </a:gridCol>
              </a:tblGrid>
              <a:tr h="642832">
                <a:tc>
                  <a:txBody>
                    <a:bodyPr/>
                    <a:lstStyle/>
                    <a:p>
                      <a:pPr algn="r"/>
                      <a:r>
                        <a:rPr lang="en-GB" sz="2800" b="1" dirty="0">
                          <a:solidFill>
                            <a:srgbClr val="FF0000"/>
                          </a:solidFill>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432000">
                <a:tc>
                  <a:txBody>
                    <a:bodyPr/>
                    <a:lstStyle/>
                    <a:p>
                      <a:pPr algn="r"/>
                      <a:r>
                        <a:rPr lang="en-GB" sz="28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432000">
                <a:tc>
                  <a:txBody>
                    <a:bodyPr/>
                    <a:lstStyle/>
                    <a:p>
                      <a:pPr algn="r"/>
                      <a:r>
                        <a:rPr lang="en-GB" sz="2800" b="1" dirty="0">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432000">
                <a:tc>
                  <a:txBody>
                    <a:bodyPr/>
                    <a:lstStyle/>
                    <a:p>
                      <a:pPr algn="r"/>
                      <a:r>
                        <a:rPr lang="en-GB" sz="2800" b="1" dirty="0">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432000">
                <a:tc>
                  <a:txBody>
                    <a:bodyPr/>
                    <a:lstStyle/>
                    <a:p>
                      <a:pPr algn="r"/>
                      <a:r>
                        <a:rPr lang="en-GB" sz="2800" b="1" dirty="0">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432000">
                <a:tc>
                  <a:txBody>
                    <a:bodyPr/>
                    <a:lstStyle/>
                    <a:p>
                      <a:pPr algn="r"/>
                      <a:r>
                        <a:rPr lang="en-GB" sz="2800" b="1" dirty="0">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13" name="Table 12">
            <a:extLst>
              <a:ext uri="{FF2B5EF4-FFF2-40B4-BE49-F238E27FC236}">
                <a16:creationId xmlns:a16="http://schemas.microsoft.com/office/drawing/2014/main" id="{9D1609D6-8CDA-4B3E-9395-A66BA1C0303F}"/>
              </a:ext>
            </a:extLst>
          </p:cNvPr>
          <p:cNvGraphicFramePr>
            <a:graphicFrameLocks noGrp="1"/>
          </p:cNvGraphicFramePr>
          <p:nvPr>
            <p:extLst>
              <p:ext uri="{D42A27DB-BD31-4B8C-83A1-F6EECF244321}">
                <p14:modId xmlns:p14="http://schemas.microsoft.com/office/powerpoint/2010/main" val="753280109"/>
              </p:ext>
            </p:extLst>
          </p:nvPr>
        </p:nvGraphicFramePr>
        <p:xfrm>
          <a:off x="5388556" y="2402879"/>
          <a:ext cx="1556657" cy="2372400"/>
        </p:xfrm>
        <a:graphic>
          <a:graphicData uri="http://schemas.openxmlformats.org/drawingml/2006/table">
            <a:tbl>
              <a:tblPr firstRow="1" bandRow="1">
                <a:tableStyleId>{2D5ABB26-0587-4C30-8999-92F81FD0307C}</a:tableStyleId>
              </a:tblPr>
              <a:tblGrid>
                <a:gridCol w="1556657">
                  <a:extLst>
                    <a:ext uri="{9D8B030D-6E8A-4147-A177-3AD203B41FA5}">
                      <a16:colId xmlns:a16="http://schemas.microsoft.com/office/drawing/2014/main" val="135476471"/>
                    </a:ext>
                  </a:extLst>
                </a:gridCol>
              </a:tblGrid>
              <a:tr h="644400">
                <a:tc>
                  <a:txBody>
                    <a:bodyPr/>
                    <a:lstStyle/>
                    <a:p>
                      <a:pPr algn="r"/>
                      <a:r>
                        <a:rPr lang="en-GB" sz="2800" b="1" dirty="0">
                          <a:solidFill>
                            <a:srgbClr val="FF0000"/>
                          </a:solidFill>
                          <a:latin typeface="Century Gothic" panose="020B0502020202020204" pitchFamily="34" charset="0"/>
                        </a:rPr>
                        <a:t>ml</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5608451"/>
                  </a:ext>
                </a:extLst>
              </a:tr>
              <a:tr h="432000">
                <a:tc>
                  <a:txBody>
                    <a:bodyPr/>
                    <a:lstStyle/>
                    <a:p>
                      <a:pPr algn="r"/>
                      <a:r>
                        <a:rPr lang="en-GB" sz="2800" b="1" dirty="0">
                          <a:latin typeface="Century Gothic" panose="020B0502020202020204" pitchFamily="34" charset="0"/>
                        </a:rPr>
                        <a:t>400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2372799"/>
                  </a:ext>
                </a:extLst>
              </a:tr>
              <a:tr h="432000">
                <a:tc>
                  <a:txBody>
                    <a:bodyPr/>
                    <a:lstStyle/>
                    <a:p>
                      <a:pPr algn="r"/>
                      <a:r>
                        <a:rPr lang="en-GB" sz="2800" b="1" dirty="0">
                          <a:latin typeface="Century Gothic" panose="020B0502020202020204" pitchFamily="34" charset="0"/>
                        </a:rPr>
                        <a:t>300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9856410"/>
                  </a:ext>
                </a:extLst>
              </a:tr>
              <a:tr h="432000">
                <a:tc>
                  <a:txBody>
                    <a:bodyPr/>
                    <a:lstStyle/>
                    <a:p>
                      <a:pPr algn="r"/>
                      <a:r>
                        <a:rPr lang="en-GB" sz="2800" b="1" dirty="0">
                          <a:solidFill>
                            <a:srgbClr val="FF0000"/>
                          </a:solidFill>
                          <a:latin typeface="Century Gothic" panose="020B0502020202020204" pitchFamily="34" charset="0"/>
                        </a:rPr>
                        <a:t>200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708211"/>
                  </a:ext>
                </a:extLst>
              </a:tr>
              <a:tr h="432000">
                <a:tc>
                  <a:txBody>
                    <a:bodyPr/>
                    <a:lstStyle/>
                    <a:p>
                      <a:pPr algn="r"/>
                      <a:r>
                        <a:rPr lang="en-GB" sz="2800" b="1" dirty="0">
                          <a:latin typeface="Century Gothic" panose="020B0502020202020204" pitchFamily="34" charset="0"/>
                        </a:rPr>
                        <a:t>100</a:t>
                      </a:r>
                    </a:p>
                  </a:txBody>
                  <a:tcPr marL="0" marR="0" marT="0"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4305809"/>
                  </a:ext>
                </a:extLst>
              </a:tr>
            </a:tbl>
          </a:graphicData>
        </a:graphic>
      </p:graphicFrame>
      <p:grpSp>
        <p:nvGrpSpPr>
          <p:cNvPr id="14" name="Group 13">
            <a:extLst>
              <a:ext uri="{FF2B5EF4-FFF2-40B4-BE49-F238E27FC236}">
                <a16:creationId xmlns:a16="http://schemas.microsoft.com/office/drawing/2014/main" id="{A428EAE4-AF51-4081-A0A3-DF84C174FBC2}"/>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55AB1DF9-D6C5-4BEC-A5C7-33B992819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D65E4B95-1232-4E36-A2BD-7C6D1369564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16" name="TextBox 15">
            <a:extLst>
              <a:ext uri="{FF2B5EF4-FFF2-40B4-BE49-F238E27FC236}">
                <a16:creationId xmlns:a16="http://schemas.microsoft.com/office/drawing/2014/main" id="{5B6D4BB3-7CDD-447E-9C5A-A230AE79F908}"/>
              </a:ext>
            </a:extLst>
          </p:cNvPr>
          <p:cNvSpPr txBox="1"/>
          <p:nvPr/>
        </p:nvSpPr>
        <p:spPr>
          <a:xfrm>
            <a:off x="485306" y="1238212"/>
            <a:ext cx="1012874" cy="769441"/>
          </a:xfrm>
          <a:prstGeom prst="rect">
            <a:avLst/>
          </a:prstGeom>
          <a:noFill/>
        </p:spPr>
        <p:txBody>
          <a:bodyPr wrap="square" rtlCol="0">
            <a:spAutoFit/>
          </a:bodyPr>
          <a:lstStyle/>
          <a:p>
            <a:pPr algn="ctr"/>
            <a:r>
              <a:rPr lang="en-GB" sz="4400" b="1" dirty="0">
                <a:latin typeface="Century Gothic" panose="020B0502020202020204" pitchFamily="34" charset="0"/>
              </a:rPr>
              <a:t>A</a:t>
            </a:r>
          </a:p>
        </p:txBody>
      </p:sp>
      <p:sp>
        <p:nvSpPr>
          <p:cNvPr id="17" name="TextBox 16">
            <a:extLst>
              <a:ext uri="{FF2B5EF4-FFF2-40B4-BE49-F238E27FC236}">
                <a16:creationId xmlns:a16="http://schemas.microsoft.com/office/drawing/2014/main" id="{5AABA70D-4B44-486B-8641-A25040E9F721}"/>
              </a:ext>
            </a:extLst>
          </p:cNvPr>
          <p:cNvSpPr txBox="1"/>
          <p:nvPr/>
        </p:nvSpPr>
        <p:spPr>
          <a:xfrm>
            <a:off x="7645820" y="1238212"/>
            <a:ext cx="1012874" cy="769441"/>
          </a:xfrm>
          <a:prstGeom prst="rect">
            <a:avLst/>
          </a:prstGeom>
          <a:noFill/>
        </p:spPr>
        <p:txBody>
          <a:bodyPr wrap="square" rtlCol="0">
            <a:spAutoFit/>
          </a:bodyPr>
          <a:lstStyle/>
          <a:p>
            <a:pPr algn="ctr"/>
            <a:r>
              <a:rPr lang="en-GB" sz="4400" b="1" dirty="0">
                <a:latin typeface="Century Gothic" panose="020B0502020202020204" pitchFamily="34" charset="0"/>
              </a:rPr>
              <a:t>B</a:t>
            </a:r>
          </a:p>
        </p:txBody>
      </p:sp>
    </p:spTree>
    <p:extLst>
      <p:ext uri="{BB962C8B-B14F-4D97-AF65-F5344CB8AC3E}">
        <p14:creationId xmlns:p14="http://schemas.microsoft.com/office/powerpoint/2010/main" val="2043191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70A752EF-58A8-4521-9D79-93045B18C16C}"/>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2D68D13-CD65-4A70-8C40-730521F1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4312C68-F6A3-45ED-86E6-626C906C313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828245D8-0369-4DCD-B83B-4F81FE3A843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7A347B0B-1D55-4EBF-AB8B-8A564E8814A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One bottle has a capacity of 250ml. How many bottles equal the capacity of the jug?</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0722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 name="Group 6">
            <a:extLst>
              <a:ext uri="{FF2B5EF4-FFF2-40B4-BE49-F238E27FC236}">
                <a16:creationId xmlns:a16="http://schemas.microsoft.com/office/drawing/2014/main" id="{70A752EF-58A8-4521-9D79-93045B18C16C}"/>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2D68D13-CD65-4A70-8C40-730521F1B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14312C68-F6A3-45ED-86E6-626C906C313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828245D8-0369-4DCD-B83B-4F81FE3A843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7A347B0B-1D55-4EBF-AB8B-8A564E8814A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One bottle has a capacity of 250ml. How many bottles equal the capacity of the jug?</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3 bottles</a:t>
            </a:r>
            <a:endParaRPr lang="en-GB" sz="1600" b="1" dirty="0">
              <a:solidFill>
                <a:srgbClr val="FF0000"/>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35088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830EEE2B-A582-4AE4-A6AA-09096EF0F470}"/>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8904AA3D-643B-4604-A7DB-35B7D784B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4BC10BCC-514A-4088-B5DF-A21559D1A1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266FB32C-F5B1-4051-95D2-C1E2ADD8D597}"/>
              </a:ext>
            </a:extLst>
          </p:cNvPr>
          <p:cNvPicPr>
            <a:picLocks noChangeAspect="1"/>
          </p:cNvPicPr>
          <p:nvPr/>
        </p:nvPicPr>
        <p:blipFill>
          <a:blip r:embed="rId4"/>
          <a:stretch>
            <a:fillRect/>
          </a:stretch>
        </p:blipFill>
        <p:spPr>
          <a:xfrm>
            <a:off x="115438" y="141338"/>
            <a:ext cx="8913124" cy="6322100"/>
          </a:xfrm>
          <a:prstGeom prst="rect">
            <a:avLst/>
          </a:prstGeom>
        </p:spPr>
      </p:pic>
      <p:grpSp>
        <p:nvGrpSpPr>
          <p:cNvPr id="24" name="Group 23">
            <a:extLst>
              <a:ext uri="{FF2B5EF4-FFF2-40B4-BE49-F238E27FC236}">
                <a16:creationId xmlns:a16="http://schemas.microsoft.com/office/drawing/2014/main" id="{4B691D12-C8F4-4C40-BF23-3B8CCEBC1BCA}"/>
              </a:ext>
            </a:extLst>
          </p:cNvPr>
          <p:cNvGrpSpPr/>
          <p:nvPr/>
        </p:nvGrpSpPr>
        <p:grpSpPr>
          <a:xfrm>
            <a:off x="2196409" y="2252383"/>
            <a:ext cx="4083429" cy="1089214"/>
            <a:chOff x="2196409" y="2884392"/>
            <a:chExt cx="4083429" cy="1089214"/>
          </a:xfrm>
        </p:grpSpPr>
        <p:sp>
          <p:nvSpPr>
            <p:cNvPr id="28" name="Oval 27">
              <a:extLst>
                <a:ext uri="{FF2B5EF4-FFF2-40B4-BE49-F238E27FC236}">
                  <a16:creationId xmlns:a16="http://schemas.microsoft.com/office/drawing/2014/main" id="{257126F1-8E34-441D-B885-6B29ABF4049E}"/>
                </a:ext>
              </a:extLst>
            </p:cNvPr>
            <p:cNvSpPr/>
            <p:nvPr/>
          </p:nvSpPr>
          <p:spPr>
            <a:xfrm>
              <a:off x="5190626" y="2884394"/>
              <a:ext cx="1089212" cy="1089212"/>
            </a:xfrm>
            <a:prstGeom prst="ellipse">
              <a:avLst/>
            </a:prstGeom>
            <a:solidFill>
              <a:schemeClr val="accent1">
                <a:lumMod val="40000"/>
                <a:lumOff val="6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0" b="1" dirty="0">
                  <a:solidFill>
                    <a:schemeClr val="tx1"/>
                  </a:solidFill>
                  <a:latin typeface="Century Gothic" panose="020B0502020202020204" pitchFamily="34" charset="0"/>
                </a:rPr>
                <a:t>&lt;</a:t>
              </a:r>
            </a:p>
          </p:txBody>
        </p:sp>
        <p:sp>
          <p:nvSpPr>
            <p:cNvPr id="29" name="Oval 28">
              <a:extLst>
                <a:ext uri="{FF2B5EF4-FFF2-40B4-BE49-F238E27FC236}">
                  <a16:creationId xmlns:a16="http://schemas.microsoft.com/office/drawing/2014/main" id="{0CBF71F0-CB0E-40DF-8114-A02169CEECFB}"/>
                </a:ext>
              </a:extLst>
            </p:cNvPr>
            <p:cNvSpPr/>
            <p:nvPr/>
          </p:nvSpPr>
          <p:spPr>
            <a:xfrm>
              <a:off x="2196409" y="2884392"/>
              <a:ext cx="1089212" cy="1089212"/>
            </a:xfrm>
            <a:prstGeom prst="ellipse">
              <a:avLst/>
            </a:prstGeom>
            <a:solidFill>
              <a:schemeClr val="accent1">
                <a:lumMod val="40000"/>
                <a:lumOff val="6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0" b="1" dirty="0">
                  <a:solidFill>
                    <a:schemeClr val="tx1"/>
                  </a:solidFill>
                  <a:latin typeface="Century Gothic" panose="020B0502020202020204" pitchFamily="34" charset="0"/>
                </a:rPr>
                <a:t>&lt;</a:t>
              </a:r>
            </a:p>
          </p:txBody>
        </p:sp>
      </p:grpSp>
      <p:sp>
        <p:nvSpPr>
          <p:cNvPr id="30" name="TextBox 29">
            <a:extLst>
              <a:ext uri="{FF2B5EF4-FFF2-40B4-BE49-F238E27FC236}">
                <a16:creationId xmlns:a16="http://schemas.microsoft.com/office/drawing/2014/main" id="{9A5D7C96-73BF-4D73-A0C4-9031B8F08599}"/>
              </a:ext>
            </a:extLst>
          </p:cNvPr>
          <p:cNvSpPr txBox="1"/>
          <p:nvPr/>
        </p:nvSpPr>
        <p:spPr>
          <a:xfrm>
            <a:off x="914279" y="3838318"/>
            <a:ext cx="801859" cy="646331"/>
          </a:xfrm>
          <a:prstGeom prst="rect">
            <a:avLst/>
          </a:prstGeom>
          <a:noFill/>
        </p:spPr>
        <p:txBody>
          <a:bodyPr wrap="square" rtlCol="0">
            <a:spAutoFit/>
          </a:bodyPr>
          <a:lstStyle/>
          <a:p>
            <a:pPr algn="ctr"/>
            <a:r>
              <a:rPr lang="en-GB" sz="3600" b="1" dirty="0"/>
              <a:t>A</a:t>
            </a:r>
          </a:p>
        </p:txBody>
      </p:sp>
      <p:sp>
        <p:nvSpPr>
          <p:cNvPr id="31" name="TextBox 30">
            <a:extLst>
              <a:ext uri="{FF2B5EF4-FFF2-40B4-BE49-F238E27FC236}">
                <a16:creationId xmlns:a16="http://schemas.microsoft.com/office/drawing/2014/main" id="{5C60D7D9-A3E0-4D49-B1E5-CC7FCA92FE06}"/>
              </a:ext>
            </a:extLst>
          </p:cNvPr>
          <p:cNvSpPr txBox="1"/>
          <p:nvPr/>
        </p:nvSpPr>
        <p:spPr>
          <a:xfrm>
            <a:off x="3814495" y="3838318"/>
            <a:ext cx="801859" cy="646331"/>
          </a:xfrm>
          <a:prstGeom prst="rect">
            <a:avLst/>
          </a:prstGeom>
          <a:noFill/>
        </p:spPr>
        <p:txBody>
          <a:bodyPr wrap="square" rtlCol="0">
            <a:spAutoFit/>
          </a:bodyPr>
          <a:lstStyle/>
          <a:p>
            <a:pPr algn="ctr"/>
            <a:r>
              <a:rPr lang="en-GB" sz="3600" b="1" dirty="0"/>
              <a:t>B</a:t>
            </a:r>
          </a:p>
        </p:txBody>
      </p:sp>
      <p:sp>
        <p:nvSpPr>
          <p:cNvPr id="32" name="TextBox 31">
            <a:extLst>
              <a:ext uri="{FF2B5EF4-FFF2-40B4-BE49-F238E27FC236}">
                <a16:creationId xmlns:a16="http://schemas.microsoft.com/office/drawing/2014/main" id="{C16DFBE8-DEAF-4122-BCDA-21FF54545F44}"/>
              </a:ext>
            </a:extLst>
          </p:cNvPr>
          <p:cNvSpPr txBox="1"/>
          <p:nvPr/>
        </p:nvSpPr>
        <p:spPr>
          <a:xfrm>
            <a:off x="7026932" y="3838318"/>
            <a:ext cx="801859" cy="646331"/>
          </a:xfrm>
          <a:prstGeom prst="rect">
            <a:avLst/>
          </a:prstGeom>
          <a:noFill/>
        </p:spPr>
        <p:txBody>
          <a:bodyPr wrap="square" rtlCol="0">
            <a:spAutoFit/>
          </a:bodyPr>
          <a:lstStyle/>
          <a:p>
            <a:pPr algn="ctr"/>
            <a:r>
              <a:rPr lang="en-GB" sz="3600" b="1" dirty="0"/>
              <a:t>C</a:t>
            </a:r>
          </a:p>
        </p:txBody>
      </p:sp>
      <p:sp>
        <p:nvSpPr>
          <p:cNvPr id="33" name="Rectangle 32">
            <a:extLst>
              <a:ext uri="{FF2B5EF4-FFF2-40B4-BE49-F238E27FC236}">
                <a16:creationId xmlns:a16="http://schemas.microsoft.com/office/drawing/2014/main" id="{570AF35F-D814-46BF-9CF7-72A30678DE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You have 65L of water to share between the containers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endParaRPr lang="en-GB" sz="14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All containers hold multiples of 5L. Pot A can only hold 5L and Pot B has a maximum capacity of 15L.</a:t>
            </a:r>
          </a:p>
          <a:p>
            <a:pPr algn="ctr"/>
            <a:r>
              <a:rPr lang="en-GB" sz="2000" b="1" dirty="0">
                <a:solidFill>
                  <a:schemeClr val="tx1"/>
                </a:solidFill>
                <a:latin typeface="Century Gothic" panose="020B0502020202020204" pitchFamily="34" charset="0"/>
              </a:rPr>
              <a:t>What volume of water could you pour in each?</a:t>
            </a: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99137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5" name="Group 24">
            <a:extLst>
              <a:ext uri="{FF2B5EF4-FFF2-40B4-BE49-F238E27FC236}">
                <a16:creationId xmlns:a16="http://schemas.microsoft.com/office/drawing/2014/main" id="{830EEE2B-A582-4AE4-A6AA-09096EF0F470}"/>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8904AA3D-643B-4604-A7DB-35B7D784B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4BC10BCC-514A-4088-B5DF-A21559D1A1B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8" name="Picture 17">
            <a:extLst>
              <a:ext uri="{FF2B5EF4-FFF2-40B4-BE49-F238E27FC236}">
                <a16:creationId xmlns:a16="http://schemas.microsoft.com/office/drawing/2014/main" id="{266FB32C-F5B1-4051-95D2-C1E2ADD8D597}"/>
              </a:ext>
            </a:extLst>
          </p:cNvPr>
          <p:cNvPicPr>
            <a:picLocks noChangeAspect="1"/>
          </p:cNvPicPr>
          <p:nvPr/>
        </p:nvPicPr>
        <p:blipFill>
          <a:blip r:embed="rId4"/>
          <a:stretch>
            <a:fillRect/>
          </a:stretch>
        </p:blipFill>
        <p:spPr>
          <a:xfrm>
            <a:off x="115438" y="141338"/>
            <a:ext cx="8913124" cy="6322100"/>
          </a:xfrm>
          <a:prstGeom prst="rect">
            <a:avLst/>
          </a:prstGeom>
        </p:spPr>
      </p:pic>
      <p:grpSp>
        <p:nvGrpSpPr>
          <p:cNvPr id="24" name="Group 23">
            <a:extLst>
              <a:ext uri="{FF2B5EF4-FFF2-40B4-BE49-F238E27FC236}">
                <a16:creationId xmlns:a16="http://schemas.microsoft.com/office/drawing/2014/main" id="{4B691D12-C8F4-4C40-BF23-3B8CCEBC1BCA}"/>
              </a:ext>
            </a:extLst>
          </p:cNvPr>
          <p:cNvGrpSpPr/>
          <p:nvPr/>
        </p:nvGrpSpPr>
        <p:grpSpPr>
          <a:xfrm>
            <a:off x="2196409" y="2252383"/>
            <a:ext cx="4083429" cy="1089214"/>
            <a:chOff x="2196409" y="2884392"/>
            <a:chExt cx="4083429" cy="1089214"/>
          </a:xfrm>
        </p:grpSpPr>
        <p:sp>
          <p:nvSpPr>
            <p:cNvPr id="28" name="Oval 27">
              <a:extLst>
                <a:ext uri="{FF2B5EF4-FFF2-40B4-BE49-F238E27FC236}">
                  <a16:creationId xmlns:a16="http://schemas.microsoft.com/office/drawing/2014/main" id="{257126F1-8E34-441D-B885-6B29ABF4049E}"/>
                </a:ext>
              </a:extLst>
            </p:cNvPr>
            <p:cNvSpPr/>
            <p:nvPr/>
          </p:nvSpPr>
          <p:spPr>
            <a:xfrm>
              <a:off x="5190626" y="2884394"/>
              <a:ext cx="1089212" cy="1089212"/>
            </a:xfrm>
            <a:prstGeom prst="ellipse">
              <a:avLst/>
            </a:prstGeom>
            <a:solidFill>
              <a:schemeClr val="accent1">
                <a:lumMod val="40000"/>
                <a:lumOff val="6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0" b="1" dirty="0">
                  <a:solidFill>
                    <a:schemeClr val="tx1"/>
                  </a:solidFill>
                  <a:latin typeface="Century Gothic" panose="020B0502020202020204" pitchFamily="34" charset="0"/>
                </a:rPr>
                <a:t>&lt;</a:t>
              </a:r>
            </a:p>
          </p:txBody>
        </p:sp>
        <p:sp>
          <p:nvSpPr>
            <p:cNvPr id="29" name="Oval 28">
              <a:extLst>
                <a:ext uri="{FF2B5EF4-FFF2-40B4-BE49-F238E27FC236}">
                  <a16:creationId xmlns:a16="http://schemas.microsoft.com/office/drawing/2014/main" id="{0CBF71F0-CB0E-40DF-8114-A02169CEECFB}"/>
                </a:ext>
              </a:extLst>
            </p:cNvPr>
            <p:cNvSpPr/>
            <p:nvPr/>
          </p:nvSpPr>
          <p:spPr>
            <a:xfrm>
              <a:off x="2196409" y="2884392"/>
              <a:ext cx="1089212" cy="1089212"/>
            </a:xfrm>
            <a:prstGeom prst="ellipse">
              <a:avLst/>
            </a:prstGeom>
            <a:solidFill>
              <a:schemeClr val="accent1">
                <a:lumMod val="40000"/>
                <a:lumOff val="60000"/>
              </a:schemeClr>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8000" b="1" dirty="0">
                  <a:solidFill>
                    <a:schemeClr val="tx1"/>
                  </a:solidFill>
                  <a:latin typeface="Century Gothic" panose="020B0502020202020204" pitchFamily="34" charset="0"/>
                </a:rPr>
                <a:t>&lt;</a:t>
              </a:r>
            </a:p>
          </p:txBody>
        </p:sp>
      </p:grpSp>
      <p:sp>
        <p:nvSpPr>
          <p:cNvPr id="30" name="TextBox 29">
            <a:extLst>
              <a:ext uri="{FF2B5EF4-FFF2-40B4-BE49-F238E27FC236}">
                <a16:creationId xmlns:a16="http://schemas.microsoft.com/office/drawing/2014/main" id="{9A5D7C96-73BF-4D73-A0C4-9031B8F08599}"/>
              </a:ext>
            </a:extLst>
          </p:cNvPr>
          <p:cNvSpPr txBox="1"/>
          <p:nvPr/>
        </p:nvSpPr>
        <p:spPr>
          <a:xfrm>
            <a:off x="914279" y="3838318"/>
            <a:ext cx="801859" cy="646331"/>
          </a:xfrm>
          <a:prstGeom prst="rect">
            <a:avLst/>
          </a:prstGeom>
          <a:noFill/>
        </p:spPr>
        <p:txBody>
          <a:bodyPr wrap="square" rtlCol="0">
            <a:spAutoFit/>
          </a:bodyPr>
          <a:lstStyle/>
          <a:p>
            <a:pPr algn="ctr"/>
            <a:r>
              <a:rPr lang="en-GB" sz="3600" b="1" dirty="0"/>
              <a:t>A</a:t>
            </a:r>
          </a:p>
        </p:txBody>
      </p:sp>
      <p:sp>
        <p:nvSpPr>
          <p:cNvPr id="31" name="TextBox 30">
            <a:extLst>
              <a:ext uri="{FF2B5EF4-FFF2-40B4-BE49-F238E27FC236}">
                <a16:creationId xmlns:a16="http://schemas.microsoft.com/office/drawing/2014/main" id="{5C60D7D9-A3E0-4D49-B1E5-CC7FCA92FE06}"/>
              </a:ext>
            </a:extLst>
          </p:cNvPr>
          <p:cNvSpPr txBox="1"/>
          <p:nvPr/>
        </p:nvSpPr>
        <p:spPr>
          <a:xfrm>
            <a:off x="3814495" y="3838318"/>
            <a:ext cx="801859" cy="646331"/>
          </a:xfrm>
          <a:prstGeom prst="rect">
            <a:avLst/>
          </a:prstGeom>
          <a:noFill/>
        </p:spPr>
        <p:txBody>
          <a:bodyPr wrap="square" rtlCol="0">
            <a:spAutoFit/>
          </a:bodyPr>
          <a:lstStyle/>
          <a:p>
            <a:pPr algn="ctr"/>
            <a:r>
              <a:rPr lang="en-GB" sz="3600" b="1" dirty="0"/>
              <a:t>B</a:t>
            </a:r>
          </a:p>
        </p:txBody>
      </p:sp>
      <p:sp>
        <p:nvSpPr>
          <p:cNvPr id="32" name="TextBox 31">
            <a:extLst>
              <a:ext uri="{FF2B5EF4-FFF2-40B4-BE49-F238E27FC236}">
                <a16:creationId xmlns:a16="http://schemas.microsoft.com/office/drawing/2014/main" id="{C16DFBE8-DEAF-4122-BCDA-21FF54545F44}"/>
              </a:ext>
            </a:extLst>
          </p:cNvPr>
          <p:cNvSpPr txBox="1"/>
          <p:nvPr/>
        </p:nvSpPr>
        <p:spPr>
          <a:xfrm>
            <a:off x="7026932" y="3838318"/>
            <a:ext cx="801859" cy="646331"/>
          </a:xfrm>
          <a:prstGeom prst="rect">
            <a:avLst/>
          </a:prstGeom>
          <a:noFill/>
        </p:spPr>
        <p:txBody>
          <a:bodyPr wrap="square" rtlCol="0">
            <a:spAutoFit/>
          </a:bodyPr>
          <a:lstStyle/>
          <a:p>
            <a:pPr algn="ctr"/>
            <a:r>
              <a:rPr lang="en-GB" sz="3600" b="1" dirty="0"/>
              <a:t>C</a:t>
            </a:r>
          </a:p>
        </p:txBody>
      </p:sp>
      <p:sp>
        <p:nvSpPr>
          <p:cNvPr id="33" name="Rectangle 32">
            <a:extLst>
              <a:ext uri="{FF2B5EF4-FFF2-40B4-BE49-F238E27FC236}">
                <a16:creationId xmlns:a16="http://schemas.microsoft.com/office/drawing/2014/main" id="{570AF35F-D814-46BF-9CF7-72A30678DE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Problem Solving 1</a:t>
            </a: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You have 65L of water to share between the containers below.</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endParaRPr lang="en-GB" sz="1400" dirty="0">
              <a:solidFill>
                <a:schemeClr val="tx1"/>
              </a:solidFill>
              <a:latin typeface="SassoonCRInfantMedium" panose="02000603020000020003" pitchFamily="2" charset="0"/>
            </a:endParaRPr>
          </a:p>
          <a:p>
            <a:pPr algn="ctr"/>
            <a:endParaRPr lang="en-GB" sz="1400" dirty="0">
              <a:solidFill>
                <a:schemeClr val="tx1"/>
              </a:solidFill>
              <a:latin typeface="SassoonCRInfantMedium" panose="02000603020000020003" pitchFamily="2"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All containers hold multiples of 5L. Pot A can only hold 5L and Pot B has a maximum capacity of 15L.</a:t>
            </a:r>
          </a:p>
          <a:p>
            <a:pPr algn="ctr"/>
            <a:r>
              <a:rPr lang="en-GB" sz="2000" b="1" dirty="0">
                <a:solidFill>
                  <a:schemeClr val="tx1"/>
                </a:solidFill>
                <a:latin typeface="Century Gothic" panose="020B0502020202020204" pitchFamily="34" charset="0"/>
              </a:rPr>
              <a:t>What volume of water could you pour in each?</a:t>
            </a:r>
          </a:p>
          <a:p>
            <a:pPr algn="ctr" defTabSz="514350">
              <a:defRPr/>
            </a:pPr>
            <a:r>
              <a:rPr lang="en-GB" sz="2000" b="1" dirty="0">
                <a:solidFill>
                  <a:srgbClr val="FF0000"/>
                </a:solidFill>
                <a:latin typeface="Century Gothic" panose="020B0502020202020204" pitchFamily="34" charset="0"/>
              </a:rPr>
              <a:t>Various answers, for example:</a:t>
            </a:r>
          </a:p>
          <a:p>
            <a:pPr algn="ctr" defTabSz="514350">
              <a:defRPr/>
            </a:pPr>
            <a:r>
              <a:rPr lang="en-GB" sz="2000" b="1" dirty="0">
                <a:solidFill>
                  <a:srgbClr val="FF0000"/>
                </a:solidFill>
                <a:latin typeface="Century Gothic" panose="020B0502020202020204" pitchFamily="34" charset="0"/>
              </a:rPr>
              <a:t>A = 5L; B = 10L; C = 50L</a:t>
            </a:r>
            <a:endParaRPr lang="en-GB" sz="2000" b="1" dirty="0">
              <a:solidFill>
                <a:schemeClr val="tx1"/>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7770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CDCF19C9-FC60-4046-8402-74E493BFB2E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6ECD26C0-8CF1-4A9C-8E20-A96FE6E2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511C6E9-5940-42D7-81E5-43CF6631414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8BED1F8B-1E97-4642-A399-AEC62A51F5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ounded Rectangular Callout 4">
            <a:extLst>
              <a:ext uri="{FF2B5EF4-FFF2-40B4-BE49-F238E27FC236}">
                <a16:creationId xmlns:a16="http://schemas.microsoft.com/office/drawing/2014/main" id="{6FEC4C12-8D6C-4638-8CC0-2CE52A2EBA77}"/>
              </a:ext>
            </a:extLst>
          </p:cNvPr>
          <p:cNvSpPr/>
          <p:nvPr/>
        </p:nvSpPr>
        <p:spPr>
          <a:xfrm>
            <a:off x="4315889" y="2883482"/>
            <a:ext cx="3338708" cy="1413764"/>
          </a:xfrm>
          <a:prstGeom prst="wedgeRoundRectCallout">
            <a:avLst>
              <a:gd name="adj1" fmla="val -70311"/>
              <a:gd name="adj2" fmla="val 172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A jar holds 200ml of water. </a:t>
            </a:r>
          </a:p>
        </p:txBody>
      </p:sp>
      <p:sp>
        <p:nvSpPr>
          <p:cNvPr id="15" name="Rectangle 14">
            <a:extLst>
              <a:ext uri="{FF2B5EF4-FFF2-40B4-BE49-F238E27FC236}">
                <a16:creationId xmlns:a16="http://schemas.microsoft.com/office/drawing/2014/main" id="{8F339428-2470-419B-A19E-6E4C9F00D7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1L bucket holds ten times the amount of water held by a jar. Emma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Is Emma correct? Explain your answer.</a:t>
            </a:r>
          </a:p>
          <a:p>
            <a:pPr lvl="0" algn="ctr"/>
            <a:endParaRPr lang="en-GB" sz="2000" b="1" dirty="0">
              <a:solidFill>
                <a:srgbClr val="E7E6E6">
                  <a:lumMod val="50000"/>
                </a:srgbClr>
              </a:solidFill>
              <a:latin typeface="Century Gothic" panose="020B0502020202020204" pitchFamily="34" charset="0"/>
            </a:endParaRPr>
          </a:p>
          <a:p>
            <a:pPr lvl="0" algn="ctr"/>
            <a:r>
              <a:rPr lang="en-GB" sz="2000" b="1" dirty="0">
                <a:solidFill>
                  <a:srgbClr val="E7E6E6">
                    <a:lumMod val="50000"/>
                  </a:srgbClr>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037259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CDCF19C9-FC60-4046-8402-74E493BFB2E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6ECD26C0-8CF1-4A9C-8E20-A96FE6E2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511C6E9-5940-42D7-81E5-43CF6631414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8BED1F8B-1E97-4642-A399-AEC62A51F5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ounded Rectangular Callout 4">
            <a:extLst>
              <a:ext uri="{FF2B5EF4-FFF2-40B4-BE49-F238E27FC236}">
                <a16:creationId xmlns:a16="http://schemas.microsoft.com/office/drawing/2014/main" id="{6FEC4C12-8D6C-4638-8CC0-2CE52A2EBA77}"/>
              </a:ext>
            </a:extLst>
          </p:cNvPr>
          <p:cNvSpPr/>
          <p:nvPr/>
        </p:nvSpPr>
        <p:spPr>
          <a:xfrm>
            <a:off x="4315889" y="2883482"/>
            <a:ext cx="3338708" cy="1413764"/>
          </a:xfrm>
          <a:prstGeom prst="wedgeRoundRectCallout">
            <a:avLst>
              <a:gd name="adj1" fmla="val -70311"/>
              <a:gd name="adj2" fmla="val 172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A jar holds 200ml of water. </a:t>
            </a:r>
          </a:p>
        </p:txBody>
      </p:sp>
      <p:sp>
        <p:nvSpPr>
          <p:cNvPr id="15" name="Rectangle 14">
            <a:extLst>
              <a:ext uri="{FF2B5EF4-FFF2-40B4-BE49-F238E27FC236}">
                <a16:creationId xmlns:a16="http://schemas.microsoft.com/office/drawing/2014/main" id="{8F339428-2470-419B-A19E-6E4C9F00D7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1L bucket holds ten times the amount of water held by a jar. Emma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Is Emma correct? Explain your answer.</a:t>
            </a:r>
          </a:p>
          <a:p>
            <a:pPr lvl="0" algn="ctr"/>
            <a:r>
              <a:rPr lang="en-GB" sz="2000" b="1" dirty="0">
                <a:solidFill>
                  <a:schemeClr val="tx1"/>
                </a:solidFill>
                <a:latin typeface="Century Gothic" panose="020B0502020202020204" pitchFamily="34" charset="0"/>
              </a:rPr>
              <a:t>Emma is incorrect because…</a:t>
            </a:r>
          </a:p>
          <a:p>
            <a:pPr lvl="0" algn="ctr"/>
            <a:endParaRPr lang="en-GB" sz="2000" b="1" dirty="0">
              <a:solidFill>
                <a:srgbClr val="E7E6E6">
                  <a:lumMod val="50000"/>
                </a:srgbClr>
              </a:solidFill>
              <a:latin typeface="Century Gothic" panose="020B0502020202020204" pitchFamily="34" charset="0"/>
            </a:endParaRPr>
          </a:p>
          <a:p>
            <a:pPr lvl="0" algn="ctr"/>
            <a:r>
              <a:rPr lang="en-GB" sz="2000" b="1" dirty="0">
                <a:solidFill>
                  <a:srgbClr val="E7E6E6">
                    <a:lumMod val="50000"/>
                  </a:srgbClr>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5428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a:extLst>
              <a:ext uri="{FF2B5EF4-FFF2-40B4-BE49-F238E27FC236}">
                <a16:creationId xmlns:a16="http://schemas.microsoft.com/office/drawing/2014/main" id="{CDCF19C9-FC60-4046-8402-74E493BFB2EC}"/>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6ECD26C0-8CF1-4A9C-8E20-A96FE6E2A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4511C6E9-5940-42D7-81E5-43CF6631414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3" name="Picture 12">
            <a:extLst>
              <a:ext uri="{FF2B5EF4-FFF2-40B4-BE49-F238E27FC236}">
                <a16:creationId xmlns:a16="http://schemas.microsoft.com/office/drawing/2014/main" id="{8BED1F8B-1E97-4642-A399-AEC62A51F595}"/>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ounded Rectangular Callout 4">
            <a:extLst>
              <a:ext uri="{FF2B5EF4-FFF2-40B4-BE49-F238E27FC236}">
                <a16:creationId xmlns:a16="http://schemas.microsoft.com/office/drawing/2014/main" id="{6FEC4C12-8D6C-4638-8CC0-2CE52A2EBA77}"/>
              </a:ext>
            </a:extLst>
          </p:cNvPr>
          <p:cNvSpPr/>
          <p:nvPr/>
        </p:nvSpPr>
        <p:spPr>
          <a:xfrm>
            <a:off x="4315889" y="2883482"/>
            <a:ext cx="3338708" cy="1413764"/>
          </a:xfrm>
          <a:prstGeom prst="wedgeRoundRectCallout">
            <a:avLst>
              <a:gd name="adj1" fmla="val -70311"/>
              <a:gd name="adj2" fmla="val 1721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entury Gothic" panose="020B0502020202020204" pitchFamily="34" charset="0"/>
              </a:rPr>
              <a:t>A jar holds 200ml of water. </a:t>
            </a:r>
          </a:p>
        </p:txBody>
      </p:sp>
      <p:sp>
        <p:nvSpPr>
          <p:cNvPr id="15" name="Rectangle 14">
            <a:extLst>
              <a:ext uri="{FF2B5EF4-FFF2-40B4-BE49-F238E27FC236}">
                <a16:creationId xmlns:a16="http://schemas.microsoft.com/office/drawing/2014/main" id="{8F339428-2470-419B-A19E-6E4C9F00D7F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1</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A 1L bucket holds ten times the amount of water held by a jar. Emma says: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lvl="0" algn="ctr"/>
            <a:endParaRPr lang="en-GB" sz="2000" b="1" dirty="0">
              <a:solidFill>
                <a:srgbClr val="E7E6E6">
                  <a:lumMod val="50000"/>
                </a:srgb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Is Emma correct? Explain your answer.</a:t>
            </a:r>
          </a:p>
          <a:p>
            <a:pPr lvl="0" algn="ctr"/>
            <a:r>
              <a:rPr lang="en-GB" sz="2000" b="1" dirty="0">
                <a:solidFill>
                  <a:srgbClr val="FF0000"/>
                </a:solidFill>
                <a:latin typeface="Century Gothic" panose="020B0502020202020204" pitchFamily="34" charset="0"/>
              </a:rPr>
              <a:t>Emma is incorrect because 10 times less than 1L is 100ml.</a:t>
            </a:r>
          </a:p>
          <a:p>
            <a:pPr lvl="0" algn="ctr"/>
            <a:endParaRPr lang="en-GB" sz="2000" b="1" dirty="0">
              <a:solidFill>
                <a:srgbClr val="E7E6E6">
                  <a:lumMod val="50000"/>
                </a:srgbClr>
              </a:solidFill>
              <a:latin typeface="Century Gothic" panose="020B0502020202020204" pitchFamily="34" charset="0"/>
            </a:endParaRPr>
          </a:p>
          <a:p>
            <a:pPr lvl="0" algn="ctr"/>
            <a:r>
              <a:rPr lang="en-GB" sz="2000" b="1" dirty="0">
                <a:solidFill>
                  <a:srgbClr val="E7E6E6">
                    <a:lumMod val="50000"/>
                  </a:srgbClr>
                </a:solidFill>
                <a:latin typeface="Century Gothic" panose="020B0502020202020204" pitchFamily="34" charset="0"/>
              </a:rPr>
              <a:t> </a:t>
            </a:r>
            <a:endParaRPr lang="en-GB" sz="20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96856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Sandi thinks that container A has a larger capacity than container B because 750 has a bigger value than 50.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Explain why.</a:t>
            </a: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E3961DBD-D2A6-4BFC-89F9-D6013D493ADA}"/>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E98AAD38-EB6B-41DF-86BF-D58EA4E33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F755B378-9E4C-4FCD-8BE1-821A62A5DD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7" name="Table 16">
            <a:extLst>
              <a:ext uri="{FF2B5EF4-FFF2-40B4-BE49-F238E27FC236}">
                <a16:creationId xmlns:a16="http://schemas.microsoft.com/office/drawing/2014/main" id="{D4DE8106-233F-48D0-B22F-6C6BCA05D821}"/>
              </a:ext>
            </a:extLst>
          </p:cNvPr>
          <p:cNvGraphicFramePr>
            <a:graphicFrameLocks noGrp="1"/>
          </p:cNvGraphicFramePr>
          <p:nvPr>
            <p:extLst>
              <p:ext uri="{D42A27DB-BD31-4B8C-83A1-F6EECF244321}">
                <p14:modId xmlns:p14="http://schemas.microsoft.com/office/powerpoint/2010/main" val="704376397"/>
              </p:ext>
            </p:extLst>
          </p:nvPr>
        </p:nvGraphicFramePr>
        <p:xfrm>
          <a:off x="954378"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08492826"/>
                  </a:ext>
                </a:extLst>
              </a:tr>
            </a:tbl>
          </a:graphicData>
        </a:graphic>
      </p:graphicFrame>
      <p:graphicFrame>
        <p:nvGraphicFramePr>
          <p:cNvPr id="18" name="Table 17">
            <a:extLst>
              <a:ext uri="{FF2B5EF4-FFF2-40B4-BE49-F238E27FC236}">
                <a16:creationId xmlns:a16="http://schemas.microsoft.com/office/drawing/2014/main" id="{57AB5749-3619-480E-9B2F-4A01FF8F1567}"/>
              </a:ext>
            </a:extLst>
          </p:cNvPr>
          <p:cNvGraphicFramePr>
            <a:graphicFrameLocks noGrp="1"/>
          </p:cNvGraphicFramePr>
          <p:nvPr>
            <p:extLst>
              <p:ext uri="{D42A27DB-BD31-4B8C-83A1-F6EECF244321}">
                <p14:modId xmlns:p14="http://schemas.microsoft.com/office/powerpoint/2010/main" val="2384681694"/>
              </p:ext>
            </p:extLst>
          </p:nvPr>
        </p:nvGraphicFramePr>
        <p:xfrm>
          <a:off x="1604474" y="214167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20" name="Table 19">
            <a:extLst>
              <a:ext uri="{FF2B5EF4-FFF2-40B4-BE49-F238E27FC236}">
                <a16:creationId xmlns:a16="http://schemas.microsoft.com/office/drawing/2014/main" id="{52188AD4-30D4-4AE7-89EF-65EEEA3B9718}"/>
              </a:ext>
            </a:extLst>
          </p:cNvPr>
          <p:cNvGraphicFramePr>
            <a:graphicFrameLocks noGrp="1"/>
          </p:cNvGraphicFramePr>
          <p:nvPr>
            <p:extLst>
              <p:ext uri="{D42A27DB-BD31-4B8C-83A1-F6EECF244321}">
                <p14:modId xmlns:p14="http://schemas.microsoft.com/office/powerpoint/2010/main" val="2036940417"/>
              </p:ext>
            </p:extLst>
          </p:nvPr>
        </p:nvGraphicFramePr>
        <p:xfrm>
          <a:off x="5371362"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908492826"/>
                  </a:ext>
                </a:extLst>
              </a:tr>
            </a:tbl>
          </a:graphicData>
        </a:graphic>
      </p:graphicFrame>
      <p:graphicFrame>
        <p:nvGraphicFramePr>
          <p:cNvPr id="21" name="Table 20">
            <a:extLst>
              <a:ext uri="{FF2B5EF4-FFF2-40B4-BE49-F238E27FC236}">
                <a16:creationId xmlns:a16="http://schemas.microsoft.com/office/drawing/2014/main" id="{88BCAC4E-4DAC-4FD6-92A9-381C9EDABF8B}"/>
              </a:ext>
            </a:extLst>
          </p:cNvPr>
          <p:cNvGraphicFramePr>
            <a:graphicFrameLocks noGrp="1"/>
          </p:cNvGraphicFramePr>
          <p:nvPr>
            <p:extLst>
              <p:ext uri="{D42A27DB-BD31-4B8C-83A1-F6EECF244321}">
                <p14:modId xmlns:p14="http://schemas.microsoft.com/office/powerpoint/2010/main" val="1288292503"/>
              </p:ext>
            </p:extLst>
          </p:nvPr>
        </p:nvGraphicFramePr>
        <p:xfrm>
          <a:off x="6023303" y="218530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Tree>
    <p:extLst>
      <p:ext uri="{BB962C8B-B14F-4D97-AF65-F5344CB8AC3E}">
        <p14:creationId xmlns:p14="http://schemas.microsoft.com/office/powerpoint/2010/main" val="181331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 – Compare Capacities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3: (3M9d) </a:t>
            </a:r>
            <a:r>
              <a:rPr lang="en-GB" sz="1200" b="1" dirty="0">
                <a:solidFill>
                  <a:prstClr val="black"/>
                </a:solidFill>
                <a:latin typeface="Century Gothic" panose="020B0502020202020204" pitchFamily="34" charset="0"/>
                <a:hlinkClick r:id="rId3"/>
              </a:rPr>
              <a:t>Measure, compare, add and subtract: lengths (m/cm/mm); mass (kg/g); volume/capacity (l/ml)</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US" sz="1600" b="1" dirty="0">
                <a:solidFill>
                  <a:prstClr val="black"/>
                </a:solidFill>
                <a:latin typeface="Century Gothic" panose="020B0502020202020204" pitchFamily="34" charset="0"/>
              </a:rPr>
              <a:t>More </a:t>
            </a:r>
            <a:r>
              <a:rPr lang="en-US" sz="1600" b="1" dirty="0">
                <a:solidFill>
                  <a:prstClr val="black"/>
                </a:solidFill>
                <a:latin typeface="Century Gothic" panose="020B0502020202020204" pitchFamily="34" charset="0"/>
                <a:hlinkClick r:id="rId4"/>
              </a:rPr>
              <a:t>Year 3 Mass and Capacity</a:t>
            </a:r>
            <a:r>
              <a:rPr lang="en-US"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D59AC5DF-411A-4700-A9AC-3244F688CB70}"/>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69579E3-1070-4752-8A82-538F8D252F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0C752AB9-91FC-4B93-B614-9ED4ACE5DFF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Sandi thinks that container A has a larger capacity than container B because 750 has a bigger value than 50.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Explain why.</a:t>
            </a:r>
          </a:p>
          <a:p>
            <a:pPr lvl="0" algn="ctr"/>
            <a:r>
              <a:rPr lang="en-GB" sz="2000" b="1" dirty="0">
                <a:solidFill>
                  <a:schemeClr val="tx1"/>
                </a:solidFill>
                <a:latin typeface="Century Gothic" panose="020B0502020202020204" pitchFamily="34" charset="0"/>
              </a:rPr>
              <a:t>Sandi is incorrect because…</a:t>
            </a: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E3961DBD-D2A6-4BFC-89F9-D6013D493ADA}"/>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E98AAD38-EB6B-41DF-86BF-D58EA4E33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F755B378-9E4C-4FCD-8BE1-821A62A5DD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7" name="Table 16">
            <a:extLst>
              <a:ext uri="{FF2B5EF4-FFF2-40B4-BE49-F238E27FC236}">
                <a16:creationId xmlns:a16="http://schemas.microsoft.com/office/drawing/2014/main" id="{D4DE8106-233F-48D0-B22F-6C6BCA05D821}"/>
              </a:ext>
            </a:extLst>
          </p:cNvPr>
          <p:cNvGraphicFramePr>
            <a:graphicFrameLocks noGrp="1"/>
          </p:cNvGraphicFramePr>
          <p:nvPr/>
        </p:nvGraphicFramePr>
        <p:xfrm>
          <a:off x="954378"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08492826"/>
                  </a:ext>
                </a:extLst>
              </a:tr>
            </a:tbl>
          </a:graphicData>
        </a:graphic>
      </p:graphicFrame>
      <p:graphicFrame>
        <p:nvGraphicFramePr>
          <p:cNvPr id="18" name="Table 17">
            <a:extLst>
              <a:ext uri="{FF2B5EF4-FFF2-40B4-BE49-F238E27FC236}">
                <a16:creationId xmlns:a16="http://schemas.microsoft.com/office/drawing/2014/main" id="{57AB5749-3619-480E-9B2F-4A01FF8F1567}"/>
              </a:ext>
            </a:extLst>
          </p:cNvPr>
          <p:cNvGraphicFramePr>
            <a:graphicFrameLocks noGrp="1"/>
          </p:cNvGraphicFramePr>
          <p:nvPr/>
        </p:nvGraphicFramePr>
        <p:xfrm>
          <a:off x="1604474" y="214167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20" name="Table 19">
            <a:extLst>
              <a:ext uri="{FF2B5EF4-FFF2-40B4-BE49-F238E27FC236}">
                <a16:creationId xmlns:a16="http://schemas.microsoft.com/office/drawing/2014/main" id="{52188AD4-30D4-4AE7-89EF-65EEEA3B9718}"/>
              </a:ext>
            </a:extLst>
          </p:cNvPr>
          <p:cNvGraphicFramePr>
            <a:graphicFrameLocks noGrp="1"/>
          </p:cNvGraphicFramePr>
          <p:nvPr/>
        </p:nvGraphicFramePr>
        <p:xfrm>
          <a:off x="5371362"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908492826"/>
                  </a:ext>
                </a:extLst>
              </a:tr>
            </a:tbl>
          </a:graphicData>
        </a:graphic>
      </p:graphicFrame>
      <p:graphicFrame>
        <p:nvGraphicFramePr>
          <p:cNvPr id="21" name="Table 20">
            <a:extLst>
              <a:ext uri="{FF2B5EF4-FFF2-40B4-BE49-F238E27FC236}">
                <a16:creationId xmlns:a16="http://schemas.microsoft.com/office/drawing/2014/main" id="{88BCAC4E-4DAC-4FD6-92A9-381C9EDABF8B}"/>
              </a:ext>
            </a:extLst>
          </p:cNvPr>
          <p:cNvGraphicFramePr>
            <a:graphicFrameLocks noGrp="1"/>
          </p:cNvGraphicFramePr>
          <p:nvPr/>
        </p:nvGraphicFramePr>
        <p:xfrm>
          <a:off x="6023303" y="218530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Tree>
    <p:extLst>
      <p:ext uri="{BB962C8B-B14F-4D97-AF65-F5344CB8AC3E}">
        <p14:creationId xmlns:p14="http://schemas.microsoft.com/office/powerpoint/2010/main" val="2190236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Reasoning 2</a:t>
            </a:r>
            <a:endParaRPr lang="en-GB" sz="2000" b="1" u="sng" dirty="0">
              <a:solidFill>
                <a:srgbClr val="E7E6E6">
                  <a:lumMod val="50000"/>
                </a:srgbClr>
              </a:solidFill>
              <a:latin typeface="Century Gothic" panose="020B0502020202020204" pitchFamily="34" charset="0"/>
            </a:endParaRPr>
          </a:p>
          <a:p>
            <a:pPr lvl="0" algn="ctr"/>
            <a:endParaRPr lang="en-GB" sz="2000" b="1" u="sng" dirty="0">
              <a:solidFill>
                <a:srgbClr val="E7E6E6">
                  <a:lumMod val="50000"/>
                </a:srgbClr>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Sandi thinks that container A has a larger capacity than container B because 750 has a bigger value than 50.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Is she correct? Explain why.</a:t>
            </a:r>
          </a:p>
          <a:p>
            <a:pPr algn="ctr"/>
            <a:r>
              <a:rPr lang="en-GB" sz="2000" b="1" dirty="0">
                <a:solidFill>
                  <a:srgbClr val="FF0000"/>
                </a:solidFill>
                <a:latin typeface="Century Gothic" panose="020B0502020202020204" pitchFamily="34" charset="0"/>
              </a:rPr>
              <a:t>Sandi is incorrect because container A is measured in ml and container B is measured in L.</a:t>
            </a:r>
          </a:p>
          <a:p>
            <a:pPr lvl="0"/>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1400" b="1" dirty="0">
              <a:solidFill>
                <a:prstClr val="black"/>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E3961DBD-D2A6-4BFC-89F9-D6013D493ADA}"/>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E98AAD38-EB6B-41DF-86BF-D58EA4E33F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F755B378-9E4C-4FCD-8BE1-821A62A5DD9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17" name="Table 16">
            <a:extLst>
              <a:ext uri="{FF2B5EF4-FFF2-40B4-BE49-F238E27FC236}">
                <a16:creationId xmlns:a16="http://schemas.microsoft.com/office/drawing/2014/main" id="{D4DE8106-233F-48D0-B22F-6C6BCA05D821}"/>
              </a:ext>
            </a:extLst>
          </p:cNvPr>
          <p:cNvGraphicFramePr>
            <a:graphicFrameLocks noGrp="1"/>
          </p:cNvGraphicFramePr>
          <p:nvPr/>
        </p:nvGraphicFramePr>
        <p:xfrm>
          <a:off x="954378"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908492826"/>
                  </a:ext>
                </a:extLst>
              </a:tr>
            </a:tbl>
          </a:graphicData>
        </a:graphic>
      </p:graphicFrame>
      <p:graphicFrame>
        <p:nvGraphicFramePr>
          <p:cNvPr id="18" name="Table 17">
            <a:extLst>
              <a:ext uri="{FF2B5EF4-FFF2-40B4-BE49-F238E27FC236}">
                <a16:creationId xmlns:a16="http://schemas.microsoft.com/office/drawing/2014/main" id="{57AB5749-3619-480E-9B2F-4A01FF8F1567}"/>
              </a:ext>
            </a:extLst>
          </p:cNvPr>
          <p:cNvGraphicFramePr>
            <a:graphicFrameLocks noGrp="1"/>
          </p:cNvGraphicFramePr>
          <p:nvPr/>
        </p:nvGraphicFramePr>
        <p:xfrm>
          <a:off x="1604474" y="214167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ml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750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graphicFrame>
        <p:nvGraphicFramePr>
          <p:cNvPr id="20" name="Table 19">
            <a:extLst>
              <a:ext uri="{FF2B5EF4-FFF2-40B4-BE49-F238E27FC236}">
                <a16:creationId xmlns:a16="http://schemas.microsoft.com/office/drawing/2014/main" id="{52188AD4-30D4-4AE7-89EF-65EEEA3B9718}"/>
              </a:ext>
            </a:extLst>
          </p:cNvPr>
          <p:cNvGraphicFramePr>
            <a:graphicFrameLocks noGrp="1"/>
          </p:cNvGraphicFramePr>
          <p:nvPr/>
        </p:nvGraphicFramePr>
        <p:xfrm>
          <a:off x="5371362" y="2322326"/>
          <a:ext cx="2929179" cy="2552692"/>
        </p:xfrm>
        <a:graphic>
          <a:graphicData uri="http://schemas.openxmlformats.org/drawingml/2006/table">
            <a:tbl>
              <a:tblPr firstRow="1" bandRow="1">
                <a:tableStyleId>{2D5ABB26-0587-4C30-8999-92F81FD0307C}</a:tableStyleId>
              </a:tblPr>
              <a:tblGrid>
                <a:gridCol w="1398264">
                  <a:extLst>
                    <a:ext uri="{9D8B030D-6E8A-4147-A177-3AD203B41FA5}">
                      <a16:colId xmlns:a16="http://schemas.microsoft.com/office/drawing/2014/main" val="3348667451"/>
                    </a:ext>
                  </a:extLst>
                </a:gridCol>
                <a:gridCol w="743096">
                  <a:extLst>
                    <a:ext uri="{9D8B030D-6E8A-4147-A177-3AD203B41FA5}">
                      <a16:colId xmlns:a16="http://schemas.microsoft.com/office/drawing/2014/main" val="31861885"/>
                    </a:ext>
                  </a:extLst>
                </a:gridCol>
                <a:gridCol w="787819">
                  <a:extLst>
                    <a:ext uri="{9D8B030D-6E8A-4147-A177-3AD203B41FA5}">
                      <a16:colId xmlns:a16="http://schemas.microsoft.com/office/drawing/2014/main" val="135476471"/>
                    </a:ext>
                  </a:extLst>
                </a:gridCol>
              </a:tblGrid>
              <a:tr h="70908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59372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62512838"/>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600332706"/>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51974402"/>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360619465"/>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880828214"/>
                  </a:ext>
                </a:extLst>
              </a:tr>
              <a:tr h="189088">
                <a:tc>
                  <a:txBody>
                    <a:bodyPr/>
                    <a:lstStyle/>
                    <a:p>
                      <a:endParaRPr lang="en-GB" sz="200" dirty="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723873897"/>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059844985"/>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2775608451"/>
                  </a:ext>
                </a:extLst>
              </a:tr>
              <a:tr h="189088">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992372799"/>
                  </a:ext>
                </a:extLst>
              </a:tr>
              <a:tr h="141815">
                <a:tc>
                  <a:txBody>
                    <a:bodyPr/>
                    <a:lstStyle/>
                    <a:p>
                      <a:endParaRPr lang="en-GB" sz="200">
                        <a:latin typeface="Century Gothic" panose="020B0502020202020204" pitchFamily="34" charset="0"/>
                      </a:endParaRPr>
                    </a:p>
                  </a:txBody>
                  <a:tcPr marL="0" marR="0" marT="0" marB="0">
                    <a:lnL w="381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rgbClr val="92D050">
                        <a:alpha val="56078"/>
                      </a:srgbClr>
                    </a:solidFill>
                  </a:tcPr>
                </a:tc>
                <a:tc>
                  <a:txBody>
                    <a:bodyPr/>
                    <a:lstStyle/>
                    <a:p>
                      <a:endParaRPr lang="en-GB" sz="20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tc>
                  <a:txBody>
                    <a:bodyPr/>
                    <a:lstStyle/>
                    <a:p>
                      <a:endParaRPr lang="en-GB" sz="200"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381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lumMod val="50000"/>
                          <a:lumOff val="50000"/>
                        </a:schemeClr>
                      </a:solidFill>
                      <a:prstDash val="solid"/>
                      <a:round/>
                      <a:headEnd type="none" w="med" len="med"/>
                      <a:tailEnd type="none" w="med" len="med"/>
                    </a:lnB>
                    <a:solidFill>
                      <a:srgbClr val="92D050">
                        <a:alpha val="56078"/>
                      </a:srgbClr>
                    </a:solidFill>
                  </a:tcPr>
                </a:tc>
                <a:extLst>
                  <a:ext uri="{0D108BD9-81ED-4DB2-BD59-A6C34878D82A}">
                    <a16:rowId xmlns:a16="http://schemas.microsoft.com/office/drawing/2014/main" val="3908492826"/>
                  </a:ext>
                </a:extLst>
              </a:tr>
            </a:tbl>
          </a:graphicData>
        </a:graphic>
      </p:graphicFrame>
      <p:graphicFrame>
        <p:nvGraphicFramePr>
          <p:cNvPr id="21" name="Table 20">
            <a:extLst>
              <a:ext uri="{FF2B5EF4-FFF2-40B4-BE49-F238E27FC236}">
                <a16:creationId xmlns:a16="http://schemas.microsoft.com/office/drawing/2014/main" id="{88BCAC4E-4DAC-4FD6-92A9-381C9EDABF8B}"/>
              </a:ext>
            </a:extLst>
          </p:cNvPr>
          <p:cNvGraphicFramePr>
            <a:graphicFrameLocks noGrp="1"/>
          </p:cNvGraphicFramePr>
          <p:nvPr/>
        </p:nvGraphicFramePr>
        <p:xfrm>
          <a:off x="6023303" y="2185305"/>
          <a:ext cx="620774" cy="2555008"/>
        </p:xfrm>
        <a:graphic>
          <a:graphicData uri="http://schemas.openxmlformats.org/drawingml/2006/table">
            <a:tbl>
              <a:tblPr firstRow="1" bandRow="1">
                <a:tableStyleId>{2D5ABB26-0587-4C30-8999-92F81FD0307C}</a:tableStyleId>
              </a:tblPr>
              <a:tblGrid>
                <a:gridCol w="620774">
                  <a:extLst>
                    <a:ext uri="{9D8B030D-6E8A-4147-A177-3AD203B41FA5}">
                      <a16:colId xmlns:a16="http://schemas.microsoft.com/office/drawing/2014/main" val="135476471"/>
                    </a:ext>
                  </a:extLst>
                </a:gridCol>
              </a:tblGrid>
              <a:tr h="658998">
                <a:tc>
                  <a:txBody>
                    <a:bodyPr/>
                    <a:lstStyle/>
                    <a:p>
                      <a:pPr algn="r"/>
                      <a:r>
                        <a:rPr lang="en-GB" sz="2000" b="1" dirty="0">
                          <a:latin typeface="Century Gothic" panose="020B0502020202020204" pitchFamily="34" charset="0"/>
                        </a:rPr>
                        <a:t>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600332706"/>
                  </a:ext>
                </a:extLst>
              </a:tr>
              <a:tr h="379202">
                <a:tc>
                  <a:txBody>
                    <a:bodyPr/>
                    <a:lstStyle/>
                    <a:p>
                      <a:pPr algn="r"/>
                      <a:r>
                        <a:rPr lang="en-GB" sz="2000" b="1" dirty="0">
                          <a:latin typeface="Century Gothic" panose="020B0502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75608451"/>
                  </a:ext>
                </a:extLst>
              </a:tr>
              <a:tr h="379202">
                <a:tc>
                  <a:txBody>
                    <a:bodyPr/>
                    <a:lstStyle/>
                    <a:p>
                      <a:pPr algn="r"/>
                      <a:r>
                        <a:rPr lang="en-GB" sz="2000" b="1" dirty="0">
                          <a:latin typeface="Century Gothic" panose="020B0502020202020204" pitchFamily="34" charset="0"/>
                        </a:rPr>
                        <a:t>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92372799"/>
                  </a:ext>
                </a:extLst>
              </a:tr>
              <a:tr h="379202">
                <a:tc>
                  <a:txBody>
                    <a:bodyPr/>
                    <a:lstStyle/>
                    <a:p>
                      <a:pPr algn="r"/>
                      <a:r>
                        <a:rPr lang="en-GB" sz="2000" b="1" dirty="0">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49856410"/>
                  </a:ext>
                </a:extLst>
              </a:tr>
              <a:tr h="379202">
                <a:tc>
                  <a:txBody>
                    <a:bodyPr/>
                    <a:lstStyle/>
                    <a:p>
                      <a:pPr algn="r"/>
                      <a:r>
                        <a:rPr lang="en-GB" sz="2000" b="1" dirty="0">
                          <a:latin typeface="Century Gothic" panose="020B0502020202020204" pitchFamily="34" charset="0"/>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923708211"/>
                  </a:ext>
                </a:extLst>
              </a:tr>
              <a:tr h="379202">
                <a:tc>
                  <a:txBody>
                    <a:bodyPr/>
                    <a:lstStyle/>
                    <a:p>
                      <a:pPr algn="r"/>
                      <a:r>
                        <a:rPr lang="en-GB" sz="2000" b="1" dirty="0">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544305809"/>
                  </a:ext>
                </a:extLst>
              </a:tr>
            </a:tbl>
          </a:graphicData>
        </a:graphic>
      </p:graphicFrame>
    </p:spTree>
    <p:extLst>
      <p:ext uri="{BB962C8B-B14F-4D97-AF65-F5344CB8AC3E}">
        <p14:creationId xmlns:p14="http://schemas.microsoft.com/office/powerpoint/2010/main" val="3569843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4 – Mass and Capacity</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7: Compare Capacities</a:t>
            </a:r>
          </a:p>
          <a:p>
            <a:pPr lvl="0" fontAlgn="base">
              <a:defRPr/>
            </a:pP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23E5FD35-B5EB-46EC-8A96-F0ABECA0AF7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761D9B6-9CC1-4A13-8DE1-E1B754391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4C388542-40FF-46D3-98D1-7947404B107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3" name="Group 32">
            <a:extLst>
              <a:ext uri="{FF2B5EF4-FFF2-40B4-BE49-F238E27FC236}">
                <a16:creationId xmlns:a16="http://schemas.microsoft.com/office/drawing/2014/main" id="{CEBF74F0-A2B1-499E-980A-7B47BED2713B}"/>
              </a:ext>
            </a:extLst>
          </p:cNvPr>
          <p:cNvGrpSpPr/>
          <p:nvPr/>
        </p:nvGrpSpPr>
        <p:grpSpPr>
          <a:xfrm>
            <a:off x="27814" y="6454317"/>
            <a:ext cx="1231337" cy="403587"/>
            <a:chOff x="27814" y="6454317"/>
            <a:chExt cx="1231337" cy="403587"/>
          </a:xfrm>
        </p:grpSpPr>
        <p:pic>
          <p:nvPicPr>
            <p:cNvPr id="34" name="Picture 33" descr="A close up of a sign&#10;&#10;Description generated with high confidence">
              <a:extLst>
                <a:ext uri="{FF2B5EF4-FFF2-40B4-BE49-F238E27FC236}">
                  <a16:creationId xmlns:a16="http://schemas.microsoft.com/office/drawing/2014/main" id="{C2064117-5DA1-48A9-B9EE-2733EA9D9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5" name="TextBox 8">
              <a:extLst>
                <a:ext uri="{FF2B5EF4-FFF2-40B4-BE49-F238E27FC236}">
                  <a16:creationId xmlns:a16="http://schemas.microsoft.com/office/drawing/2014/main" id="{2E15C218-9021-4C5B-A004-C978B8890F5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4" name="Picture 23">
            <a:extLst>
              <a:ext uri="{FF2B5EF4-FFF2-40B4-BE49-F238E27FC236}">
                <a16:creationId xmlns:a16="http://schemas.microsoft.com/office/drawing/2014/main" id="{7839D03C-8B64-406C-9907-1D69D92AF5EE}"/>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26" name="Table 25">
            <a:extLst>
              <a:ext uri="{FF2B5EF4-FFF2-40B4-BE49-F238E27FC236}">
                <a16:creationId xmlns:a16="http://schemas.microsoft.com/office/drawing/2014/main" id="{1323634A-B165-4F5C-90BD-91BC0EA46222}"/>
              </a:ext>
            </a:extLst>
          </p:cNvPr>
          <p:cNvGraphicFramePr>
            <a:graphicFrameLocks noGrp="1"/>
          </p:cNvGraphicFramePr>
          <p:nvPr/>
        </p:nvGraphicFramePr>
        <p:xfrm>
          <a:off x="1130420" y="2990661"/>
          <a:ext cx="6705600"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1854218957"/>
                    </a:ext>
                  </a:extLst>
                </a:gridCol>
                <a:gridCol w="2235200">
                  <a:extLst>
                    <a:ext uri="{9D8B030D-6E8A-4147-A177-3AD203B41FA5}">
                      <a16:colId xmlns:a16="http://schemas.microsoft.com/office/drawing/2014/main" val="2737079705"/>
                    </a:ext>
                  </a:extLst>
                </a:gridCol>
                <a:gridCol w="2235200">
                  <a:extLst>
                    <a:ext uri="{9D8B030D-6E8A-4147-A177-3AD203B41FA5}">
                      <a16:colId xmlns:a16="http://schemas.microsoft.com/office/drawing/2014/main" val="274335170"/>
                    </a:ext>
                  </a:extLst>
                </a:gridCol>
              </a:tblGrid>
              <a:tr h="301752">
                <a:tc>
                  <a:txBody>
                    <a:bodyPr/>
                    <a:lstStyle/>
                    <a:p>
                      <a:endParaRPr lang="en-GB" sz="2000" dirty="0"/>
                    </a:p>
                  </a:txBody>
                  <a:tcPr marL="0" marR="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GB" sz="2000" dirty="0"/>
                    </a:p>
                  </a:txBody>
                  <a:tcPr marL="0" marR="0" marT="0" marB="0">
                    <a:lnT w="12700" cap="flat" cmpd="sng" algn="ctr">
                      <a:noFill/>
                      <a:prstDash val="solid"/>
                      <a:round/>
                      <a:headEnd type="none" w="med" len="med"/>
                      <a:tailEnd type="none" w="med" len="med"/>
                    </a:lnT>
                  </a:tcPr>
                </a:tc>
                <a:tc>
                  <a:txBody>
                    <a:bodyPr/>
                    <a:lstStyle/>
                    <a:p>
                      <a:endParaRPr lang="en-GB" sz="2000" dirty="0"/>
                    </a:p>
                  </a:txBody>
                  <a:tcPr marL="0" marR="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6149950"/>
                  </a:ext>
                </a:extLst>
              </a:tr>
              <a:tr h="301752">
                <a:tc>
                  <a:txBody>
                    <a:bodyPr/>
                    <a:lstStyle/>
                    <a:p>
                      <a:endParaRPr lang="en-GB" sz="2000" dirty="0"/>
                    </a:p>
                  </a:txBody>
                  <a:tcPr marL="0" marR="0" marT="0" marB="0">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GB" sz="2000" dirty="0"/>
                    </a:p>
                  </a:txBody>
                  <a:tcPr marL="0" marR="0" marT="0" marB="0">
                    <a:lnB w="12700" cap="flat" cmpd="sng" algn="ctr">
                      <a:noFill/>
                      <a:prstDash val="solid"/>
                      <a:round/>
                      <a:headEnd type="none" w="med" len="med"/>
                      <a:tailEnd type="none" w="med" len="med"/>
                    </a:lnB>
                  </a:tcPr>
                </a:tc>
                <a:tc>
                  <a:txBody>
                    <a:bodyPr/>
                    <a:lstStyle/>
                    <a:p>
                      <a:endParaRPr lang="en-GB" sz="2000" dirty="0"/>
                    </a:p>
                  </a:txBody>
                  <a:tcPr marL="0" marR="0" marT="0" marB="0">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71726236"/>
                  </a:ext>
                </a:extLst>
              </a:tr>
            </a:tbl>
          </a:graphicData>
        </a:graphic>
      </p:graphicFrame>
      <p:grpSp>
        <p:nvGrpSpPr>
          <p:cNvPr id="27" name="Group 26">
            <a:extLst>
              <a:ext uri="{FF2B5EF4-FFF2-40B4-BE49-F238E27FC236}">
                <a16:creationId xmlns:a16="http://schemas.microsoft.com/office/drawing/2014/main" id="{F6A7666B-6629-4CCB-AE23-193A5E37FB30}"/>
              </a:ext>
            </a:extLst>
          </p:cNvPr>
          <p:cNvGrpSpPr/>
          <p:nvPr/>
        </p:nvGrpSpPr>
        <p:grpSpPr>
          <a:xfrm>
            <a:off x="816721" y="3635994"/>
            <a:ext cx="8054952" cy="369332"/>
            <a:chOff x="1250273" y="3388730"/>
            <a:chExt cx="7322683" cy="335756"/>
          </a:xfrm>
        </p:grpSpPr>
        <p:sp>
          <p:nvSpPr>
            <p:cNvPr id="28" name="TextBox 27">
              <a:extLst>
                <a:ext uri="{FF2B5EF4-FFF2-40B4-BE49-F238E27FC236}">
                  <a16:creationId xmlns:a16="http://schemas.microsoft.com/office/drawing/2014/main" id="{4B4941FB-48E9-4C2C-8ACB-C277D7E3B933}"/>
                </a:ext>
              </a:extLst>
            </p:cNvPr>
            <p:cNvSpPr txBox="1"/>
            <p:nvPr/>
          </p:nvSpPr>
          <p:spPr>
            <a:xfrm>
              <a:off x="1250273" y="3388730"/>
              <a:ext cx="533655" cy="335756"/>
            </a:xfrm>
            <a:prstGeom prst="rect">
              <a:avLst/>
            </a:prstGeom>
            <a:noFill/>
          </p:spPr>
          <p:txBody>
            <a:bodyPr wrap="none" rtlCol="0">
              <a:spAutoFit/>
            </a:bodyPr>
            <a:lstStyle/>
            <a:p>
              <a:r>
                <a:rPr lang="en-GB" b="1" dirty="0">
                  <a:latin typeface="Century Gothic" panose="020B0502020202020204" pitchFamily="34" charset="0"/>
                </a:rPr>
                <a:t>0ml</a:t>
              </a:r>
            </a:p>
          </p:txBody>
        </p:sp>
        <p:sp>
          <p:nvSpPr>
            <p:cNvPr id="30" name="TextBox 29">
              <a:extLst>
                <a:ext uri="{FF2B5EF4-FFF2-40B4-BE49-F238E27FC236}">
                  <a16:creationId xmlns:a16="http://schemas.microsoft.com/office/drawing/2014/main" id="{14FCBC0C-8B67-4A9F-A79A-684C2D8F4E51}"/>
                </a:ext>
              </a:extLst>
            </p:cNvPr>
            <p:cNvSpPr txBox="1"/>
            <p:nvPr/>
          </p:nvSpPr>
          <p:spPr>
            <a:xfrm>
              <a:off x="3151574" y="3388730"/>
              <a:ext cx="769734" cy="335756"/>
            </a:xfrm>
            <a:prstGeom prst="rect">
              <a:avLst/>
            </a:prstGeom>
            <a:noFill/>
          </p:spPr>
          <p:txBody>
            <a:bodyPr wrap="none" rtlCol="0">
              <a:spAutoFit/>
            </a:bodyPr>
            <a:lstStyle/>
            <a:p>
              <a:r>
                <a:rPr lang="en-GB" b="1" dirty="0">
                  <a:latin typeface="Century Gothic" panose="020B0502020202020204" pitchFamily="34" charset="0"/>
                </a:rPr>
                <a:t>500ml</a:t>
              </a:r>
            </a:p>
          </p:txBody>
        </p:sp>
        <p:sp>
          <p:nvSpPr>
            <p:cNvPr id="36" name="TextBox 35">
              <a:extLst>
                <a:ext uri="{FF2B5EF4-FFF2-40B4-BE49-F238E27FC236}">
                  <a16:creationId xmlns:a16="http://schemas.microsoft.com/office/drawing/2014/main" id="{768F0233-3F22-4204-BC11-628B742CEC5B}"/>
                </a:ext>
              </a:extLst>
            </p:cNvPr>
            <p:cNvSpPr txBox="1"/>
            <p:nvPr/>
          </p:nvSpPr>
          <p:spPr>
            <a:xfrm>
              <a:off x="5397627" y="3388730"/>
              <a:ext cx="377725" cy="335756"/>
            </a:xfrm>
            <a:prstGeom prst="rect">
              <a:avLst/>
            </a:prstGeom>
            <a:noFill/>
          </p:spPr>
          <p:txBody>
            <a:bodyPr wrap="none" rtlCol="0">
              <a:spAutoFit/>
            </a:bodyPr>
            <a:lstStyle/>
            <a:p>
              <a:r>
                <a:rPr lang="en-GB" b="1" dirty="0">
                  <a:latin typeface="Century Gothic" panose="020B0502020202020204" pitchFamily="34" charset="0"/>
                </a:rPr>
                <a:t>1L</a:t>
              </a:r>
            </a:p>
          </p:txBody>
        </p:sp>
        <p:sp>
          <p:nvSpPr>
            <p:cNvPr id="37" name="TextBox 36">
              <a:extLst>
                <a:ext uri="{FF2B5EF4-FFF2-40B4-BE49-F238E27FC236}">
                  <a16:creationId xmlns:a16="http://schemas.microsoft.com/office/drawing/2014/main" id="{6CB5D581-2121-4CAA-823A-4CF13A924AA5}"/>
                </a:ext>
              </a:extLst>
            </p:cNvPr>
            <p:cNvSpPr txBox="1"/>
            <p:nvPr/>
          </p:nvSpPr>
          <p:spPr>
            <a:xfrm>
              <a:off x="7074585" y="3388730"/>
              <a:ext cx="1498371" cy="335756"/>
            </a:xfrm>
            <a:prstGeom prst="rect">
              <a:avLst/>
            </a:prstGeom>
            <a:noFill/>
          </p:spPr>
          <p:txBody>
            <a:bodyPr wrap="none" rtlCol="0">
              <a:spAutoFit/>
            </a:bodyPr>
            <a:lstStyle/>
            <a:p>
              <a:r>
                <a:rPr lang="en-GB" b="1" dirty="0">
                  <a:latin typeface="Century Gothic" panose="020B0502020202020204" pitchFamily="34" charset="0"/>
                </a:rPr>
                <a:t>1L and 500ml</a:t>
              </a:r>
            </a:p>
          </p:txBody>
        </p:sp>
      </p:grpSp>
      <p:sp>
        <p:nvSpPr>
          <p:cNvPr id="38" name="Rectangle 37">
            <a:extLst>
              <a:ext uri="{FF2B5EF4-FFF2-40B4-BE49-F238E27FC236}">
                <a16:creationId xmlns:a16="http://schemas.microsoft.com/office/drawing/2014/main" id="{16C14923-2269-48C5-A690-3F782F01296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 bottles on the number line.</a:t>
            </a: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658841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0" name="Group 29">
            <a:extLst>
              <a:ext uri="{FF2B5EF4-FFF2-40B4-BE49-F238E27FC236}">
                <a16:creationId xmlns:a16="http://schemas.microsoft.com/office/drawing/2014/main" id="{26B59AB8-B9FA-4BE2-8D5B-1272195BB64B}"/>
              </a:ext>
            </a:extLst>
          </p:cNvPr>
          <p:cNvGrpSpPr/>
          <p:nvPr/>
        </p:nvGrpSpPr>
        <p:grpSpPr>
          <a:xfrm>
            <a:off x="27814" y="6454317"/>
            <a:ext cx="1231337" cy="403587"/>
            <a:chOff x="27814" y="6454317"/>
            <a:chExt cx="1231337" cy="403587"/>
          </a:xfrm>
        </p:grpSpPr>
        <p:pic>
          <p:nvPicPr>
            <p:cNvPr id="33" name="Picture 32" descr="A close up of a sign&#10;&#10;Description generated with high confidence">
              <a:extLst>
                <a:ext uri="{FF2B5EF4-FFF2-40B4-BE49-F238E27FC236}">
                  <a16:creationId xmlns:a16="http://schemas.microsoft.com/office/drawing/2014/main" id="{984C0176-EBA4-4E56-A5A9-7759A79FE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4" name="TextBox 8">
              <a:extLst>
                <a:ext uri="{FF2B5EF4-FFF2-40B4-BE49-F238E27FC236}">
                  <a16:creationId xmlns:a16="http://schemas.microsoft.com/office/drawing/2014/main" id="{5157ED9F-6A09-4FAF-B0B2-0E0D8450965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5" name="Picture 34">
            <a:extLst>
              <a:ext uri="{FF2B5EF4-FFF2-40B4-BE49-F238E27FC236}">
                <a16:creationId xmlns:a16="http://schemas.microsoft.com/office/drawing/2014/main" id="{2584C59E-C9E5-4786-BC66-E7B0518E2EE9}"/>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36" name="Table 35">
            <a:extLst>
              <a:ext uri="{FF2B5EF4-FFF2-40B4-BE49-F238E27FC236}">
                <a16:creationId xmlns:a16="http://schemas.microsoft.com/office/drawing/2014/main" id="{5B5331DE-2ECD-4F5B-8EE3-E7D284302430}"/>
              </a:ext>
            </a:extLst>
          </p:cNvPr>
          <p:cNvGraphicFramePr>
            <a:graphicFrameLocks noGrp="1"/>
          </p:cNvGraphicFramePr>
          <p:nvPr/>
        </p:nvGraphicFramePr>
        <p:xfrm>
          <a:off x="1130420" y="2990661"/>
          <a:ext cx="6705600" cy="609600"/>
        </p:xfrm>
        <a:graphic>
          <a:graphicData uri="http://schemas.openxmlformats.org/drawingml/2006/table">
            <a:tbl>
              <a:tblPr firstRow="1" bandRow="1">
                <a:tableStyleId>{5940675A-B579-460E-94D1-54222C63F5DA}</a:tableStyleId>
              </a:tblPr>
              <a:tblGrid>
                <a:gridCol w="2235200">
                  <a:extLst>
                    <a:ext uri="{9D8B030D-6E8A-4147-A177-3AD203B41FA5}">
                      <a16:colId xmlns:a16="http://schemas.microsoft.com/office/drawing/2014/main" val="1854218957"/>
                    </a:ext>
                  </a:extLst>
                </a:gridCol>
                <a:gridCol w="2235200">
                  <a:extLst>
                    <a:ext uri="{9D8B030D-6E8A-4147-A177-3AD203B41FA5}">
                      <a16:colId xmlns:a16="http://schemas.microsoft.com/office/drawing/2014/main" val="2737079705"/>
                    </a:ext>
                  </a:extLst>
                </a:gridCol>
                <a:gridCol w="2235200">
                  <a:extLst>
                    <a:ext uri="{9D8B030D-6E8A-4147-A177-3AD203B41FA5}">
                      <a16:colId xmlns:a16="http://schemas.microsoft.com/office/drawing/2014/main" val="274335170"/>
                    </a:ext>
                  </a:extLst>
                </a:gridCol>
              </a:tblGrid>
              <a:tr h="301752">
                <a:tc>
                  <a:txBody>
                    <a:bodyPr/>
                    <a:lstStyle/>
                    <a:p>
                      <a:endParaRPr lang="en-GB" sz="2000" dirty="0"/>
                    </a:p>
                  </a:txBody>
                  <a:tcPr marL="0" marR="0" marT="0" marB="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endParaRPr lang="en-GB" sz="2000" dirty="0"/>
                    </a:p>
                  </a:txBody>
                  <a:tcPr marL="0" marR="0" marT="0" marB="0">
                    <a:lnT w="12700" cap="flat" cmpd="sng" algn="ctr">
                      <a:noFill/>
                      <a:prstDash val="solid"/>
                      <a:round/>
                      <a:headEnd type="none" w="med" len="med"/>
                      <a:tailEnd type="none" w="med" len="med"/>
                    </a:lnT>
                  </a:tcPr>
                </a:tc>
                <a:tc>
                  <a:txBody>
                    <a:bodyPr/>
                    <a:lstStyle/>
                    <a:p>
                      <a:endParaRPr lang="en-GB" sz="2000" dirty="0"/>
                    </a:p>
                  </a:txBody>
                  <a:tcPr marL="0" marR="0" marT="0" marB="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6149950"/>
                  </a:ext>
                </a:extLst>
              </a:tr>
              <a:tr h="301752">
                <a:tc>
                  <a:txBody>
                    <a:bodyPr/>
                    <a:lstStyle/>
                    <a:p>
                      <a:endParaRPr lang="en-GB" sz="2000" dirty="0"/>
                    </a:p>
                  </a:txBody>
                  <a:tcPr marL="0" marR="0" marT="0" marB="0">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endParaRPr lang="en-GB" sz="2000" dirty="0"/>
                    </a:p>
                  </a:txBody>
                  <a:tcPr marL="0" marR="0" marT="0" marB="0">
                    <a:lnB w="12700" cap="flat" cmpd="sng" algn="ctr">
                      <a:noFill/>
                      <a:prstDash val="solid"/>
                      <a:round/>
                      <a:headEnd type="none" w="med" len="med"/>
                      <a:tailEnd type="none" w="med" len="med"/>
                    </a:lnB>
                  </a:tcPr>
                </a:tc>
                <a:tc>
                  <a:txBody>
                    <a:bodyPr/>
                    <a:lstStyle/>
                    <a:p>
                      <a:endParaRPr lang="en-GB" sz="2000" dirty="0"/>
                    </a:p>
                  </a:txBody>
                  <a:tcPr marL="0" marR="0" marT="0" marB="0">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2171726236"/>
                  </a:ext>
                </a:extLst>
              </a:tr>
            </a:tbl>
          </a:graphicData>
        </a:graphic>
      </p:graphicFrame>
      <p:grpSp>
        <p:nvGrpSpPr>
          <p:cNvPr id="37" name="Group 36">
            <a:extLst>
              <a:ext uri="{FF2B5EF4-FFF2-40B4-BE49-F238E27FC236}">
                <a16:creationId xmlns:a16="http://schemas.microsoft.com/office/drawing/2014/main" id="{6EB2142A-3E57-45B1-B710-E417670C8624}"/>
              </a:ext>
            </a:extLst>
          </p:cNvPr>
          <p:cNvGrpSpPr/>
          <p:nvPr/>
        </p:nvGrpSpPr>
        <p:grpSpPr>
          <a:xfrm>
            <a:off x="816721" y="3635994"/>
            <a:ext cx="8119072" cy="369332"/>
            <a:chOff x="1250273" y="3388730"/>
            <a:chExt cx="7380974" cy="335756"/>
          </a:xfrm>
        </p:grpSpPr>
        <p:sp>
          <p:nvSpPr>
            <p:cNvPr id="38" name="TextBox 37">
              <a:extLst>
                <a:ext uri="{FF2B5EF4-FFF2-40B4-BE49-F238E27FC236}">
                  <a16:creationId xmlns:a16="http://schemas.microsoft.com/office/drawing/2014/main" id="{4BED7145-7325-4919-95D3-DA7C23389CB7}"/>
                </a:ext>
              </a:extLst>
            </p:cNvPr>
            <p:cNvSpPr txBox="1"/>
            <p:nvPr/>
          </p:nvSpPr>
          <p:spPr>
            <a:xfrm>
              <a:off x="1250273" y="3388730"/>
              <a:ext cx="533655" cy="335756"/>
            </a:xfrm>
            <a:prstGeom prst="rect">
              <a:avLst/>
            </a:prstGeom>
            <a:noFill/>
          </p:spPr>
          <p:txBody>
            <a:bodyPr wrap="none" rtlCol="0">
              <a:spAutoFit/>
            </a:bodyPr>
            <a:lstStyle/>
            <a:p>
              <a:r>
                <a:rPr lang="en-GB" b="1" dirty="0">
                  <a:latin typeface="Century Gothic" panose="020B0502020202020204" pitchFamily="34" charset="0"/>
                </a:rPr>
                <a:t>0ml</a:t>
              </a:r>
            </a:p>
          </p:txBody>
        </p:sp>
        <p:sp>
          <p:nvSpPr>
            <p:cNvPr id="39" name="TextBox 38">
              <a:extLst>
                <a:ext uri="{FF2B5EF4-FFF2-40B4-BE49-F238E27FC236}">
                  <a16:creationId xmlns:a16="http://schemas.microsoft.com/office/drawing/2014/main" id="{9003133F-7035-4E61-A337-0C58003E8FD8}"/>
                </a:ext>
              </a:extLst>
            </p:cNvPr>
            <p:cNvSpPr txBox="1"/>
            <p:nvPr/>
          </p:nvSpPr>
          <p:spPr>
            <a:xfrm>
              <a:off x="3151574" y="3388730"/>
              <a:ext cx="769734" cy="335756"/>
            </a:xfrm>
            <a:prstGeom prst="rect">
              <a:avLst/>
            </a:prstGeom>
            <a:noFill/>
          </p:spPr>
          <p:txBody>
            <a:bodyPr wrap="none" rtlCol="0">
              <a:spAutoFit/>
            </a:bodyPr>
            <a:lstStyle/>
            <a:p>
              <a:r>
                <a:rPr lang="en-GB" b="1" dirty="0">
                  <a:latin typeface="Century Gothic" panose="020B0502020202020204" pitchFamily="34" charset="0"/>
                </a:rPr>
                <a:t>500ml</a:t>
              </a:r>
            </a:p>
          </p:txBody>
        </p:sp>
        <p:sp>
          <p:nvSpPr>
            <p:cNvPr id="40" name="TextBox 39">
              <a:extLst>
                <a:ext uri="{FF2B5EF4-FFF2-40B4-BE49-F238E27FC236}">
                  <a16:creationId xmlns:a16="http://schemas.microsoft.com/office/drawing/2014/main" id="{176E6FE6-B69F-4259-B300-2722B0FC4614}"/>
                </a:ext>
              </a:extLst>
            </p:cNvPr>
            <p:cNvSpPr txBox="1"/>
            <p:nvPr/>
          </p:nvSpPr>
          <p:spPr>
            <a:xfrm>
              <a:off x="5397627" y="3388730"/>
              <a:ext cx="377725" cy="335756"/>
            </a:xfrm>
            <a:prstGeom prst="rect">
              <a:avLst/>
            </a:prstGeom>
            <a:noFill/>
          </p:spPr>
          <p:txBody>
            <a:bodyPr wrap="none" rtlCol="0">
              <a:spAutoFit/>
            </a:bodyPr>
            <a:lstStyle/>
            <a:p>
              <a:r>
                <a:rPr lang="en-GB" b="1" dirty="0">
                  <a:latin typeface="Century Gothic" panose="020B0502020202020204" pitchFamily="34" charset="0"/>
                </a:rPr>
                <a:t>1L</a:t>
              </a:r>
            </a:p>
          </p:txBody>
        </p:sp>
        <p:sp>
          <p:nvSpPr>
            <p:cNvPr id="41" name="TextBox 40">
              <a:extLst>
                <a:ext uri="{FF2B5EF4-FFF2-40B4-BE49-F238E27FC236}">
                  <a16:creationId xmlns:a16="http://schemas.microsoft.com/office/drawing/2014/main" id="{F5457678-B40B-4992-AC24-4A87EA257357}"/>
                </a:ext>
              </a:extLst>
            </p:cNvPr>
            <p:cNvSpPr txBox="1"/>
            <p:nvPr/>
          </p:nvSpPr>
          <p:spPr>
            <a:xfrm>
              <a:off x="7074585" y="3388730"/>
              <a:ext cx="1556662" cy="335756"/>
            </a:xfrm>
            <a:prstGeom prst="rect">
              <a:avLst/>
            </a:prstGeom>
            <a:noFill/>
          </p:spPr>
          <p:txBody>
            <a:bodyPr wrap="none" rtlCol="0">
              <a:spAutoFit/>
            </a:bodyPr>
            <a:lstStyle/>
            <a:p>
              <a:r>
                <a:rPr lang="en-GB" b="1" dirty="0">
                  <a:latin typeface="Century Gothic" panose="020B0502020202020204" pitchFamily="34" charset="0"/>
                </a:rPr>
                <a:t>1L  and 500ml</a:t>
              </a:r>
            </a:p>
          </p:txBody>
        </p:sp>
      </p:grpSp>
      <p:sp>
        <p:nvSpPr>
          <p:cNvPr id="42" name="Rectangle 41">
            <a:extLst>
              <a:ext uri="{FF2B5EF4-FFF2-40B4-BE49-F238E27FC236}">
                <a16:creationId xmlns:a16="http://schemas.microsoft.com/office/drawing/2014/main" id="{F34485E4-76D4-4FFB-A371-956BC869FB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Put the bottles on the number line.</a:t>
            </a:r>
          </a:p>
          <a:p>
            <a:pPr lvl="0" fontAlgn="base">
              <a:defRPr/>
            </a:pP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66408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CE74F6E3-D0D5-44AE-85FF-1755588C57CE}"/>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0F6FFB77-4EC6-48B3-83AB-9E03DE6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029E27DE-ECBE-456D-AD19-890B7DD42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0" name="Picture 19">
            <a:extLst>
              <a:ext uri="{FF2B5EF4-FFF2-40B4-BE49-F238E27FC236}">
                <a16:creationId xmlns:a16="http://schemas.microsoft.com/office/drawing/2014/main" id="{B84312A3-4644-4602-B35D-81D8DF777B09}"/>
              </a:ext>
            </a:extLst>
          </p:cNvPr>
          <p:cNvPicPr>
            <a:picLocks noChangeAspect="1"/>
          </p:cNvPicPr>
          <p:nvPr/>
        </p:nvPicPr>
        <p:blipFill>
          <a:blip r:embed="rId4"/>
          <a:stretch>
            <a:fillRect/>
          </a:stretch>
        </p:blipFill>
        <p:spPr>
          <a:xfrm>
            <a:off x="115438" y="141338"/>
            <a:ext cx="8913124" cy="6322100"/>
          </a:xfrm>
          <a:prstGeom prst="rect">
            <a:avLst/>
          </a:prstGeom>
        </p:spPr>
      </p:pic>
      <p:graphicFrame>
        <p:nvGraphicFramePr>
          <p:cNvPr id="21" name="Table 20">
            <a:extLst>
              <a:ext uri="{FF2B5EF4-FFF2-40B4-BE49-F238E27FC236}">
                <a16:creationId xmlns:a16="http://schemas.microsoft.com/office/drawing/2014/main" id="{C3C2E9CE-A087-4078-8DC7-413D8AFDE9A4}"/>
              </a:ext>
            </a:extLst>
          </p:cNvPr>
          <p:cNvGraphicFramePr>
            <a:graphicFrameLocks noGrp="1"/>
          </p:cNvGraphicFramePr>
          <p:nvPr/>
        </p:nvGraphicFramePr>
        <p:xfrm>
          <a:off x="1431427" y="1636968"/>
          <a:ext cx="6096000" cy="5791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673974507"/>
                    </a:ext>
                  </a:extLst>
                </a:gridCol>
                <a:gridCol w="3048000">
                  <a:extLst>
                    <a:ext uri="{9D8B030D-6E8A-4147-A177-3AD203B41FA5}">
                      <a16:colId xmlns:a16="http://schemas.microsoft.com/office/drawing/2014/main" val="3497949118"/>
                    </a:ext>
                  </a:extLst>
                </a:gridCol>
              </a:tblGrid>
              <a:tr h="370840">
                <a:tc>
                  <a:txBody>
                    <a:bodyPr/>
                    <a:lstStyle/>
                    <a:p>
                      <a:pPr algn="ctr"/>
                      <a:r>
                        <a:rPr lang="en-GB" sz="3200" b="1" dirty="0">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452585"/>
                  </a:ext>
                </a:extLst>
              </a:tr>
            </a:tbl>
          </a:graphicData>
        </a:graphic>
      </p:graphicFrame>
      <p:sp>
        <p:nvSpPr>
          <p:cNvPr id="22" name="Rectangle 21">
            <a:extLst>
              <a:ext uri="{FF2B5EF4-FFF2-40B4-BE49-F238E27FC236}">
                <a16:creationId xmlns:a16="http://schemas.microsoft.com/office/drawing/2014/main" id="{F0921F1D-AAEF-4D6C-8F65-30E67745FF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Which container holds the least amount of liquid?</a:t>
            </a:r>
            <a:endParaRPr lang="en-GB" sz="2000" b="1" dirty="0">
              <a:solidFill>
                <a:prstClr val="white"/>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6801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 name="Group 12">
            <a:extLst>
              <a:ext uri="{FF2B5EF4-FFF2-40B4-BE49-F238E27FC236}">
                <a16:creationId xmlns:a16="http://schemas.microsoft.com/office/drawing/2014/main" id="{CE74F6E3-D0D5-44AE-85FF-1755588C57CE}"/>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0F6FFB77-4EC6-48B3-83AB-9E03DE6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029E27DE-ECBE-456D-AD19-890B7DD42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0" name="Picture 19">
            <a:extLst>
              <a:ext uri="{FF2B5EF4-FFF2-40B4-BE49-F238E27FC236}">
                <a16:creationId xmlns:a16="http://schemas.microsoft.com/office/drawing/2014/main" id="{B84312A3-4644-4602-B35D-81D8DF777B0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2" name="Rectangle 21">
            <a:extLst>
              <a:ext uri="{FF2B5EF4-FFF2-40B4-BE49-F238E27FC236}">
                <a16:creationId xmlns:a16="http://schemas.microsoft.com/office/drawing/2014/main" id="{F0921F1D-AAEF-4D6C-8F65-30E67745FF1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p>
          <a:p>
            <a:pPr lvl="0" algn="ctr"/>
            <a:endParaRPr lang="en-GB" sz="2000" b="1" u="sng" dirty="0">
              <a:solidFill>
                <a:srgbClr val="E7E6E6">
                  <a:lumMod val="50000"/>
                </a:srgbClr>
              </a:solidFill>
              <a:latin typeface="Century Gothic" panose="020B0502020202020204" pitchFamily="34" charset="0"/>
            </a:endParaRPr>
          </a:p>
          <a:p>
            <a:pPr lvl="0" algn="ctr" defTabSz="685800">
              <a:defRPr/>
            </a:pPr>
            <a:r>
              <a:rPr lang="en-GB" sz="2000" b="1" dirty="0">
                <a:solidFill>
                  <a:prstClr val="black"/>
                </a:solidFill>
                <a:latin typeface="Century Gothic" panose="020B0502020202020204" pitchFamily="34" charset="0"/>
              </a:rPr>
              <a:t>Which container holds the least amount of liquid?</a:t>
            </a:r>
            <a:endParaRPr lang="en-GB" sz="2000" b="1" dirty="0">
              <a:solidFill>
                <a:prstClr val="white"/>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8F7639F-EF4B-42F5-979F-69E0F2278B13}"/>
              </a:ext>
            </a:extLst>
          </p:cNvPr>
          <p:cNvGraphicFramePr>
            <a:graphicFrameLocks noGrp="1"/>
          </p:cNvGraphicFramePr>
          <p:nvPr>
            <p:extLst>
              <p:ext uri="{D42A27DB-BD31-4B8C-83A1-F6EECF244321}">
                <p14:modId xmlns:p14="http://schemas.microsoft.com/office/powerpoint/2010/main" val="297735245"/>
              </p:ext>
            </p:extLst>
          </p:nvPr>
        </p:nvGraphicFramePr>
        <p:xfrm>
          <a:off x="1431427" y="1636968"/>
          <a:ext cx="6096000" cy="5791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673974507"/>
                    </a:ext>
                  </a:extLst>
                </a:gridCol>
                <a:gridCol w="3048000">
                  <a:extLst>
                    <a:ext uri="{9D8B030D-6E8A-4147-A177-3AD203B41FA5}">
                      <a16:colId xmlns:a16="http://schemas.microsoft.com/office/drawing/2014/main" val="3497949118"/>
                    </a:ext>
                  </a:extLst>
                </a:gridCol>
              </a:tblGrid>
              <a:tr h="370840">
                <a:tc>
                  <a:txBody>
                    <a:bodyPr/>
                    <a:lstStyle/>
                    <a:p>
                      <a:pPr algn="ctr"/>
                      <a:r>
                        <a:rPr lang="en-GB" sz="3200" b="1" dirty="0">
                          <a:solidFill>
                            <a:schemeClr val="bg1">
                              <a:lumMod val="50000"/>
                            </a:schemeClr>
                          </a:solidFill>
                          <a:latin typeface="Century Gothic" panose="020B0502020202020204" pitchFamily="34" charset="0"/>
                        </a:rPr>
                        <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452585"/>
                  </a:ext>
                </a:extLst>
              </a:tr>
            </a:tbl>
          </a:graphicData>
        </a:graphic>
      </p:graphicFrame>
    </p:spTree>
    <p:extLst>
      <p:ext uri="{BB962C8B-B14F-4D97-AF65-F5344CB8AC3E}">
        <p14:creationId xmlns:p14="http://schemas.microsoft.com/office/powerpoint/2010/main" val="1118964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or &gt; to complete the sentences.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108BFD2-1A44-4878-9C3B-E8CED0A57A21}"/>
              </a:ext>
            </a:extLst>
          </p:cNvPr>
          <p:cNvGraphicFramePr>
            <a:graphicFrameLocks noGrp="1"/>
          </p:cNvGraphicFramePr>
          <p:nvPr/>
        </p:nvGraphicFramePr>
        <p:xfrm>
          <a:off x="1820000" y="2379737"/>
          <a:ext cx="5504000" cy="10683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3154862"/>
                    </a:ext>
                  </a:extLst>
                </a:gridCol>
                <a:gridCol w="1440000">
                  <a:extLst>
                    <a:ext uri="{9D8B030D-6E8A-4147-A177-3AD203B41FA5}">
                      <a16:colId xmlns:a16="http://schemas.microsoft.com/office/drawing/2014/main" val="324733582"/>
                    </a:ext>
                  </a:extLst>
                </a:gridCol>
                <a:gridCol w="2032000">
                  <a:extLst>
                    <a:ext uri="{9D8B030D-6E8A-4147-A177-3AD203B41FA5}">
                      <a16:colId xmlns:a16="http://schemas.microsoft.com/office/drawing/2014/main" val="2384324582"/>
                    </a:ext>
                  </a:extLst>
                </a:gridCol>
              </a:tblGrid>
              <a:tr h="1068319">
                <a:tc>
                  <a:txBody>
                    <a:bodyPr/>
                    <a:lstStyle/>
                    <a:p>
                      <a:pPr algn="ctr"/>
                      <a:r>
                        <a:rPr lang="en-GB" sz="3500" b="1" dirty="0">
                          <a:solidFill>
                            <a:schemeClr val="tx1"/>
                          </a:solidFill>
                          <a:latin typeface="Century Gothic" panose="020B0502020202020204" pitchFamily="34" charset="0"/>
                        </a:rPr>
                        <a:t>1L</a:t>
                      </a:r>
                    </a:p>
                  </a:txBody>
                  <a:tcPr anchor="ct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5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solidFill>
                            <a:schemeClr val="tx1"/>
                          </a:solidFill>
                          <a:latin typeface="Century Gothic" panose="020B0502020202020204" pitchFamily="34" charset="0"/>
                        </a:rPr>
                        <a:t>10ml</a:t>
                      </a:r>
                    </a:p>
                  </a:txBody>
                  <a:tcPr anchor="ct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090298"/>
                  </a:ext>
                </a:extLst>
              </a:tr>
            </a:tbl>
          </a:graphicData>
        </a:graphic>
      </p:graphicFrame>
      <p:graphicFrame>
        <p:nvGraphicFramePr>
          <p:cNvPr id="22" name="Table 21">
            <a:extLst>
              <a:ext uri="{FF2B5EF4-FFF2-40B4-BE49-F238E27FC236}">
                <a16:creationId xmlns:a16="http://schemas.microsoft.com/office/drawing/2014/main" id="{58A70924-38A1-4BDC-989B-AA7F2F7655B9}"/>
              </a:ext>
            </a:extLst>
          </p:cNvPr>
          <p:cNvGraphicFramePr>
            <a:graphicFrameLocks noGrp="1"/>
          </p:cNvGraphicFramePr>
          <p:nvPr/>
        </p:nvGraphicFramePr>
        <p:xfrm>
          <a:off x="1820000" y="3945306"/>
          <a:ext cx="5504000" cy="10683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3154862"/>
                    </a:ext>
                  </a:extLst>
                </a:gridCol>
                <a:gridCol w="1440000">
                  <a:extLst>
                    <a:ext uri="{9D8B030D-6E8A-4147-A177-3AD203B41FA5}">
                      <a16:colId xmlns:a16="http://schemas.microsoft.com/office/drawing/2014/main" val="324733582"/>
                    </a:ext>
                  </a:extLst>
                </a:gridCol>
                <a:gridCol w="2032000">
                  <a:extLst>
                    <a:ext uri="{9D8B030D-6E8A-4147-A177-3AD203B41FA5}">
                      <a16:colId xmlns:a16="http://schemas.microsoft.com/office/drawing/2014/main" val="2384324582"/>
                    </a:ext>
                  </a:extLst>
                </a:gridCol>
              </a:tblGrid>
              <a:tr h="1068319">
                <a:tc>
                  <a:txBody>
                    <a:bodyPr/>
                    <a:lstStyle/>
                    <a:p>
                      <a:pPr algn="ctr"/>
                      <a:r>
                        <a:rPr lang="en-GB" sz="3500" dirty="0">
                          <a:solidFill>
                            <a:schemeClr val="tx1"/>
                          </a:solidFill>
                          <a:latin typeface="Century Gothic" panose="020B0502020202020204" pitchFamily="34" charset="0"/>
                        </a:rPr>
                        <a:t>750ml</a:t>
                      </a:r>
                    </a:p>
                  </a:txBody>
                  <a:tcPr anchor="ct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500"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dirty="0">
                          <a:solidFill>
                            <a:schemeClr val="tx1"/>
                          </a:solidFill>
                          <a:latin typeface="Century Gothic" panose="020B0502020202020204" pitchFamily="34" charset="0"/>
                        </a:rPr>
                        <a:t>2L</a:t>
                      </a:r>
                    </a:p>
                  </a:txBody>
                  <a:tcPr anchor="ct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090298"/>
                  </a:ext>
                </a:extLst>
              </a:tr>
            </a:tbl>
          </a:graphicData>
        </a:graphic>
      </p:graphicFrame>
      <p:grpSp>
        <p:nvGrpSpPr>
          <p:cNvPr id="13" name="Group 12">
            <a:extLst>
              <a:ext uri="{FF2B5EF4-FFF2-40B4-BE49-F238E27FC236}">
                <a16:creationId xmlns:a16="http://schemas.microsoft.com/office/drawing/2014/main" id="{CE74F6E3-D0D5-44AE-85FF-1755588C57CE}"/>
              </a:ext>
            </a:extLst>
          </p:cNvPr>
          <p:cNvGrpSpPr/>
          <p:nvPr/>
        </p:nvGrpSpPr>
        <p:grpSpPr>
          <a:xfrm>
            <a:off x="27814" y="6454317"/>
            <a:ext cx="1231337" cy="403587"/>
            <a:chOff x="27814" y="6454317"/>
            <a:chExt cx="1231337" cy="403587"/>
          </a:xfrm>
        </p:grpSpPr>
        <p:pic>
          <p:nvPicPr>
            <p:cNvPr id="14" name="Picture 13" descr="A close up of a sign&#10;&#10;Description generated with high confidence">
              <a:extLst>
                <a:ext uri="{FF2B5EF4-FFF2-40B4-BE49-F238E27FC236}">
                  <a16:creationId xmlns:a16="http://schemas.microsoft.com/office/drawing/2014/main" id="{0F6FFB77-4EC6-48B3-83AB-9E03DE675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029E27DE-ECBE-456D-AD19-890B7DD42E9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41139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&lt; or &gt; to complete the sentences.</a:t>
            </a:r>
          </a:p>
          <a:p>
            <a:pPr algn="ct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7108BFD2-1A44-4878-9C3B-E8CED0A57A21}"/>
              </a:ext>
            </a:extLst>
          </p:cNvPr>
          <p:cNvGraphicFramePr>
            <a:graphicFrameLocks noGrp="1"/>
          </p:cNvGraphicFramePr>
          <p:nvPr>
            <p:extLst>
              <p:ext uri="{D42A27DB-BD31-4B8C-83A1-F6EECF244321}">
                <p14:modId xmlns:p14="http://schemas.microsoft.com/office/powerpoint/2010/main" val="2819330369"/>
              </p:ext>
            </p:extLst>
          </p:nvPr>
        </p:nvGraphicFramePr>
        <p:xfrm>
          <a:off x="1820000" y="2379737"/>
          <a:ext cx="5504000" cy="10683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3154862"/>
                    </a:ext>
                  </a:extLst>
                </a:gridCol>
                <a:gridCol w="1440000">
                  <a:extLst>
                    <a:ext uri="{9D8B030D-6E8A-4147-A177-3AD203B41FA5}">
                      <a16:colId xmlns:a16="http://schemas.microsoft.com/office/drawing/2014/main" val="324733582"/>
                    </a:ext>
                  </a:extLst>
                </a:gridCol>
                <a:gridCol w="2032000">
                  <a:extLst>
                    <a:ext uri="{9D8B030D-6E8A-4147-A177-3AD203B41FA5}">
                      <a16:colId xmlns:a16="http://schemas.microsoft.com/office/drawing/2014/main" val="2384324582"/>
                    </a:ext>
                  </a:extLst>
                </a:gridCol>
              </a:tblGrid>
              <a:tr h="1068319">
                <a:tc>
                  <a:txBody>
                    <a:bodyPr/>
                    <a:lstStyle/>
                    <a:p>
                      <a:pPr algn="ctr"/>
                      <a:r>
                        <a:rPr lang="en-GB" sz="3500" b="1" dirty="0">
                          <a:solidFill>
                            <a:schemeClr val="tx1"/>
                          </a:solidFill>
                          <a:latin typeface="Century Gothic" panose="020B0502020202020204" pitchFamily="34" charset="0"/>
                        </a:rPr>
                        <a:t>1L</a:t>
                      </a:r>
                    </a:p>
                  </a:txBody>
                  <a:tcPr anchor="ctr">
                    <a:lnL w="12700" cmpd="sng">
                      <a:noFill/>
                    </a:lnL>
                    <a:lnR w="28575" cap="flat" cmpd="sng" algn="ctr">
                      <a:solidFill>
                        <a:srgbClr val="FF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500" b="1" dirty="0">
                          <a:solidFill>
                            <a:srgbClr val="FF0000"/>
                          </a:solidFill>
                          <a:latin typeface="Century Gothic" panose="020B0502020202020204" pitchFamily="34" charset="0"/>
                        </a:rPr>
                        <a:t>&gt;</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b="1" dirty="0">
                          <a:solidFill>
                            <a:schemeClr val="tx1"/>
                          </a:solidFill>
                          <a:latin typeface="Century Gothic" panose="020B0502020202020204" pitchFamily="34" charset="0"/>
                        </a:rPr>
                        <a:t>10ml</a:t>
                      </a:r>
                    </a:p>
                  </a:txBody>
                  <a:tcPr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090298"/>
                  </a:ext>
                </a:extLst>
              </a:tr>
            </a:tbl>
          </a:graphicData>
        </a:graphic>
      </p:graphicFrame>
      <p:graphicFrame>
        <p:nvGraphicFramePr>
          <p:cNvPr id="22" name="Table 21">
            <a:extLst>
              <a:ext uri="{FF2B5EF4-FFF2-40B4-BE49-F238E27FC236}">
                <a16:creationId xmlns:a16="http://schemas.microsoft.com/office/drawing/2014/main" id="{58A70924-38A1-4BDC-989B-AA7F2F7655B9}"/>
              </a:ext>
            </a:extLst>
          </p:cNvPr>
          <p:cNvGraphicFramePr>
            <a:graphicFrameLocks noGrp="1"/>
          </p:cNvGraphicFramePr>
          <p:nvPr>
            <p:extLst>
              <p:ext uri="{D42A27DB-BD31-4B8C-83A1-F6EECF244321}">
                <p14:modId xmlns:p14="http://schemas.microsoft.com/office/powerpoint/2010/main" val="3017014659"/>
              </p:ext>
            </p:extLst>
          </p:nvPr>
        </p:nvGraphicFramePr>
        <p:xfrm>
          <a:off x="1820000" y="3945306"/>
          <a:ext cx="5504000" cy="10683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63154862"/>
                    </a:ext>
                  </a:extLst>
                </a:gridCol>
                <a:gridCol w="1440000">
                  <a:extLst>
                    <a:ext uri="{9D8B030D-6E8A-4147-A177-3AD203B41FA5}">
                      <a16:colId xmlns:a16="http://schemas.microsoft.com/office/drawing/2014/main" val="324733582"/>
                    </a:ext>
                  </a:extLst>
                </a:gridCol>
                <a:gridCol w="2032000">
                  <a:extLst>
                    <a:ext uri="{9D8B030D-6E8A-4147-A177-3AD203B41FA5}">
                      <a16:colId xmlns:a16="http://schemas.microsoft.com/office/drawing/2014/main" val="2384324582"/>
                    </a:ext>
                  </a:extLst>
                </a:gridCol>
              </a:tblGrid>
              <a:tr h="1068319">
                <a:tc>
                  <a:txBody>
                    <a:bodyPr/>
                    <a:lstStyle/>
                    <a:p>
                      <a:pPr algn="ctr"/>
                      <a:r>
                        <a:rPr lang="en-GB" sz="3500" dirty="0">
                          <a:solidFill>
                            <a:schemeClr val="tx1"/>
                          </a:solidFill>
                          <a:latin typeface="Century Gothic" panose="020B0502020202020204" pitchFamily="34" charset="0"/>
                        </a:rPr>
                        <a:t>750ml</a:t>
                      </a:r>
                    </a:p>
                  </a:txBody>
                  <a:tcPr anchor="ctr">
                    <a:lnL w="12700" cmpd="sng">
                      <a:noFill/>
                    </a:lnL>
                    <a:lnR w="28575" cap="flat" cmpd="sng" algn="ctr">
                      <a:solidFill>
                        <a:srgbClr val="FF0000"/>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500" dirty="0">
                          <a:solidFill>
                            <a:srgbClr val="FF0000"/>
                          </a:solidFill>
                          <a:latin typeface="Century Gothic" panose="020B0502020202020204" pitchFamily="34" charset="0"/>
                        </a:rPr>
                        <a:t>&lt;</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500" dirty="0">
                          <a:solidFill>
                            <a:schemeClr val="tx1"/>
                          </a:solidFill>
                          <a:latin typeface="Century Gothic" panose="020B0502020202020204" pitchFamily="34" charset="0"/>
                        </a:rPr>
                        <a:t>2L</a:t>
                      </a:r>
                    </a:p>
                  </a:txBody>
                  <a:tcPr anchor="ctr">
                    <a:lnL w="28575" cap="flat" cmpd="sng" algn="ctr">
                      <a:solidFill>
                        <a:srgbClr val="FF0000"/>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1090298"/>
                  </a:ext>
                </a:extLst>
              </a:tr>
            </a:tbl>
          </a:graphicData>
        </a:graphic>
      </p:graphicFrame>
      <p:grpSp>
        <p:nvGrpSpPr>
          <p:cNvPr id="9" name="Group 8">
            <a:extLst>
              <a:ext uri="{FF2B5EF4-FFF2-40B4-BE49-F238E27FC236}">
                <a16:creationId xmlns:a16="http://schemas.microsoft.com/office/drawing/2014/main" id="{30ABA710-D939-4139-8F47-EFDF8C2B6672}"/>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93C2E880-CEAF-4604-873D-A65FC2AC0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76C5C653-BE8B-47A9-8E7C-7AFC046CFFA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7528892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67081-022D-4E12-99F5-17052CEE62A5}"/>
</file>

<file path=customXml/itemProps2.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f0ae0ff-29c4-4766-b250-c1a9bee8d430"/>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4488</TotalTime>
  <Words>896</Words>
  <Application>Microsoft Office PowerPoint</Application>
  <PresentationFormat>On-screen Show (4:3)</PresentationFormat>
  <Paragraphs>437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Davina S</cp:lastModifiedBy>
  <cp:revision>68</cp:revision>
  <dcterms:created xsi:type="dcterms:W3CDTF">2018-03-17T10:08:43Z</dcterms:created>
  <dcterms:modified xsi:type="dcterms:W3CDTF">2019-06-05T12:45:16Z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