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67" r:id="rId5"/>
    <p:sldId id="256" r:id="rId6"/>
    <p:sldId id="366" r:id="rId7"/>
    <p:sldId id="368" r:id="rId8"/>
    <p:sldId id="365" r:id="rId9"/>
    <p:sldId id="383" r:id="rId10"/>
    <p:sldId id="369" r:id="rId11"/>
    <p:sldId id="372" r:id="rId12"/>
    <p:sldId id="384" r:id="rId13"/>
    <p:sldId id="373" r:id="rId14"/>
    <p:sldId id="374" r:id="rId15"/>
    <p:sldId id="375" r:id="rId16"/>
    <p:sldId id="376" r:id="rId17"/>
    <p:sldId id="355" r:id="rId18"/>
    <p:sldId id="377" r:id="rId19"/>
    <p:sldId id="386" r:id="rId20"/>
    <p:sldId id="389" r:id="rId21"/>
    <p:sldId id="314" r:id="rId22"/>
    <p:sldId id="390" r:id="rId23"/>
    <p:sldId id="39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FCCAD9-F2B6-4B09-8584-F06AB98C519E}" v="59" dt="2019-06-06T13:24:40.7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4" autoAdjust="0"/>
    <p:restoredTop sz="94660"/>
  </p:normalViewPr>
  <p:slideViewPr>
    <p:cSldViewPr snapToGrid="0">
      <p:cViewPr varScale="1">
        <p:scale>
          <a:sx n="60" d="100"/>
          <a:sy n="60" d="100"/>
        </p:scale>
        <p:origin x="158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Fitzpatrick" userId="d1b284ec-d1dd-4765-b823-b34899491c26" providerId="ADAL" clId="{BDFCCAD9-F2B6-4B09-8584-F06AB98C519E}"/>
    <pc:docChg chg="undo custSel addSld delSld modSld sldOrd">
      <pc:chgData name="Jan Fitzpatrick" userId="d1b284ec-d1dd-4765-b823-b34899491c26" providerId="ADAL" clId="{BDFCCAD9-F2B6-4B09-8584-F06AB98C519E}" dt="2019-06-06T13:24:40.775" v="571"/>
      <pc:docMkLst>
        <pc:docMk/>
      </pc:docMkLst>
      <pc:sldChg chg="addSp delSp modSp">
        <pc:chgData name="Jan Fitzpatrick" userId="d1b284ec-d1dd-4765-b823-b34899491c26" providerId="ADAL" clId="{BDFCCAD9-F2B6-4B09-8584-F06AB98C519E}" dt="2019-06-06T12:05:04.430" v="545" actId="20577"/>
        <pc:sldMkLst>
          <pc:docMk/>
          <pc:sldMk cId="636014570" sldId="314"/>
        </pc:sldMkLst>
        <pc:spChg chg="mod topLvl">
          <ac:chgData name="Jan Fitzpatrick" userId="d1b284ec-d1dd-4765-b823-b34899491c26" providerId="ADAL" clId="{BDFCCAD9-F2B6-4B09-8584-F06AB98C519E}" dt="2019-06-06T12:00:06.486" v="241" actId="555"/>
          <ac:spMkLst>
            <pc:docMk/>
            <pc:sldMk cId="636014570" sldId="314"/>
            <ac:spMk id="13" creationId="{1D1B7B6A-A061-4E2C-B5A4-9D42A2C717B9}"/>
          </ac:spMkLst>
        </pc:spChg>
        <pc:spChg chg="mod topLvl">
          <ac:chgData name="Jan Fitzpatrick" userId="d1b284ec-d1dd-4765-b823-b34899491c26" providerId="ADAL" clId="{BDFCCAD9-F2B6-4B09-8584-F06AB98C519E}" dt="2019-06-06T11:59:11.726" v="198" actId="1076"/>
          <ac:spMkLst>
            <pc:docMk/>
            <pc:sldMk cId="636014570" sldId="314"/>
            <ac:spMk id="14" creationId="{3952B297-7FAB-4AA4-AED0-2FB9574016B9}"/>
          </ac:spMkLst>
        </pc:spChg>
        <pc:spChg chg="mod">
          <ac:chgData name="Jan Fitzpatrick" userId="d1b284ec-d1dd-4765-b823-b34899491c26" providerId="ADAL" clId="{BDFCCAD9-F2B6-4B09-8584-F06AB98C519E}" dt="2019-06-06T12:05:04.430" v="545" actId="20577"/>
          <ac:spMkLst>
            <pc:docMk/>
            <pc:sldMk cId="636014570" sldId="314"/>
            <ac:spMk id="19" creationId="{5252A847-DE45-4FA3-A1F8-EEBEB845FF8E}"/>
          </ac:spMkLst>
        </pc:spChg>
        <pc:grpChg chg="del mod">
          <ac:chgData name="Jan Fitzpatrick" userId="d1b284ec-d1dd-4765-b823-b34899491c26" providerId="ADAL" clId="{BDFCCAD9-F2B6-4B09-8584-F06AB98C519E}" dt="2019-06-06T11:45:11.683" v="121" actId="165"/>
          <ac:grpSpMkLst>
            <pc:docMk/>
            <pc:sldMk cId="636014570" sldId="314"/>
            <ac:grpSpMk id="9" creationId="{F43656EA-B827-49F9-9EC7-47A87F9EBA88}"/>
          </ac:grpSpMkLst>
        </pc:grpChg>
        <pc:picChg chg="add del mod modCrop">
          <ac:chgData name="Jan Fitzpatrick" userId="d1b284ec-d1dd-4765-b823-b34899491c26" providerId="ADAL" clId="{BDFCCAD9-F2B6-4B09-8584-F06AB98C519E}" dt="2019-06-06T11:53:39.866" v="158" actId="478"/>
          <ac:picMkLst>
            <pc:docMk/>
            <pc:sldMk cId="636014570" sldId="314"/>
            <ac:picMk id="3" creationId="{6A531002-16C1-4346-B246-DDEFBB0B44C8}"/>
          </ac:picMkLst>
        </pc:picChg>
        <pc:picChg chg="del mod topLvl">
          <ac:chgData name="Jan Fitzpatrick" userId="d1b284ec-d1dd-4765-b823-b34899491c26" providerId="ADAL" clId="{BDFCCAD9-F2B6-4B09-8584-F06AB98C519E}" dt="2019-06-06T11:56:10.792" v="166" actId="478"/>
          <ac:picMkLst>
            <pc:docMk/>
            <pc:sldMk cId="636014570" sldId="314"/>
            <ac:picMk id="10" creationId="{D4DDD950-11A6-45F8-857B-489382815F2C}"/>
          </ac:picMkLst>
        </pc:picChg>
        <pc:picChg chg="add del mod">
          <ac:chgData name="Jan Fitzpatrick" userId="d1b284ec-d1dd-4765-b823-b34899491c26" providerId="ADAL" clId="{BDFCCAD9-F2B6-4B09-8584-F06AB98C519E}" dt="2019-06-06T11:55:13.840" v="162" actId="478"/>
          <ac:picMkLst>
            <pc:docMk/>
            <pc:sldMk cId="636014570" sldId="314"/>
            <ac:picMk id="15" creationId="{52CF1CBE-2CBF-43D0-A116-D80F640F9A0A}"/>
          </ac:picMkLst>
        </pc:picChg>
        <pc:picChg chg="add mod">
          <ac:chgData name="Jan Fitzpatrick" userId="d1b284ec-d1dd-4765-b823-b34899491c26" providerId="ADAL" clId="{BDFCCAD9-F2B6-4B09-8584-F06AB98C519E}" dt="2019-06-06T12:00:06.486" v="241" actId="555"/>
          <ac:picMkLst>
            <pc:docMk/>
            <pc:sldMk cId="636014570" sldId="314"/>
            <ac:picMk id="16" creationId="{D495BF9D-1C0D-49C6-9696-D0E4C2DE8652}"/>
          </ac:picMkLst>
        </pc:picChg>
      </pc:sldChg>
      <pc:sldChg chg="modSp">
        <pc:chgData name="Jan Fitzpatrick" userId="d1b284ec-d1dd-4765-b823-b34899491c26" providerId="ADAL" clId="{BDFCCAD9-F2B6-4B09-8584-F06AB98C519E}" dt="2019-06-06T11:38:16.028" v="36" actId="20577"/>
        <pc:sldMkLst>
          <pc:docMk/>
          <pc:sldMk cId="1071900124" sldId="355"/>
        </pc:sldMkLst>
        <pc:spChg chg="mod">
          <ac:chgData name="Jan Fitzpatrick" userId="d1b284ec-d1dd-4765-b823-b34899491c26" providerId="ADAL" clId="{BDFCCAD9-F2B6-4B09-8584-F06AB98C519E}" dt="2019-06-06T11:38:16.028" v="36" actId="20577"/>
          <ac:spMkLst>
            <pc:docMk/>
            <pc:sldMk cId="1071900124" sldId="355"/>
            <ac:spMk id="19" creationId="{5252A847-DE45-4FA3-A1F8-EEBEB845FF8E}"/>
          </ac:spMkLst>
        </pc:spChg>
      </pc:sldChg>
      <pc:sldChg chg="modSp">
        <pc:chgData name="Jan Fitzpatrick" userId="d1b284ec-d1dd-4765-b823-b34899491c26" providerId="ADAL" clId="{BDFCCAD9-F2B6-4B09-8584-F06AB98C519E}" dt="2019-06-06T11:29:29.708" v="0" actId="732"/>
        <pc:sldMkLst>
          <pc:docMk/>
          <pc:sldMk cId="2110078745" sldId="367"/>
        </pc:sldMkLst>
        <pc:picChg chg="mod modCrop">
          <ac:chgData name="Jan Fitzpatrick" userId="d1b284ec-d1dd-4765-b823-b34899491c26" providerId="ADAL" clId="{BDFCCAD9-F2B6-4B09-8584-F06AB98C519E}" dt="2019-06-06T11:29:29.708" v="0" actId="732"/>
          <ac:picMkLst>
            <pc:docMk/>
            <pc:sldMk cId="2110078745" sldId="367"/>
            <ac:picMk id="9" creationId="{BE10E778-FB36-475C-BE47-58C3ADAC705E}"/>
          </ac:picMkLst>
        </pc:picChg>
      </pc:sldChg>
      <pc:sldChg chg="delSp modSp">
        <pc:chgData name="Jan Fitzpatrick" userId="d1b284ec-d1dd-4765-b823-b34899491c26" providerId="ADAL" clId="{BDFCCAD9-F2B6-4B09-8584-F06AB98C519E}" dt="2019-06-06T11:31:42.236" v="9"/>
        <pc:sldMkLst>
          <pc:docMk/>
          <pc:sldMk cId="933866471" sldId="369"/>
        </pc:sldMkLst>
        <pc:spChg chg="del">
          <ac:chgData name="Jan Fitzpatrick" userId="d1b284ec-d1dd-4765-b823-b34899491c26" providerId="ADAL" clId="{BDFCCAD9-F2B6-4B09-8584-F06AB98C519E}" dt="2019-06-06T11:29:54.621" v="1" actId="478"/>
          <ac:spMkLst>
            <pc:docMk/>
            <pc:sldMk cId="933866471" sldId="369"/>
            <ac:spMk id="10" creationId="{3DC5BF1C-07AB-43A9-B07A-287D9C1BF6D2}"/>
          </ac:spMkLst>
        </pc:spChg>
        <pc:graphicFrameChg chg="mod ord">
          <ac:chgData name="Jan Fitzpatrick" userId="d1b284ec-d1dd-4765-b823-b34899491c26" providerId="ADAL" clId="{BDFCCAD9-F2B6-4B09-8584-F06AB98C519E}" dt="2019-06-06T11:31:42.236" v="9"/>
          <ac:graphicFrameMkLst>
            <pc:docMk/>
            <pc:sldMk cId="933866471" sldId="369"/>
            <ac:graphicFrameMk id="13" creationId="{25575E07-B694-4E60-BEB7-26C12B7BDFBA}"/>
          </ac:graphicFrameMkLst>
        </pc:graphicFrameChg>
        <pc:cxnChg chg="ord">
          <ac:chgData name="Jan Fitzpatrick" userId="d1b284ec-d1dd-4765-b823-b34899491c26" providerId="ADAL" clId="{BDFCCAD9-F2B6-4B09-8584-F06AB98C519E}" dt="2019-06-06T11:30:03.441" v="3" actId="167"/>
          <ac:cxnSpMkLst>
            <pc:docMk/>
            <pc:sldMk cId="933866471" sldId="369"/>
            <ac:cxnSpMk id="15" creationId="{6047BD2D-C362-4690-8491-50F9B741DC52}"/>
          </ac:cxnSpMkLst>
        </pc:cxnChg>
        <pc:cxnChg chg="mod">
          <ac:chgData name="Jan Fitzpatrick" userId="d1b284ec-d1dd-4765-b823-b34899491c26" providerId="ADAL" clId="{BDFCCAD9-F2B6-4B09-8584-F06AB98C519E}" dt="2019-06-06T11:30:21.496" v="6" actId="1076"/>
          <ac:cxnSpMkLst>
            <pc:docMk/>
            <pc:sldMk cId="933866471" sldId="369"/>
            <ac:cxnSpMk id="18" creationId="{8756D2EA-6B83-4622-BA5D-FE4E51EE65A9}"/>
          </ac:cxnSpMkLst>
        </pc:cxnChg>
      </pc:sldChg>
      <pc:sldChg chg="modSp">
        <pc:chgData name="Jan Fitzpatrick" userId="d1b284ec-d1dd-4765-b823-b34899491c26" providerId="ADAL" clId="{BDFCCAD9-F2B6-4B09-8584-F06AB98C519E}" dt="2019-06-06T11:33:47.124" v="15" actId="20577"/>
        <pc:sldMkLst>
          <pc:docMk/>
          <pc:sldMk cId="694904724" sldId="373"/>
        </pc:sldMkLst>
        <pc:spChg chg="mod">
          <ac:chgData name="Jan Fitzpatrick" userId="d1b284ec-d1dd-4765-b823-b34899491c26" providerId="ADAL" clId="{BDFCCAD9-F2B6-4B09-8584-F06AB98C519E}" dt="2019-06-06T11:33:47.124" v="15" actId="20577"/>
          <ac:spMkLst>
            <pc:docMk/>
            <pc:sldMk cId="694904724" sldId="373"/>
            <ac:spMk id="19" creationId="{5252A847-DE45-4FA3-A1F8-EEBEB845FF8E}"/>
          </ac:spMkLst>
        </pc:spChg>
      </pc:sldChg>
      <pc:sldChg chg="modSp">
        <pc:chgData name="Jan Fitzpatrick" userId="d1b284ec-d1dd-4765-b823-b34899491c26" providerId="ADAL" clId="{BDFCCAD9-F2B6-4B09-8584-F06AB98C519E}" dt="2019-06-06T11:33:51.978" v="19" actId="20577"/>
        <pc:sldMkLst>
          <pc:docMk/>
          <pc:sldMk cId="3247534502" sldId="374"/>
        </pc:sldMkLst>
        <pc:spChg chg="mod">
          <ac:chgData name="Jan Fitzpatrick" userId="d1b284ec-d1dd-4765-b823-b34899491c26" providerId="ADAL" clId="{BDFCCAD9-F2B6-4B09-8584-F06AB98C519E}" dt="2019-06-06T11:33:51.978" v="19" actId="20577"/>
          <ac:spMkLst>
            <pc:docMk/>
            <pc:sldMk cId="3247534502" sldId="374"/>
            <ac:spMk id="19" creationId="{5252A847-DE45-4FA3-A1F8-EEBEB845FF8E}"/>
          </ac:spMkLst>
        </pc:spChg>
      </pc:sldChg>
      <pc:sldChg chg="modSp">
        <pc:chgData name="Jan Fitzpatrick" userId="d1b284ec-d1dd-4765-b823-b34899491c26" providerId="ADAL" clId="{BDFCCAD9-F2B6-4B09-8584-F06AB98C519E}" dt="2019-06-06T11:36:04.666" v="22" actId="2711"/>
        <pc:sldMkLst>
          <pc:docMk/>
          <pc:sldMk cId="226965953" sldId="375"/>
        </pc:sldMkLst>
        <pc:graphicFrameChg chg="modGraphic">
          <ac:chgData name="Jan Fitzpatrick" userId="d1b284ec-d1dd-4765-b823-b34899491c26" providerId="ADAL" clId="{BDFCCAD9-F2B6-4B09-8584-F06AB98C519E}" dt="2019-06-06T11:36:04.666" v="22" actId="2711"/>
          <ac:graphicFrameMkLst>
            <pc:docMk/>
            <pc:sldMk cId="226965953" sldId="375"/>
            <ac:graphicFrameMk id="9" creationId="{CFB94596-8C16-4740-8623-446A008008AE}"/>
          </ac:graphicFrameMkLst>
        </pc:graphicFrameChg>
      </pc:sldChg>
      <pc:sldChg chg="modSp">
        <pc:chgData name="Jan Fitzpatrick" userId="d1b284ec-d1dd-4765-b823-b34899491c26" providerId="ADAL" clId="{BDFCCAD9-F2B6-4B09-8584-F06AB98C519E}" dt="2019-06-06T13:24:12.073" v="570"/>
        <pc:sldMkLst>
          <pc:docMk/>
          <pc:sldMk cId="2277954282" sldId="376"/>
        </pc:sldMkLst>
        <pc:graphicFrameChg chg="mod modGraphic">
          <ac:chgData name="Jan Fitzpatrick" userId="d1b284ec-d1dd-4765-b823-b34899491c26" providerId="ADAL" clId="{BDFCCAD9-F2B6-4B09-8584-F06AB98C519E}" dt="2019-06-06T13:24:07.813" v="569" actId="572"/>
          <ac:graphicFrameMkLst>
            <pc:docMk/>
            <pc:sldMk cId="2277954282" sldId="376"/>
            <ac:graphicFrameMk id="9" creationId="{CFB94596-8C16-4740-8623-446A008008AE}"/>
          </ac:graphicFrameMkLst>
        </pc:graphicFrameChg>
        <pc:graphicFrameChg chg="mod modGraphic">
          <ac:chgData name="Jan Fitzpatrick" userId="d1b284ec-d1dd-4765-b823-b34899491c26" providerId="ADAL" clId="{BDFCCAD9-F2B6-4B09-8584-F06AB98C519E}" dt="2019-06-06T13:23:11.563" v="558" actId="572"/>
          <ac:graphicFrameMkLst>
            <pc:docMk/>
            <pc:sldMk cId="2277954282" sldId="376"/>
            <ac:graphicFrameMk id="27" creationId="{DBBF09C4-B6B3-439D-96FF-B011AC9366C1}"/>
          </ac:graphicFrameMkLst>
        </pc:graphicFrameChg>
        <pc:graphicFrameChg chg="mod modGraphic">
          <ac:chgData name="Jan Fitzpatrick" userId="d1b284ec-d1dd-4765-b823-b34899491c26" providerId="ADAL" clId="{BDFCCAD9-F2B6-4B09-8584-F06AB98C519E}" dt="2019-06-06T13:23:15.741" v="559"/>
          <ac:graphicFrameMkLst>
            <pc:docMk/>
            <pc:sldMk cId="2277954282" sldId="376"/>
            <ac:graphicFrameMk id="28" creationId="{5E4C7170-265F-4B74-8C94-0FBD3BFA39D4}"/>
          </ac:graphicFrameMkLst>
        </pc:graphicFrameChg>
        <pc:graphicFrameChg chg="mod modGraphic">
          <ac:chgData name="Jan Fitzpatrick" userId="d1b284ec-d1dd-4765-b823-b34899491c26" providerId="ADAL" clId="{BDFCCAD9-F2B6-4B09-8584-F06AB98C519E}" dt="2019-06-06T13:23:20.670" v="560"/>
          <ac:graphicFrameMkLst>
            <pc:docMk/>
            <pc:sldMk cId="2277954282" sldId="376"/>
            <ac:graphicFrameMk id="29" creationId="{0F954BED-A540-421A-89A5-5D7E26ED81F2}"/>
          </ac:graphicFrameMkLst>
        </pc:graphicFrameChg>
        <pc:graphicFrameChg chg="mod modGraphic">
          <ac:chgData name="Jan Fitzpatrick" userId="d1b284ec-d1dd-4765-b823-b34899491c26" providerId="ADAL" clId="{BDFCCAD9-F2B6-4B09-8584-F06AB98C519E}" dt="2019-06-06T13:24:12.073" v="570"/>
          <ac:graphicFrameMkLst>
            <pc:docMk/>
            <pc:sldMk cId="2277954282" sldId="376"/>
            <ac:graphicFrameMk id="30" creationId="{5CF14B23-5CC7-4B65-AC2F-0D307FCB56BA}"/>
          </ac:graphicFrameMkLst>
        </pc:graphicFrameChg>
      </pc:sldChg>
      <pc:sldChg chg="modSp">
        <pc:chgData name="Jan Fitzpatrick" userId="d1b284ec-d1dd-4765-b823-b34899491c26" providerId="ADAL" clId="{BDFCCAD9-F2B6-4B09-8584-F06AB98C519E}" dt="2019-06-06T11:38:41.502" v="42" actId="20577"/>
        <pc:sldMkLst>
          <pc:docMk/>
          <pc:sldMk cId="2206405860" sldId="377"/>
        </pc:sldMkLst>
        <pc:spChg chg="mod">
          <ac:chgData name="Jan Fitzpatrick" userId="d1b284ec-d1dd-4765-b823-b34899491c26" providerId="ADAL" clId="{BDFCCAD9-F2B6-4B09-8584-F06AB98C519E}" dt="2019-06-06T11:38:41.502" v="42" actId="20577"/>
          <ac:spMkLst>
            <pc:docMk/>
            <pc:sldMk cId="2206405860" sldId="377"/>
            <ac:spMk id="19" creationId="{5252A847-DE45-4FA3-A1F8-EEBEB845FF8E}"/>
          </ac:spMkLst>
        </pc:spChg>
      </pc:sldChg>
      <pc:sldChg chg="del">
        <pc:chgData name="Jan Fitzpatrick" userId="d1b284ec-d1dd-4765-b823-b34899491c26" providerId="ADAL" clId="{BDFCCAD9-F2B6-4B09-8584-F06AB98C519E}" dt="2019-06-06T12:05:22.368" v="547" actId="2696"/>
        <pc:sldMkLst>
          <pc:docMk/>
          <pc:sldMk cId="4196297467" sldId="382"/>
        </pc:sldMkLst>
      </pc:sldChg>
      <pc:sldChg chg="modSp ord">
        <pc:chgData name="Jan Fitzpatrick" userId="d1b284ec-d1dd-4765-b823-b34899491c26" providerId="ADAL" clId="{BDFCCAD9-F2B6-4B09-8584-F06AB98C519E}" dt="2019-06-06T13:24:40.775" v="571"/>
        <pc:sldMkLst>
          <pc:docMk/>
          <pc:sldMk cId="22343115" sldId="383"/>
        </pc:sldMkLst>
        <pc:graphicFrameChg chg="mod">
          <ac:chgData name="Jan Fitzpatrick" userId="d1b284ec-d1dd-4765-b823-b34899491c26" providerId="ADAL" clId="{BDFCCAD9-F2B6-4B09-8584-F06AB98C519E}" dt="2019-06-06T11:31:57.480" v="11"/>
          <ac:graphicFrameMkLst>
            <pc:docMk/>
            <pc:sldMk cId="22343115" sldId="383"/>
            <ac:graphicFrameMk id="13" creationId="{25575E07-B694-4E60-BEB7-26C12B7BDFBA}"/>
          </ac:graphicFrameMkLst>
        </pc:graphicFrameChg>
      </pc:sldChg>
      <pc:sldChg chg="addSp delSp modSp">
        <pc:chgData name="Jan Fitzpatrick" userId="d1b284ec-d1dd-4765-b823-b34899491c26" providerId="ADAL" clId="{BDFCCAD9-F2B6-4B09-8584-F06AB98C519E}" dt="2019-06-06T11:43:53.477" v="91"/>
        <pc:sldMkLst>
          <pc:docMk/>
          <pc:sldMk cId="2016539907" sldId="386"/>
        </pc:sldMkLst>
        <pc:graphicFrameChg chg="mod modGraphic">
          <ac:chgData name="Jan Fitzpatrick" userId="d1b284ec-d1dd-4765-b823-b34899491c26" providerId="ADAL" clId="{BDFCCAD9-F2B6-4B09-8584-F06AB98C519E}" dt="2019-06-06T11:43:27.096" v="87"/>
          <ac:graphicFrameMkLst>
            <pc:docMk/>
            <pc:sldMk cId="2016539907" sldId="386"/>
            <ac:graphicFrameMk id="9" creationId="{BBC9C7E4-7362-4428-B173-F43E43D59F16}"/>
          </ac:graphicFrameMkLst>
        </pc:graphicFrameChg>
        <pc:graphicFrameChg chg="add mod modGraphic">
          <ac:chgData name="Jan Fitzpatrick" userId="d1b284ec-d1dd-4765-b823-b34899491c26" providerId="ADAL" clId="{BDFCCAD9-F2B6-4B09-8584-F06AB98C519E}" dt="2019-06-06T11:41:13.089" v="59" actId="20577"/>
          <ac:graphicFrameMkLst>
            <pc:docMk/>
            <pc:sldMk cId="2016539907" sldId="386"/>
            <ac:graphicFrameMk id="17" creationId="{830BA92F-88B6-4E79-BEC4-4AD22CF20B01}"/>
          </ac:graphicFrameMkLst>
        </pc:graphicFrameChg>
        <pc:graphicFrameChg chg="add mod modGraphic">
          <ac:chgData name="Jan Fitzpatrick" userId="d1b284ec-d1dd-4765-b823-b34899491c26" providerId="ADAL" clId="{BDFCCAD9-F2B6-4B09-8584-F06AB98C519E}" dt="2019-06-06T11:42:35.107" v="79" actId="1037"/>
          <ac:graphicFrameMkLst>
            <pc:docMk/>
            <pc:sldMk cId="2016539907" sldId="386"/>
            <ac:graphicFrameMk id="18" creationId="{E60B9BFA-B10B-4E2A-8285-A0D424C2D778}"/>
          </ac:graphicFrameMkLst>
        </pc:graphicFrameChg>
        <pc:graphicFrameChg chg="add del mod">
          <ac:chgData name="Jan Fitzpatrick" userId="d1b284ec-d1dd-4765-b823-b34899491c26" providerId="ADAL" clId="{BDFCCAD9-F2B6-4B09-8584-F06AB98C519E}" dt="2019-06-06T11:43:45.827" v="90" actId="478"/>
          <ac:graphicFrameMkLst>
            <pc:docMk/>
            <pc:sldMk cId="2016539907" sldId="386"/>
            <ac:graphicFrameMk id="20" creationId="{3AAC6569-A67C-4193-8A55-CF60C1A78046}"/>
          </ac:graphicFrameMkLst>
        </pc:graphicFrameChg>
        <pc:graphicFrameChg chg="add">
          <ac:chgData name="Jan Fitzpatrick" userId="d1b284ec-d1dd-4765-b823-b34899491c26" providerId="ADAL" clId="{BDFCCAD9-F2B6-4B09-8584-F06AB98C519E}" dt="2019-06-06T11:43:53.477" v="91"/>
          <ac:graphicFrameMkLst>
            <pc:docMk/>
            <pc:sldMk cId="2016539907" sldId="386"/>
            <ac:graphicFrameMk id="21" creationId="{2C9D5DA8-B54C-4932-8F79-F1E1CE1C9F07}"/>
          </ac:graphicFrameMkLst>
        </pc:graphicFrameChg>
      </pc:sldChg>
      <pc:sldChg chg="del">
        <pc:chgData name="Jan Fitzpatrick" userId="d1b284ec-d1dd-4765-b823-b34899491c26" providerId="ADAL" clId="{BDFCCAD9-F2B6-4B09-8584-F06AB98C519E}" dt="2019-06-06T11:39:53.631" v="45" actId="2696"/>
        <pc:sldMkLst>
          <pc:docMk/>
          <pc:sldMk cId="1652511062" sldId="387"/>
        </pc:sldMkLst>
      </pc:sldChg>
      <pc:sldChg chg="del">
        <pc:chgData name="Jan Fitzpatrick" userId="d1b284ec-d1dd-4765-b823-b34899491c26" providerId="ADAL" clId="{BDFCCAD9-F2B6-4B09-8584-F06AB98C519E}" dt="2019-06-06T11:39:48.272" v="44" actId="2696"/>
        <pc:sldMkLst>
          <pc:docMk/>
          <pc:sldMk cId="1853655087" sldId="388"/>
        </pc:sldMkLst>
      </pc:sldChg>
      <pc:sldChg chg="addSp modSp">
        <pc:chgData name="Jan Fitzpatrick" userId="d1b284ec-d1dd-4765-b823-b34899491c26" providerId="ADAL" clId="{BDFCCAD9-F2B6-4B09-8584-F06AB98C519E}" dt="2019-06-06T11:43:11.035" v="84" actId="20577"/>
        <pc:sldMkLst>
          <pc:docMk/>
          <pc:sldMk cId="250029617" sldId="389"/>
        </pc:sldMkLst>
        <pc:graphicFrameChg chg="modGraphic">
          <ac:chgData name="Jan Fitzpatrick" userId="d1b284ec-d1dd-4765-b823-b34899491c26" providerId="ADAL" clId="{BDFCCAD9-F2B6-4B09-8584-F06AB98C519E}" dt="2019-06-06T11:43:11.035" v="84" actId="20577"/>
          <ac:graphicFrameMkLst>
            <pc:docMk/>
            <pc:sldMk cId="250029617" sldId="389"/>
            <ac:graphicFrameMk id="9" creationId="{BBC9C7E4-7362-4428-B173-F43E43D59F16}"/>
          </ac:graphicFrameMkLst>
        </pc:graphicFrameChg>
        <pc:graphicFrameChg chg="add">
          <ac:chgData name="Jan Fitzpatrick" userId="d1b284ec-d1dd-4765-b823-b34899491c26" providerId="ADAL" clId="{BDFCCAD9-F2B6-4B09-8584-F06AB98C519E}" dt="2019-06-06T11:41:41.604" v="65"/>
          <ac:graphicFrameMkLst>
            <pc:docMk/>
            <pc:sldMk cId="250029617" sldId="389"/>
            <ac:graphicFrameMk id="18" creationId="{68A0A200-822C-4DCE-9D6B-7870AD2801FB}"/>
          </ac:graphicFrameMkLst>
        </pc:graphicFrameChg>
        <pc:graphicFrameChg chg="add">
          <ac:chgData name="Jan Fitzpatrick" userId="d1b284ec-d1dd-4765-b823-b34899491c26" providerId="ADAL" clId="{BDFCCAD9-F2B6-4B09-8584-F06AB98C519E}" dt="2019-06-06T11:42:40.719" v="80"/>
          <ac:graphicFrameMkLst>
            <pc:docMk/>
            <pc:sldMk cId="250029617" sldId="389"/>
            <ac:graphicFrameMk id="20" creationId="{254D72F8-A276-470B-BC3A-B7A78D0E0AA3}"/>
          </ac:graphicFrameMkLst>
        </pc:graphicFrameChg>
        <pc:graphicFrameChg chg="add mod">
          <ac:chgData name="Jan Fitzpatrick" userId="d1b284ec-d1dd-4765-b823-b34899491c26" providerId="ADAL" clId="{BDFCCAD9-F2B6-4B09-8584-F06AB98C519E}" dt="2019-06-06T11:43:08.759" v="83" actId="1076"/>
          <ac:graphicFrameMkLst>
            <pc:docMk/>
            <pc:sldMk cId="250029617" sldId="389"/>
            <ac:graphicFrameMk id="21" creationId="{08B2BB23-B527-4483-B951-A2116DDB2257}"/>
          </ac:graphicFrameMkLst>
        </pc:graphicFrameChg>
      </pc:sldChg>
      <pc:sldChg chg="modSp add">
        <pc:chgData name="Jan Fitzpatrick" userId="d1b284ec-d1dd-4765-b823-b34899491c26" providerId="ADAL" clId="{BDFCCAD9-F2B6-4B09-8584-F06AB98C519E}" dt="2019-06-06T12:05:01.496" v="544" actId="20577"/>
        <pc:sldMkLst>
          <pc:docMk/>
          <pc:sldMk cId="823188746" sldId="390"/>
        </pc:sldMkLst>
        <pc:spChg chg="mod">
          <ac:chgData name="Jan Fitzpatrick" userId="d1b284ec-d1dd-4765-b823-b34899491c26" providerId="ADAL" clId="{BDFCCAD9-F2B6-4B09-8584-F06AB98C519E}" dt="2019-06-06T12:05:01.496" v="544" actId="20577"/>
          <ac:spMkLst>
            <pc:docMk/>
            <pc:sldMk cId="823188746" sldId="390"/>
            <ac:spMk id="19" creationId="{5252A847-DE45-4FA3-A1F8-EEBEB845FF8E}"/>
          </ac:spMkLst>
        </pc:spChg>
      </pc:sldChg>
      <pc:sldChg chg="addSp delSp modSp add">
        <pc:chgData name="Jan Fitzpatrick" userId="d1b284ec-d1dd-4765-b823-b34899491c26" providerId="ADAL" clId="{BDFCCAD9-F2B6-4B09-8584-F06AB98C519E}" dt="2019-06-06T12:05:12.685" v="546" actId="6549"/>
        <pc:sldMkLst>
          <pc:docMk/>
          <pc:sldMk cId="3336551783" sldId="391"/>
        </pc:sldMkLst>
        <pc:spChg chg="add del mod">
          <ac:chgData name="Jan Fitzpatrick" userId="d1b284ec-d1dd-4765-b823-b34899491c26" providerId="ADAL" clId="{BDFCCAD9-F2B6-4B09-8584-F06AB98C519E}" dt="2019-06-06T12:04:48.941" v="543" actId="478"/>
          <ac:spMkLst>
            <pc:docMk/>
            <pc:sldMk cId="3336551783" sldId="391"/>
            <ac:spMk id="2" creationId="{3770A295-CC87-4FC4-86C8-078F0A57AD51}"/>
          </ac:spMkLst>
        </pc:spChg>
        <pc:spChg chg="mod">
          <ac:chgData name="Jan Fitzpatrick" userId="d1b284ec-d1dd-4765-b823-b34899491c26" providerId="ADAL" clId="{BDFCCAD9-F2B6-4B09-8584-F06AB98C519E}" dt="2019-06-06T12:05:12.685" v="546" actId="6549"/>
          <ac:spMkLst>
            <pc:docMk/>
            <pc:sldMk cId="3336551783" sldId="391"/>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06/06/2019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06/06/2019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06/06/2019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06/06/2019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06/06/2019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06/06/2019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06/06/2019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06/06/2019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06/06/2019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06/06/2019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06/06/2019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06/06/2019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3m9d"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classroomsecrets.co.uk/add-and-subtract-capacities-year-3-mass-and-capacity-resource-pack" TargetMode="External"/><Relationship Id="rId4" Type="http://schemas.openxmlformats.org/officeDocument/2006/relationships/hyperlink" Target="https://classroomsecrets.co.uk/category/maths/year-3/summer-block-4-mass-and-capacity/"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up 1">
            <a:extLst>
              <a:ext uri="{FF2B5EF4-FFF2-40B4-BE49-F238E27FC236}">
                <a16:creationId xmlns:a16="http://schemas.microsoft.com/office/drawing/2014/main" id="{52495305-03C6-4971-A128-278F68639B88}"/>
              </a:ext>
            </a:extLst>
          </p:cNvPr>
          <p:cNvGrpSpPr/>
          <p:nvPr/>
        </p:nvGrpSpPr>
        <p:grpSpPr>
          <a:xfrm>
            <a:off x="27814" y="6454317"/>
            <a:ext cx="1231337" cy="403587"/>
            <a:chOff x="27814" y="6454317"/>
            <a:chExt cx="1231337" cy="403587"/>
          </a:xfrm>
        </p:grpSpPr>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id="{BE10E778-FB36-475C-BE47-58C3ADAC705E}"/>
              </a:ext>
            </a:extLst>
          </p:cNvPr>
          <p:cNvPicPr>
            <a:picLocks noChangeAspect="1"/>
          </p:cNvPicPr>
          <p:nvPr/>
        </p:nvPicPr>
        <p:blipFill rotWithShape="1">
          <a:blip r:embed="rId5">
            <a:extLst>
              <a:ext uri="{28A0092B-C50C-407E-A947-70E740481C1C}">
                <a14:useLocalDpi xmlns:a14="http://schemas.microsoft.com/office/drawing/2010/main" val="0"/>
              </a:ext>
            </a:extLst>
          </a:blip>
          <a:srcRect t="24875"/>
          <a:stretch/>
        </p:blipFill>
        <p:spPr>
          <a:xfrm>
            <a:off x="793488" y="816429"/>
            <a:ext cx="7557025" cy="4013546"/>
          </a:xfrm>
          <a:prstGeom prst="rect">
            <a:avLst/>
          </a:prstGeom>
        </p:spPr>
      </p:pic>
    </p:spTree>
    <p:extLst>
      <p:ext uri="{BB962C8B-B14F-4D97-AF65-F5344CB8AC3E}">
        <p14:creationId xmlns:p14="http://schemas.microsoft.com/office/powerpoint/2010/main" val="2110078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Find the difference between the containers: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7" name="Group 6">
            <a:extLst>
              <a:ext uri="{FF2B5EF4-FFF2-40B4-BE49-F238E27FC236}">
                <a16:creationId xmlns:a16="http://schemas.microsoft.com/office/drawing/2014/main" id="{C26AB729-6D7A-4ADD-8112-8ADDBDB1243C}"/>
              </a:ext>
            </a:extLst>
          </p:cNvPr>
          <p:cNvGrpSpPr/>
          <p:nvPr/>
        </p:nvGrpSpPr>
        <p:grpSpPr>
          <a:xfrm>
            <a:off x="27814" y="6454317"/>
            <a:ext cx="1231337" cy="403587"/>
            <a:chOff x="27814" y="6454317"/>
            <a:chExt cx="1231337" cy="403587"/>
          </a:xfrm>
        </p:grpSpPr>
        <p:pic>
          <p:nvPicPr>
            <p:cNvPr id="11" name="Picture 10" descr="A close up of a sign&#10;&#10;Description generated with high confidence">
              <a:extLst>
                <a:ext uri="{FF2B5EF4-FFF2-40B4-BE49-F238E27FC236}">
                  <a16:creationId xmlns:a16="http://schemas.microsoft.com/office/drawing/2014/main" id="{3F47282A-7BA6-46C2-99E7-FA2422005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4BCCDBF5-65E5-4FA6-93AC-9D6335471589}"/>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aphicFrame>
        <p:nvGraphicFramePr>
          <p:cNvPr id="40" name="Table 39">
            <a:extLst>
              <a:ext uri="{FF2B5EF4-FFF2-40B4-BE49-F238E27FC236}">
                <a16:creationId xmlns:a16="http://schemas.microsoft.com/office/drawing/2014/main" id="{DDB271DF-8151-4742-97DA-555E90FEADBC}"/>
              </a:ext>
            </a:extLst>
          </p:cNvPr>
          <p:cNvGraphicFramePr>
            <a:graphicFrameLocks noGrp="1"/>
          </p:cNvGraphicFramePr>
          <p:nvPr>
            <p:extLst>
              <p:ext uri="{D42A27DB-BD31-4B8C-83A1-F6EECF244321}">
                <p14:modId xmlns:p14="http://schemas.microsoft.com/office/powerpoint/2010/main" val="1227281089"/>
              </p:ext>
            </p:extLst>
          </p:nvPr>
        </p:nvGraphicFramePr>
        <p:xfrm>
          <a:off x="3051914" y="1721430"/>
          <a:ext cx="4470550" cy="2452638"/>
        </p:xfrm>
        <a:graphic>
          <a:graphicData uri="http://schemas.openxmlformats.org/drawingml/2006/table">
            <a:tbl>
              <a:tblPr firstRow="1" bandRow="1">
                <a:tableStyleId>{2D5ABB26-0587-4C30-8999-92F81FD0307C}</a:tableStyleId>
              </a:tblPr>
              <a:tblGrid>
                <a:gridCol w="2094827">
                  <a:extLst>
                    <a:ext uri="{9D8B030D-6E8A-4147-A177-3AD203B41FA5}">
                      <a16:colId xmlns:a16="http://schemas.microsoft.com/office/drawing/2014/main" val="1082550842"/>
                    </a:ext>
                  </a:extLst>
                </a:gridCol>
                <a:gridCol w="2375723">
                  <a:extLst>
                    <a:ext uri="{9D8B030D-6E8A-4147-A177-3AD203B41FA5}">
                      <a16:colId xmlns:a16="http://schemas.microsoft.com/office/drawing/2014/main" val="3966023988"/>
                    </a:ext>
                  </a:extLst>
                </a:gridCol>
              </a:tblGrid>
              <a:tr h="578664">
                <a:tc>
                  <a:txBody>
                    <a:bodyPr/>
                    <a:lstStyle/>
                    <a:p>
                      <a:pPr algn="ctr"/>
                      <a:r>
                        <a:rPr lang="en-GB" sz="2400" b="1" dirty="0">
                          <a:solidFill>
                            <a:schemeClr val="bg1"/>
                          </a:solidFill>
                          <a:latin typeface="Century Gothic" panose="020B0502020202020204" pitchFamily="34" charset="0"/>
                        </a:rPr>
                        <a:t>Container</a:t>
                      </a:r>
                    </a:p>
                  </a:txBody>
                  <a:tcPr marL="94361" marR="94361" marT="47180" marB="471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lang="en-GB" sz="2400" b="1" dirty="0">
                          <a:solidFill>
                            <a:schemeClr val="bg1"/>
                          </a:solidFill>
                          <a:latin typeface="Century Gothic" panose="020B0502020202020204" pitchFamily="34" charset="0"/>
                        </a:rPr>
                        <a:t>Capacity</a:t>
                      </a:r>
                    </a:p>
                  </a:txBody>
                  <a:tcPr marL="94361" marR="94361" marT="47180" marB="471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1728215650"/>
                  </a:ext>
                </a:extLst>
              </a:tr>
              <a:tr h="646318">
                <a:tc>
                  <a:txBody>
                    <a:bodyPr/>
                    <a:lstStyle/>
                    <a:p>
                      <a:pPr algn="ctr"/>
                      <a:r>
                        <a:rPr lang="en-GB" sz="2400" b="1" dirty="0">
                          <a:latin typeface="Century Gothic" panose="020B0502020202020204" pitchFamily="34" charset="0"/>
                        </a:rPr>
                        <a:t>A</a:t>
                      </a:r>
                    </a:p>
                  </a:txBody>
                  <a:tcPr marL="94361" marR="94361" marT="47180" marB="471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latin typeface="Century Gothic" panose="020B0502020202020204" pitchFamily="34" charset="0"/>
                        </a:rPr>
                        <a:t>3L and 400ml</a:t>
                      </a:r>
                    </a:p>
                  </a:txBody>
                  <a:tcPr marL="94361" marR="94361" marT="47180" marB="471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6505412"/>
                  </a:ext>
                </a:extLst>
              </a:tr>
              <a:tr h="613828">
                <a:tc>
                  <a:txBody>
                    <a:bodyPr/>
                    <a:lstStyle/>
                    <a:p>
                      <a:pPr algn="ctr"/>
                      <a:r>
                        <a:rPr lang="en-GB" sz="2400" b="1" dirty="0">
                          <a:latin typeface="Century Gothic" panose="020B0502020202020204" pitchFamily="34" charset="0"/>
                        </a:rPr>
                        <a:t>B</a:t>
                      </a:r>
                    </a:p>
                  </a:txBody>
                  <a:tcPr marL="94361" marR="94361" marT="47180" marB="471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latin typeface="Century Gothic" panose="020B0502020202020204" pitchFamily="34" charset="0"/>
                        </a:rPr>
                        <a:t>5L and 650ml</a:t>
                      </a:r>
                    </a:p>
                  </a:txBody>
                  <a:tcPr marL="94361" marR="94361" marT="47180" marB="471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5145190"/>
                  </a:ext>
                </a:extLst>
              </a:tr>
              <a:tr h="613828">
                <a:tc>
                  <a:txBody>
                    <a:bodyPr/>
                    <a:lstStyle/>
                    <a:p>
                      <a:pPr algn="ctr"/>
                      <a:r>
                        <a:rPr lang="en-GB" sz="2400" b="1" dirty="0">
                          <a:latin typeface="Century Gothic" panose="020B0502020202020204" pitchFamily="34" charset="0"/>
                        </a:rPr>
                        <a:t>C</a:t>
                      </a:r>
                    </a:p>
                  </a:txBody>
                  <a:tcPr marL="94361" marR="94361" marT="47180" marB="471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latin typeface="Century Gothic" panose="020B0502020202020204" pitchFamily="34" charset="0"/>
                        </a:rPr>
                        <a:t>1L and 750ml</a:t>
                      </a:r>
                    </a:p>
                  </a:txBody>
                  <a:tcPr marL="94361" marR="94361" marT="47180" marB="471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0262675"/>
                  </a:ext>
                </a:extLst>
              </a:tr>
            </a:tbl>
          </a:graphicData>
        </a:graphic>
      </p:graphicFrame>
      <p:sp>
        <p:nvSpPr>
          <p:cNvPr id="41" name="TextBox 40">
            <a:extLst>
              <a:ext uri="{FF2B5EF4-FFF2-40B4-BE49-F238E27FC236}">
                <a16:creationId xmlns:a16="http://schemas.microsoft.com/office/drawing/2014/main" id="{441497F3-0C1A-494B-A2CA-9B4023E965ED}"/>
              </a:ext>
            </a:extLst>
          </p:cNvPr>
          <p:cNvSpPr txBox="1"/>
          <p:nvPr/>
        </p:nvSpPr>
        <p:spPr>
          <a:xfrm>
            <a:off x="1076667" y="2383299"/>
            <a:ext cx="1837595" cy="1128899"/>
          </a:xfrm>
          <a:prstGeom prst="rect">
            <a:avLst/>
          </a:prstGeom>
          <a:noFill/>
        </p:spPr>
        <p:txBody>
          <a:bodyPr wrap="square" rtlCol="0">
            <a:spAutoFit/>
          </a:bodyPr>
          <a:lstStyle/>
          <a:p>
            <a:pPr algn="ctr">
              <a:lnSpc>
                <a:spcPct val="150000"/>
              </a:lnSpc>
            </a:pPr>
            <a:r>
              <a:rPr lang="en-GB" sz="2400" b="1" dirty="0">
                <a:latin typeface="Century Gothic" panose="020B0502020202020204" pitchFamily="34" charset="0"/>
              </a:rPr>
              <a:t>A and C</a:t>
            </a:r>
          </a:p>
          <a:p>
            <a:pPr algn="ctr">
              <a:lnSpc>
                <a:spcPct val="150000"/>
              </a:lnSpc>
            </a:pPr>
            <a:r>
              <a:rPr lang="en-GB" sz="2400" b="1" dirty="0">
                <a:latin typeface="Century Gothic" panose="020B0502020202020204" pitchFamily="34" charset="0"/>
              </a:rPr>
              <a:t>B and C</a:t>
            </a:r>
          </a:p>
        </p:txBody>
      </p:sp>
    </p:spTree>
    <p:extLst>
      <p:ext uri="{BB962C8B-B14F-4D97-AF65-F5344CB8AC3E}">
        <p14:creationId xmlns:p14="http://schemas.microsoft.com/office/powerpoint/2010/main" val="694904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Find the difference between the containers: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A and C = 3L and 400ml – 1L and 750ml = 1L and 650ml</a:t>
            </a:r>
          </a:p>
          <a:p>
            <a:pPr lvl="0"/>
            <a:r>
              <a:rPr lang="en-GB" sz="2000" b="1" dirty="0">
                <a:solidFill>
                  <a:srgbClr val="FF0000"/>
                </a:solidFill>
                <a:latin typeface="Century Gothic" panose="020B0502020202020204" pitchFamily="34" charset="0"/>
              </a:rPr>
              <a:t>B and C = 5L and 650ml – 1L and 750ml = 3L and 900ml</a:t>
            </a:r>
          </a:p>
          <a:p>
            <a:pPr lvl="0" algn="ctr"/>
            <a:endParaRPr lang="en-GB" sz="2000" b="1" dirty="0">
              <a:solidFill>
                <a:schemeClr val="tx1"/>
              </a:solidFill>
              <a:latin typeface="Century Gothic" panose="020B0502020202020204" pitchFamily="34" charset="0"/>
            </a:endParaRPr>
          </a:p>
        </p:txBody>
      </p:sp>
      <p:grpSp>
        <p:nvGrpSpPr>
          <p:cNvPr id="7" name="Group 6">
            <a:extLst>
              <a:ext uri="{FF2B5EF4-FFF2-40B4-BE49-F238E27FC236}">
                <a16:creationId xmlns:a16="http://schemas.microsoft.com/office/drawing/2014/main" id="{C26AB729-6D7A-4ADD-8112-8ADDBDB1243C}"/>
              </a:ext>
            </a:extLst>
          </p:cNvPr>
          <p:cNvGrpSpPr/>
          <p:nvPr/>
        </p:nvGrpSpPr>
        <p:grpSpPr>
          <a:xfrm>
            <a:off x="27814" y="6454317"/>
            <a:ext cx="1231337" cy="403587"/>
            <a:chOff x="27814" y="6454317"/>
            <a:chExt cx="1231337" cy="403587"/>
          </a:xfrm>
        </p:grpSpPr>
        <p:pic>
          <p:nvPicPr>
            <p:cNvPr id="11" name="Picture 10" descr="A close up of a sign&#10;&#10;Description generated with high confidence">
              <a:extLst>
                <a:ext uri="{FF2B5EF4-FFF2-40B4-BE49-F238E27FC236}">
                  <a16:creationId xmlns:a16="http://schemas.microsoft.com/office/drawing/2014/main" id="{3F47282A-7BA6-46C2-99E7-FA2422005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4BCCDBF5-65E5-4FA6-93AC-9D6335471589}"/>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aphicFrame>
        <p:nvGraphicFramePr>
          <p:cNvPr id="40" name="Table 39">
            <a:extLst>
              <a:ext uri="{FF2B5EF4-FFF2-40B4-BE49-F238E27FC236}">
                <a16:creationId xmlns:a16="http://schemas.microsoft.com/office/drawing/2014/main" id="{DDB271DF-8151-4742-97DA-555E90FEADBC}"/>
              </a:ext>
            </a:extLst>
          </p:cNvPr>
          <p:cNvGraphicFramePr>
            <a:graphicFrameLocks noGrp="1"/>
          </p:cNvGraphicFramePr>
          <p:nvPr>
            <p:extLst>
              <p:ext uri="{D42A27DB-BD31-4B8C-83A1-F6EECF244321}">
                <p14:modId xmlns:p14="http://schemas.microsoft.com/office/powerpoint/2010/main" val="3916454567"/>
              </p:ext>
            </p:extLst>
          </p:nvPr>
        </p:nvGraphicFramePr>
        <p:xfrm>
          <a:off x="3051914" y="1721430"/>
          <a:ext cx="4470550" cy="2452638"/>
        </p:xfrm>
        <a:graphic>
          <a:graphicData uri="http://schemas.openxmlformats.org/drawingml/2006/table">
            <a:tbl>
              <a:tblPr firstRow="1" bandRow="1">
                <a:tableStyleId>{2D5ABB26-0587-4C30-8999-92F81FD0307C}</a:tableStyleId>
              </a:tblPr>
              <a:tblGrid>
                <a:gridCol w="2094827">
                  <a:extLst>
                    <a:ext uri="{9D8B030D-6E8A-4147-A177-3AD203B41FA5}">
                      <a16:colId xmlns:a16="http://schemas.microsoft.com/office/drawing/2014/main" val="1082550842"/>
                    </a:ext>
                  </a:extLst>
                </a:gridCol>
                <a:gridCol w="2375723">
                  <a:extLst>
                    <a:ext uri="{9D8B030D-6E8A-4147-A177-3AD203B41FA5}">
                      <a16:colId xmlns:a16="http://schemas.microsoft.com/office/drawing/2014/main" val="3966023988"/>
                    </a:ext>
                  </a:extLst>
                </a:gridCol>
              </a:tblGrid>
              <a:tr h="578664">
                <a:tc>
                  <a:txBody>
                    <a:bodyPr/>
                    <a:lstStyle/>
                    <a:p>
                      <a:pPr algn="ctr"/>
                      <a:r>
                        <a:rPr lang="en-GB" sz="2400" b="1" dirty="0">
                          <a:solidFill>
                            <a:schemeClr val="bg1"/>
                          </a:solidFill>
                          <a:latin typeface="Century Gothic" panose="020B0502020202020204" pitchFamily="34" charset="0"/>
                        </a:rPr>
                        <a:t>Container</a:t>
                      </a:r>
                    </a:p>
                  </a:txBody>
                  <a:tcPr marL="94361" marR="94361" marT="47180" marB="471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lang="en-GB" sz="2400" b="1" dirty="0">
                          <a:solidFill>
                            <a:schemeClr val="bg1"/>
                          </a:solidFill>
                          <a:latin typeface="Century Gothic" panose="020B0502020202020204" pitchFamily="34" charset="0"/>
                        </a:rPr>
                        <a:t>Capacity</a:t>
                      </a:r>
                    </a:p>
                  </a:txBody>
                  <a:tcPr marL="94361" marR="94361" marT="47180" marB="471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1728215650"/>
                  </a:ext>
                </a:extLst>
              </a:tr>
              <a:tr h="646318">
                <a:tc>
                  <a:txBody>
                    <a:bodyPr/>
                    <a:lstStyle/>
                    <a:p>
                      <a:pPr algn="ctr"/>
                      <a:r>
                        <a:rPr lang="en-GB" sz="2400" b="1" dirty="0">
                          <a:latin typeface="Century Gothic" panose="020B0502020202020204" pitchFamily="34" charset="0"/>
                        </a:rPr>
                        <a:t>A</a:t>
                      </a:r>
                    </a:p>
                  </a:txBody>
                  <a:tcPr marL="94361" marR="94361" marT="47180" marB="471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latin typeface="Century Gothic" panose="020B0502020202020204" pitchFamily="34" charset="0"/>
                        </a:rPr>
                        <a:t>3L and 400ml</a:t>
                      </a:r>
                    </a:p>
                  </a:txBody>
                  <a:tcPr marL="94361" marR="94361" marT="47180" marB="471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6505412"/>
                  </a:ext>
                </a:extLst>
              </a:tr>
              <a:tr h="613828">
                <a:tc>
                  <a:txBody>
                    <a:bodyPr/>
                    <a:lstStyle/>
                    <a:p>
                      <a:pPr algn="ctr"/>
                      <a:r>
                        <a:rPr lang="en-GB" sz="2400" b="1" dirty="0">
                          <a:latin typeface="Century Gothic" panose="020B0502020202020204" pitchFamily="34" charset="0"/>
                        </a:rPr>
                        <a:t>B</a:t>
                      </a:r>
                    </a:p>
                  </a:txBody>
                  <a:tcPr marL="94361" marR="94361" marT="47180" marB="471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latin typeface="Century Gothic" panose="020B0502020202020204" pitchFamily="34" charset="0"/>
                        </a:rPr>
                        <a:t>5L and 650ml</a:t>
                      </a:r>
                    </a:p>
                  </a:txBody>
                  <a:tcPr marL="94361" marR="94361" marT="47180" marB="471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5145190"/>
                  </a:ext>
                </a:extLst>
              </a:tr>
              <a:tr h="613828">
                <a:tc>
                  <a:txBody>
                    <a:bodyPr/>
                    <a:lstStyle/>
                    <a:p>
                      <a:pPr algn="ctr"/>
                      <a:r>
                        <a:rPr lang="en-GB" sz="2400" b="1" dirty="0">
                          <a:latin typeface="Century Gothic" panose="020B0502020202020204" pitchFamily="34" charset="0"/>
                        </a:rPr>
                        <a:t>C</a:t>
                      </a:r>
                    </a:p>
                  </a:txBody>
                  <a:tcPr marL="94361" marR="94361" marT="47180" marB="471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latin typeface="Century Gothic" panose="020B0502020202020204" pitchFamily="34" charset="0"/>
                        </a:rPr>
                        <a:t>1L and 750ml</a:t>
                      </a:r>
                    </a:p>
                  </a:txBody>
                  <a:tcPr marL="94361" marR="94361" marT="47180" marB="471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0262675"/>
                  </a:ext>
                </a:extLst>
              </a:tr>
            </a:tbl>
          </a:graphicData>
        </a:graphic>
      </p:graphicFrame>
      <p:sp>
        <p:nvSpPr>
          <p:cNvPr id="41" name="TextBox 40">
            <a:extLst>
              <a:ext uri="{FF2B5EF4-FFF2-40B4-BE49-F238E27FC236}">
                <a16:creationId xmlns:a16="http://schemas.microsoft.com/office/drawing/2014/main" id="{441497F3-0C1A-494B-A2CA-9B4023E965ED}"/>
              </a:ext>
            </a:extLst>
          </p:cNvPr>
          <p:cNvSpPr txBox="1"/>
          <p:nvPr/>
        </p:nvSpPr>
        <p:spPr>
          <a:xfrm>
            <a:off x="1076667" y="2383299"/>
            <a:ext cx="1837595" cy="1128899"/>
          </a:xfrm>
          <a:prstGeom prst="rect">
            <a:avLst/>
          </a:prstGeom>
          <a:noFill/>
        </p:spPr>
        <p:txBody>
          <a:bodyPr wrap="square" rtlCol="0">
            <a:spAutoFit/>
          </a:bodyPr>
          <a:lstStyle/>
          <a:p>
            <a:pPr algn="ctr">
              <a:lnSpc>
                <a:spcPct val="150000"/>
              </a:lnSpc>
            </a:pPr>
            <a:r>
              <a:rPr lang="en-GB" sz="2400" b="1" dirty="0">
                <a:latin typeface="Century Gothic" panose="020B0502020202020204" pitchFamily="34" charset="0"/>
              </a:rPr>
              <a:t>A and C</a:t>
            </a:r>
          </a:p>
          <a:p>
            <a:pPr algn="ctr">
              <a:lnSpc>
                <a:spcPct val="150000"/>
              </a:lnSpc>
            </a:pPr>
            <a:r>
              <a:rPr lang="en-GB" sz="2400" b="1" dirty="0">
                <a:latin typeface="Century Gothic" panose="020B0502020202020204" pitchFamily="34" charset="0"/>
              </a:rPr>
              <a:t>B and C</a:t>
            </a:r>
          </a:p>
        </p:txBody>
      </p:sp>
    </p:spTree>
    <p:extLst>
      <p:ext uri="{BB962C8B-B14F-4D97-AF65-F5344CB8AC3E}">
        <p14:creationId xmlns:p14="http://schemas.microsoft.com/office/powerpoint/2010/main" val="3247534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three of these containers would you need to have</a:t>
            </a:r>
          </a:p>
          <a:p>
            <a:pPr lvl="0" algn="ctr"/>
            <a:r>
              <a:rPr lang="en-GB" sz="2000" b="1" dirty="0">
                <a:solidFill>
                  <a:schemeClr val="tx1"/>
                </a:solidFill>
                <a:latin typeface="Century Gothic" panose="020B0502020202020204" pitchFamily="34" charset="0"/>
              </a:rPr>
              <a:t>a total of 6    L?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7" name="Group 6">
            <a:extLst>
              <a:ext uri="{FF2B5EF4-FFF2-40B4-BE49-F238E27FC236}">
                <a16:creationId xmlns:a16="http://schemas.microsoft.com/office/drawing/2014/main" id="{C26AB729-6D7A-4ADD-8112-8ADDBDB1243C}"/>
              </a:ext>
            </a:extLst>
          </p:cNvPr>
          <p:cNvGrpSpPr/>
          <p:nvPr/>
        </p:nvGrpSpPr>
        <p:grpSpPr>
          <a:xfrm>
            <a:off x="27814" y="6454317"/>
            <a:ext cx="1231337" cy="403587"/>
            <a:chOff x="27814" y="6454317"/>
            <a:chExt cx="1231337" cy="403587"/>
          </a:xfrm>
        </p:grpSpPr>
        <p:pic>
          <p:nvPicPr>
            <p:cNvPr id="11" name="Picture 10" descr="A close up of a sign&#10;&#10;Description generated with high confidence">
              <a:extLst>
                <a:ext uri="{FF2B5EF4-FFF2-40B4-BE49-F238E27FC236}">
                  <a16:creationId xmlns:a16="http://schemas.microsoft.com/office/drawing/2014/main" id="{3F47282A-7BA6-46C2-99E7-FA2422005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4BCCDBF5-65E5-4FA6-93AC-9D6335471589}"/>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aphicFrame>
        <p:nvGraphicFramePr>
          <p:cNvPr id="9" name="Table 8">
            <a:extLst>
              <a:ext uri="{FF2B5EF4-FFF2-40B4-BE49-F238E27FC236}">
                <a16:creationId xmlns:a16="http://schemas.microsoft.com/office/drawing/2014/main" id="{CFB94596-8C16-4740-8623-446A008008AE}"/>
              </a:ext>
            </a:extLst>
          </p:cNvPr>
          <p:cNvGraphicFramePr>
            <a:graphicFrameLocks noGrp="1"/>
          </p:cNvGraphicFramePr>
          <p:nvPr>
            <p:extLst>
              <p:ext uri="{D42A27DB-BD31-4B8C-83A1-F6EECF244321}">
                <p14:modId xmlns:p14="http://schemas.microsoft.com/office/powerpoint/2010/main" val="3221584434"/>
              </p:ext>
            </p:extLst>
          </p:nvPr>
        </p:nvGraphicFramePr>
        <p:xfrm>
          <a:off x="1903081" y="4201852"/>
          <a:ext cx="5486236" cy="655979"/>
        </p:xfrm>
        <a:graphic>
          <a:graphicData uri="http://schemas.openxmlformats.org/drawingml/2006/table">
            <a:tbl>
              <a:tblPr firstRow="1" bandRow="1">
                <a:tableStyleId>{5C22544A-7EE6-4342-B048-85BDC9FD1C3A}</a:tableStyleId>
              </a:tblPr>
              <a:tblGrid>
                <a:gridCol w="1371559">
                  <a:extLst>
                    <a:ext uri="{9D8B030D-6E8A-4147-A177-3AD203B41FA5}">
                      <a16:colId xmlns:a16="http://schemas.microsoft.com/office/drawing/2014/main" val="4208244913"/>
                    </a:ext>
                  </a:extLst>
                </a:gridCol>
                <a:gridCol w="1371559">
                  <a:extLst>
                    <a:ext uri="{9D8B030D-6E8A-4147-A177-3AD203B41FA5}">
                      <a16:colId xmlns:a16="http://schemas.microsoft.com/office/drawing/2014/main" val="2118826168"/>
                    </a:ext>
                  </a:extLst>
                </a:gridCol>
                <a:gridCol w="1371559">
                  <a:extLst>
                    <a:ext uri="{9D8B030D-6E8A-4147-A177-3AD203B41FA5}">
                      <a16:colId xmlns:a16="http://schemas.microsoft.com/office/drawing/2014/main" val="2532804761"/>
                    </a:ext>
                  </a:extLst>
                </a:gridCol>
                <a:gridCol w="1371559">
                  <a:extLst>
                    <a:ext uri="{9D8B030D-6E8A-4147-A177-3AD203B41FA5}">
                      <a16:colId xmlns:a16="http://schemas.microsoft.com/office/drawing/2014/main" val="318632748"/>
                    </a:ext>
                  </a:extLst>
                </a:gridCol>
              </a:tblGrid>
              <a:tr h="655979">
                <a:tc>
                  <a:txBody>
                    <a:bodyPr/>
                    <a:lstStyle/>
                    <a:p>
                      <a:pPr algn="ctr"/>
                      <a:r>
                        <a:rPr lang="en-GB" sz="2100" dirty="0">
                          <a:solidFill>
                            <a:schemeClr val="tx1"/>
                          </a:solidFill>
                          <a:latin typeface="Century Gothic" panose="020B0502020202020204" pitchFamily="34" charset="0"/>
                        </a:rPr>
                        <a:t>1     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100" dirty="0">
                          <a:solidFill>
                            <a:schemeClr val="tx1"/>
                          </a:solidFill>
                          <a:latin typeface="Century Gothic" panose="020B0502020202020204" pitchFamily="34" charset="0"/>
                        </a:rPr>
                        <a:t>4     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100" dirty="0">
                          <a:solidFill>
                            <a:schemeClr val="tx1"/>
                          </a:solidFill>
                          <a:latin typeface="Century Gothic" panose="020B0502020202020204" pitchFamily="34" charset="0"/>
                        </a:rPr>
                        <a:t>     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100" dirty="0">
                          <a:solidFill>
                            <a:schemeClr val="tx1"/>
                          </a:solidFill>
                          <a:latin typeface="Century Gothic" panose="020B0502020202020204" pitchFamily="34" charset="0"/>
                        </a:rPr>
                        <a:t>5     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7438942"/>
                  </a:ext>
                </a:extLst>
              </a:tr>
            </a:tbl>
          </a:graphicData>
        </a:graphic>
      </p:graphicFrame>
      <p:sp>
        <p:nvSpPr>
          <p:cNvPr id="13" name="TextBox 12">
            <a:extLst>
              <a:ext uri="{FF2B5EF4-FFF2-40B4-BE49-F238E27FC236}">
                <a16:creationId xmlns:a16="http://schemas.microsoft.com/office/drawing/2014/main" id="{FC6F4604-758E-4DAB-9467-E32A84545BA8}"/>
              </a:ext>
            </a:extLst>
          </p:cNvPr>
          <p:cNvSpPr txBox="1"/>
          <p:nvPr/>
        </p:nvSpPr>
        <p:spPr>
          <a:xfrm>
            <a:off x="3678578" y="3673618"/>
            <a:ext cx="583353" cy="369332"/>
          </a:xfrm>
          <a:prstGeom prst="rect">
            <a:avLst/>
          </a:prstGeom>
          <a:noFill/>
        </p:spPr>
        <p:txBody>
          <a:bodyPr wrap="square" rtlCol="0" anchor="ctr">
            <a:spAutoFit/>
          </a:bodyPr>
          <a:lstStyle/>
          <a:p>
            <a:pPr algn="ctr"/>
            <a:r>
              <a:rPr lang="en-GB" dirty="0">
                <a:solidFill>
                  <a:schemeClr val="bg1"/>
                </a:solidFill>
                <a:latin typeface="SassoonCRInfantMedium" panose="02000603020000020003" pitchFamily="2" charset="77"/>
              </a:rPr>
              <a:t>C</a:t>
            </a:r>
          </a:p>
        </p:txBody>
      </p:sp>
      <p:grpSp>
        <p:nvGrpSpPr>
          <p:cNvPr id="14" name="Group 13">
            <a:extLst>
              <a:ext uri="{FF2B5EF4-FFF2-40B4-BE49-F238E27FC236}">
                <a16:creationId xmlns:a16="http://schemas.microsoft.com/office/drawing/2014/main" id="{0FC01756-CA74-4D28-9E88-F5B467C16353}"/>
              </a:ext>
            </a:extLst>
          </p:cNvPr>
          <p:cNvGrpSpPr/>
          <p:nvPr/>
        </p:nvGrpSpPr>
        <p:grpSpPr>
          <a:xfrm>
            <a:off x="4972193" y="2763638"/>
            <a:ext cx="824047" cy="1279802"/>
            <a:chOff x="1959934" y="7811947"/>
            <a:chExt cx="465853" cy="723502"/>
          </a:xfrm>
        </p:grpSpPr>
        <p:pic>
          <p:nvPicPr>
            <p:cNvPr id="15" name="Picture 14">
              <a:extLst>
                <a:ext uri="{FF2B5EF4-FFF2-40B4-BE49-F238E27FC236}">
                  <a16:creationId xmlns:a16="http://schemas.microsoft.com/office/drawing/2014/main" id="{A0BC4C33-6800-429F-9D9D-477052CB4595}"/>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93" t="2695" r="20628" b="75671"/>
            <a:stretch/>
          </p:blipFill>
          <p:spPr>
            <a:xfrm>
              <a:off x="1959934" y="7811947"/>
              <a:ext cx="465853" cy="723502"/>
            </a:xfrm>
            <a:prstGeom prst="rect">
              <a:avLst/>
            </a:prstGeom>
          </p:spPr>
        </p:pic>
        <p:sp>
          <p:nvSpPr>
            <p:cNvPr id="16" name="TextBox 15">
              <a:extLst>
                <a:ext uri="{FF2B5EF4-FFF2-40B4-BE49-F238E27FC236}">
                  <a16:creationId xmlns:a16="http://schemas.microsoft.com/office/drawing/2014/main" id="{75B69980-2B99-4E0B-AAA7-13B649ED5E3E}"/>
                </a:ext>
              </a:extLst>
            </p:cNvPr>
            <p:cNvSpPr txBox="1"/>
            <p:nvPr/>
          </p:nvSpPr>
          <p:spPr>
            <a:xfrm>
              <a:off x="2027835" y="8106949"/>
              <a:ext cx="329783" cy="338554"/>
            </a:xfrm>
            <a:prstGeom prst="rect">
              <a:avLst/>
            </a:prstGeom>
            <a:noFill/>
          </p:spPr>
          <p:txBody>
            <a:bodyPr wrap="square" rtlCol="0" anchor="ctr">
              <a:spAutoFit/>
            </a:bodyPr>
            <a:lstStyle/>
            <a:p>
              <a:pPr algn="ctr"/>
              <a:r>
                <a:rPr lang="en-GB" sz="1600" b="1" dirty="0">
                  <a:solidFill>
                    <a:schemeClr val="bg1"/>
                  </a:solidFill>
                  <a:latin typeface="Century Gothic" panose="020B0502020202020204" pitchFamily="34" charset="0"/>
                </a:rPr>
                <a:t>C</a:t>
              </a:r>
            </a:p>
          </p:txBody>
        </p:sp>
      </p:grpSp>
      <p:grpSp>
        <p:nvGrpSpPr>
          <p:cNvPr id="17" name="Group 16">
            <a:extLst>
              <a:ext uri="{FF2B5EF4-FFF2-40B4-BE49-F238E27FC236}">
                <a16:creationId xmlns:a16="http://schemas.microsoft.com/office/drawing/2014/main" id="{940F6A5E-1B0E-42BA-938B-2A2559C071E9}"/>
              </a:ext>
            </a:extLst>
          </p:cNvPr>
          <p:cNvGrpSpPr/>
          <p:nvPr/>
        </p:nvGrpSpPr>
        <p:grpSpPr>
          <a:xfrm>
            <a:off x="2273447" y="2747068"/>
            <a:ext cx="651866" cy="1328925"/>
            <a:chOff x="472132" y="7794757"/>
            <a:chExt cx="368515" cy="751272"/>
          </a:xfrm>
        </p:grpSpPr>
        <p:pic>
          <p:nvPicPr>
            <p:cNvPr id="18" name="Picture 17">
              <a:extLst>
                <a:ext uri="{FF2B5EF4-FFF2-40B4-BE49-F238E27FC236}">
                  <a16:creationId xmlns:a16="http://schemas.microsoft.com/office/drawing/2014/main" id="{A16CA813-1F6F-4CEF-BD7B-C8559FEF64C8}"/>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80375" t="745" r="9727" b="75526"/>
            <a:stretch/>
          </p:blipFill>
          <p:spPr>
            <a:xfrm>
              <a:off x="472132" y="7794757"/>
              <a:ext cx="368515" cy="740692"/>
            </a:xfrm>
            <a:prstGeom prst="rect">
              <a:avLst/>
            </a:prstGeom>
          </p:spPr>
        </p:pic>
        <p:sp>
          <p:nvSpPr>
            <p:cNvPr id="20" name="TextBox 19">
              <a:extLst>
                <a:ext uri="{FF2B5EF4-FFF2-40B4-BE49-F238E27FC236}">
                  <a16:creationId xmlns:a16="http://schemas.microsoft.com/office/drawing/2014/main" id="{D38D9B70-1F69-48FC-B49E-8A28D9CF90D7}"/>
                </a:ext>
              </a:extLst>
            </p:cNvPr>
            <p:cNvSpPr txBox="1"/>
            <p:nvPr/>
          </p:nvSpPr>
          <p:spPr>
            <a:xfrm>
              <a:off x="487611" y="8207475"/>
              <a:ext cx="329783" cy="338554"/>
            </a:xfrm>
            <a:prstGeom prst="rect">
              <a:avLst/>
            </a:prstGeom>
            <a:noFill/>
          </p:spPr>
          <p:txBody>
            <a:bodyPr wrap="square" rtlCol="0" anchor="ctr">
              <a:spAutoFit/>
            </a:bodyPr>
            <a:lstStyle/>
            <a:p>
              <a:pPr algn="ctr"/>
              <a:r>
                <a:rPr lang="en-GB" sz="1600" b="1" dirty="0">
                  <a:solidFill>
                    <a:schemeClr val="bg1"/>
                  </a:solidFill>
                  <a:latin typeface="Century Gothic" panose="020B0502020202020204" pitchFamily="34" charset="0"/>
                </a:rPr>
                <a:t>A</a:t>
              </a:r>
            </a:p>
          </p:txBody>
        </p:sp>
      </p:grpSp>
      <p:grpSp>
        <p:nvGrpSpPr>
          <p:cNvPr id="21" name="Group 20">
            <a:extLst>
              <a:ext uri="{FF2B5EF4-FFF2-40B4-BE49-F238E27FC236}">
                <a16:creationId xmlns:a16="http://schemas.microsoft.com/office/drawing/2014/main" id="{583C4961-F7A9-48F5-95BC-B5A4BD6F54D5}"/>
              </a:ext>
            </a:extLst>
          </p:cNvPr>
          <p:cNvGrpSpPr/>
          <p:nvPr/>
        </p:nvGrpSpPr>
        <p:grpSpPr>
          <a:xfrm>
            <a:off x="3482212" y="2266371"/>
            <a:ext cx="1092759" cy="1809622"/>
            <a:chOff x="1103168" y="7512428"/>
            <a:chExt cx="617762" cy="1023021"/>
          </a:xfrm>
        </p:grpSpPr>
        <p:pic>
          <p:nvPicPr>
            <p:cNvPr id="22" name="Picture 21">
              <a:extLst>
                <a:ext uri="{FF2B5EF4-FFF2-40B4-BE49-F238E27FC236}">
                  <a16:creationId xmlns:a16="http://schemas.microsoft.com/office/drawing/2014/main" id="{96619122-505F-487C-860D-8DB76E422C6C}"/>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85796" t="66571" r="-2721"/>
            <a:stretch/>
          </p:blipFill>
          <p:spPr>
            <a:xfrm>
              <a:off x="1103168" y="7512428"/>
              <a:ext cx="617762" cy="1023021"/>
            </a:xfrm>
            <a:prstGeom prst="rect">
              <a:avLst/>
            </a:prstGeom>
          </p:spPr>
        </p:pic>
        <p:sp>
          <p:nvSpPr>
            <p:cNvPr id="23" name="TextBox 22">
              <a:extLst>
                <a:ext uri="{FF2B5EF4-FFF2-40B4-BE49-F238E27FC236}">
                  <a16:creationId xmlns:a16="http://schemas.microsoft.com/office/drawing/2014/main" id="{C674D2F6-B0C8-4191-91CB-2456CDC89E17}"/>
                </a:ext>
              </a:extLst>
            </p:cNvPr>
            <p:cNvSpPr txBox="1"/>
            <p:nvPr/>
          </p:nvSpPr>
          <p:spPr>
            <a:xfrm>
              <a:off x="1256153" y="7945153"/>
              <a:ext cx="329783" cy="338554"/>
            </a:xfrm>
            <a:prstGeom prst="rect">
              <a:avLst/>
            </a:prstGeom>
            <a:noFill/>
          </p:spPr>
          <p:txBody>
            <a:bodyPr wrap="square" rtlCol="0" anchor="ctr">
              <a:spAutoFit/>
            </a:bodyPr>
            <a:lstStyle/>
            <a:p>
              <a:pPr algn="ctr"/>
              <a:r>
                <a:rPr lang="en-GB" sz="1600" b="1" dirty="0">
                  <a:solidFill>
                    <a:schemeClr val="bg1"/>
                  </a:solidFill>
                  <a:latin typeface="Century Gothic" panose="020B0502020202020204" pitchFamily="34" charset="0"/>
                </a:rPr>
                <a:t>B</a:t>
              </a:r>
            </a:p>
          </p:txBody>
        </p:sp>
      </p:grpSp>
      <p:grpSp>
        <p:nvGrpSpPr>
          <p:cNvPr id="24" name="Group 23">
            <a:extLst>
              <a:ext uri="{FF2B5EF4-FFF2-40B4-BE49-F238E27FC236}">
                <a16:creationId xmlns:a16="http://schemas.microsoft.com/office/drawing/2014/main" id="{3DB146D2-9D9E-41DE-B9A8-2EF679F8017E}"/>
              </a:ext>
            </a:extLst>
          </p:cNvPr>
          <p:cNvGrpSpPr/>
          <p:nvPr/>
        </p:nvGrpSpPr>
        <p:grpSpPr>
          <a:xfrm>
            <a:off x="6005687" y="1738329"/>
            <a:ext cx="1383630" cy="2412424"/>
            <a:chOff x="2584688" y="7171650"/>
            <a:chExt cx="782198" cy="1363799"/>
          </a:xfrm>
        </p:grpSpPr>
        <p:pic>
          <p:nvPicPr>
            <p:cNvPr id="25" name="Picture 24">
              <a:extLst>
                <a:ext uri="{FF2B5EF4-FFF2-40B4-BE49-F238E27FC236}">
                  <a16:creationId xmlns:a16="http://schemas.microsoft.com/office/drawing/2014/main" id="{9669CD47-9931-46F0-A2D5-D4F121276CCE}"/>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49596" b="98626" l="24746" r="48373">
                          <a14:foregroundMark x1="36508" y1="49151" x2="25288" y2="61439"/>
                          <a14:foregroundMark x1="25288" y1="61439" x2="24102" y2="99555"/>
                          <a14:foregroundMark x1="24102" y1="99555" x2="48915" y2="98019"/>
                          <a14:foregroundMark x1="48915" y1="98019" x2="48373" y2="77809"/>
                          <a14:foregroundMark x1="48373" y1="77809" x2="36949" y2="49636"/>
                          <a14:foregroundMark x1="25492" y1="66289" x2="24407" y2="84236"/>
                          <a14:foregroundMark x1="24407" y1="84236" x2="31763" y2="99838"/>
                          <a14:foregroundMark x1="31763" y1="99838" x2="46983" y2="97939"/>
                          <a14:foregroundMark x1="46983" y1="97939" x2="44407" y2="60348"/>
                          <a14:foregroundMark x1="44407" y1="60348" x2="38881" y2="55982"/>
                          <a14:foregroundMark x1="24949" y1="94382" x2="24746" y2="98626"/>
                          <a14:foregroundMark x1="25593" y1="65360" x2="25153" y2="68189"/>
                          <a14:foregroundMark x1="44949" y1="63824" x2="47424" y2="74010"/>
                          <a14:foregroundMark x1="44169" y1="61884" x2="46678" y2="65521"/>
                          <a14:foregroundMark x1="37797" y1="51334" x2="33254" y2="52223"/>
                        </a14:backgroundRemoval>
                      </a14:imgEffect>
                    </a14:imgLayer>
                  </a14:imgProps>
                </a:ext>
                <a:ext uri="{28A0092B-C50C-407E-A947-70E740481C1C}">
                  <a14:useLocalDpi xmlns:a14="http://schemas.microsoft.com/office/drawing/2010/main" val="0"/>
                </a:ext>
              </a:extLst>
            </a:blip>
            <a:srcRect l="23534" t="49295" r="51881" b="-421"/>
            <a:stretch/>
          </p:blipFill>
          <p:spPr>
            <a:xfrm>
              <a:off x="2584688" y="7171650"/>
              <a:ext cx="782198" cy="1363799"/>
            </a:xfrm>
            <a:prstGeom prst="rect">
              <a:avLst/>
            </a:prstGeom>
          </p:spPr>
        </p:pic>
        <p:sp>
          <p:nvSpPr>
            <p:cNvPr id="26" name="TextBox 25">
              <a:extLst>
                <a:ext uri="{FF2B5EF4-FFF2-40B4-BE49-F238E27FC236}">
                  <a16:creationId xmlns:a16="http://schemas.microsoft.com/office/drawing/2014/main" id="{265CA513-B15D-4796-AB6C-947A8A9C6701}"/>
                </a:ext>
              </a:extLst>
            </p:cNvPr>
            <p:cNvSpPr txBox="1"/>
            <p:nvPr/>
          </p:nvSpPr>
          <p:spPr>
            <a:xfrm>
              <a:off x="2813730" y="7797972"/>
              <a:ext cx="329783" cy="338554"/>
            </a:xfrm>
            <a:prstGeom prst="rect">
              <a:avLst/>
            </a:prstGeom>
            <a:noFill/>
          </p:spPr>
          <p:txBody>
            <a:bodyPr wrap="square" rtlCol="0" anchor="ctr">
              <a:spAutoFit/>
            </a:bodyPr>
            <a:lstStyle/>
            <a:p>
              <a:pPr algn="ctr"/>
              <a:r>
                <a:rPr lang="en-GB" sz="1600" b="1" dirty="0">
                  <a:solidFill>
                    <a:schemeClr val="bg1"/>
                  </a:solidFill>
                  <a:latin typeface="Century Gothic" panose="020B0502020202020204" pitchFamily="34" charset="0"/>
                </a:rPr>
                <a:t>D</a:t>
              </a:r>
            </a:p>
          </p:txBody>
        </p:sp>
      </p:grpSp>
      <p:graphicFrame>
        <p:nvGraphicFramePr>
          <p:cNvPr id="27" name="Table 26">
            <a:extLst>
              <a:ext uri="{FF2B5EF4-FFF2-40B4-BE49-F238E27FC236}">
                <a16:creationId xmlns:a16="http://schemas.microsoft.com/office/drawing/2014/main" id="{DBBF09C4-B6B3-439D-96FF-B011AC9366C1}"/>
              </a:ext>
            </a:extLst>
          </p:cNvPr>
          <p:cNvGraphicFramePr>
            <a:graphicFrameLocks noGrp="1"/>
          </p:cNvGraphicFramePr>
          <p:nvPr>
            <p:extLst>
              <p:ext uri="{D42A27DB-BD31-4B8C-83A1-F6EECF244321}">
                <p14:modId xmlns:p14="http://schemas.microsoft.com/office/powerpoint/2010/main" val="2207678133"/>
              </p:ext>
            </p:extLst>
          </p:nvPr>
        </p:nvGraphicFramePr>
        <p:xfrm>
          <a:off x="2464171" y="4318270"/>
          <a:ext cx="254722" cy="491800"/>
        </p:xfrm>
        <a:graphic>
          <a:graphicData uri="http://schemas.openxmlformats.org/drawingml/2006/table">
            <a:tbl>
              <a:tblPr firstRow="1" bandRow="1">
                <a:tableStyleId>{2D5ABB26-0587-4C30-8999-92F81FD0307C}</a:tableStyleId>
              </a:tblPr>
              <a:tblGrid>
                <a:gridCol w="254722">
                  <a:extLst>
                    <a:ext uri="{9D8B030D-6E8A-4147-A177-3AD203B41FA5}">
                      <a16:colId xmlns:a16="http://schemas.microsoft.com/office/drawing/2014/main" val="2609202761"/>
                    </a:ext>
                  </a:extLst>
                </a:gridCol>
              </a:tblGrid>
              <a:tr h="245900">
                <a:tc>
                  <a:txBody>
                    <a:bodyPr/>
                    <a:lstStyle/>
                    <a:p>
                      <a:pPr algn="ctr"/>
                      <a:r>
                        <a:rPr lang="en-GB" sz="1400" b="1" dirty="0">
                          <a:latin typeface="Century Gothic" panose="020B0502020202020204" pitchFamily="34" charset="0"/>
                        </a:rPr>
                        <a:t>1</a:t>
                      </a:r>
                    </a:p>
                  </a:txBody>
                  <a:tcPr marL="0" marR="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7713474"/>
                  </a:ext>
                </a:extLst>
              </a:tr>
              <a:tr h="245900">
                <a:tc>
                  <a:txBody>
                    <a:bodyPr/>
                    <a:lstStyle/>
                    <a:p>
                      <a:pPr algn="ctr"/>
                      <a:r>
                        <a:rPr lang="en-GB" sz="1400" b="1" dirty="0">
                          <a:latin typeface="Century Gothic" panose="020B0502020202020204" pitchFamily="34" charset="0"/>
                        </a:rPr>
                        <a:t>2</a:t>
                      </a:r>
                    </a:p>
                  </a:txBody>
                  <a:tcPr marL="0" marR="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26349213"/>
                  </a:ext>
                </a:extLst>
              </a:tr>
            </a:tbl>
          </a:graphicData>
        </a:graphic>
      </p:graphicFrame>
      <p:graphicFrame>
        <p:nvGraphicFramePr>
          <p:cNvPr id="28" name="Table 27">
            <a:extLst>
              <a:ext uri="{FF2B5EF4-FFF2-40B4-BE49-F238E27FC236}">
                <a16:creationId xmlns:a16="http://schemas.microsoft.com/office/drawing/2014/main" id="{5E4C7170-265F-4B74-8C94-0FBD3BFA39D4}"/>
              </a:ext>
            </a:extLst>
          </p:cNvPr>
          <p:cNvGraphicFramePr>
            <a:graphicFrameLocks noGrp="1"/>
          </p:cNvGraphicFramePr>
          <p:nvPr>
            <p:extLst>
              <p:ext uri="{D42A27DB-BD31-4B8C-83A1-F6EECF244321}">
                <p14:modId xmlns:p14="http://schemas.microsoft.com/office/powerpoint/2010/main" val="628740969"/>
              </p:ext>
            </p:extLst>
          </p:nvPr>
        </p:nvGraphicFramePr>
        <p:xfrm>
          <a:off x="3843637" y="4318270"/>
          <a:ext cx="254722" cy="491800"/>
        </p:xfrm>
        <a:graphic>
          <a:graphicData uri="http://schemas.openxmlformats.org/drawingml/2006/table">
            <a:tbl>
              <a:tblPr firstRow="1" bandRow="1">
                <a:tableStyleId>{2D5ABB26-0587-4C30-8999-92F81FD0307C}</a:tableStyleId>
              </a:tblPr>
              <a:tblGrid>
                <a:gridCol w="254722">
                  <a:extLst>
                    <a:ext uri="{9D8B030D-6E8A-4147-A177-3AD203B41FA5}">
                      <a16:colId xmlns:a16="http://schemas.microsoft.com/office/drawing/2014/main" val="2609202761"/>
                    </a:ext>
                  </a:extLst>
                </a:gridCol>
              </a:tblGrid>
              <a:tr h="245900">
                <a:tc>
                  <a:txBody>
                    <a:bodyPr/>
                    <a:lstStyle/>
                    <a:p>
                      <a:pPr algn="ctr"/>
                      <a:r>
                        <a:rPr lang="en-GB" sz="1400" b="1" dirty="0">
                          <a:latin typeface="Century Gothic" panose="020B0502020202020204" pitchFamily="34" charset="0"/>
                        </a:rPr>
                        <a:t>1</a:t>
                      </a:r>
                    </a:p>
                  </a:txBody>
                  <a:tcPr marL="0" marR="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7713474"/>
                  </a:ext>
                </a:extLst>
              </a:tr>
              <a:tr h="245900">
                <a:tc>
                  <a:txBody>
                    <a:bodyPr/>
                    <a:lstStyle/>
                    <a:p>
                      <a:pPr algn="ctr"/>
                      <a:r>
                        <a:rPr lang="en-GB" sz="1400" b="1" dirty="0">
                          <a:latin typeface="Century Gothic" panose="020B0502020202020204" pitchFamily="34" charset="0"/>
                        </a:rPr>
                        <a:t>2</a:t>
                      </a:r>
                    </a:p>
                  </a:txBody>
                  <a:tcPr marL="0" marR="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26349213"/>
                  </a:ext>
                </a:extLst>
              </a:tr>
            </a:tbl>
          </a:graphicData>
        </a:graphic>
      </p:graphicFrame>
      <p:graphicFrame>
        <p:nvGraphicFramePr>
          <p:cNvPr id="29" name="Table 28">
            <a:extLst>
              <a:ext uri="{FF2B5EF4-FFF2-40B4-BE49-F238E27FC236}">
                <a16:creationId xmlns:a16="http://schemas.microsoft.com/office/drawing/2014/main" id="{0F954BED-A540-421A-89A5-5D7E26ED81F2}"/>
              </a:ext>
            </a:extLst>
          </p:cNvPr>
          <p:cNvGraphicFramePr>
            <a:graphicFrameLocks noGrp="1"/>
          </p:cNvGraphicFramePr>
          <p:nvPr>
            <p:extLst>
              <p:ext uri="{D42A27DB-BD31-4B8C-83A1-F6EECF244321}">
                <p14:modId xmlns:p14="http://schemas.microsoft.com/office/powerpoint/2010/main" val="3400475517"/>
              </p:ext>
            </p:extLst>
          </p:nvPr>
        </p:nvGraphicFramePr>
        <p:xfrm>
          <a:off x="5149237" y="4318270"/>
          <a:ext cx="254722" cy="491800"/>
        </p:xfrm>
        <a:graphic>
          <a:graphicData uri="http://schemas.openxmlformats.org/drawingml/2006/table">
            <a:tbl>
              <a:tblPr firstRow="1" bandRow="1">
                <a:tableStyleId>{2D5ABB26-0587-4C30-8999-92F81FD0307C}</a:tableStyleId>
              </a:tblPr>
              <a:tblGrid>
                <a:gridCol w="254722">
                  <a:extLst>
                    <a:ext uri="{9D8B030D-6E8A-4147-A177-3AD203B41FA5}">
                      <a16:colId xmlns:a16="http://schemas.microsoft.com/office/drawing/2014/main" val="2609202761"/>
                    </a:ext>
                  </a:extLst>
                </a:gridCol>
              </a:tblGrid>
              <a:tr h="245900">
                <a:tc>
                  <a:txBody>
                    <a:bodyPr/>
                    <a:lstStyle/>
                    <a:p>
                      <a:pPr algn="ctr"/>
                      <a:r>
                        <a:rPr lang="en-GB" sz="1400" b="1" dirty="0">
                          <a:latin typeface="Century Gothic" panose="020B0502020202020204" pitchFamily="34" charset="0"/>
                        </a:rPr>
                        <a:t>1</a:t>
                      </a:r>
                    </a:p>
                  </a:txBody>
                  <a:tcPr marL="0" marR="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7713474"/>
                  </a:ext>
                </a:extLst>
              </a:tr>
              <a:tr h="245900">
                <a:tc>
                  <a:txBody>
                    <a:bodyPr/>
                    <a:lstStyle/>
                    <a:p>
                      <a:pPr algn="ctr"/>
                      <a:r>
                        <a:rPr lang="en-GB" sz="1400" b="1" dirty="0">
                          <a:latin typeface="Century Gothic" panose="020B0502020202020204" pitchFamily="34" charset="0"/>
                        </a:rPr>
                        <a:t>4</a:t>
                      </a:r>
                    </a:p>
                  </a:txBody>
                  <a:tcPr marL="0" marR="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26349213"/>
                  </a:ext>
                </a:extLst>
              </a:tr>
            </a:tbl>
          </a:graphicData>
        </a:graphic>
      </p:graphicFrame>
      <p:graphicFrame>
        <p:nvGraphicFramePr>
          <p:cNvPr id="30" name="Table 29">
            <a:extLst>
              <a:ext uri="{FF2B5EF4-FFF2-40B4-BE49-F238E27FC236}">
                <a16:creationId xmlns:a16="http://schemas.microsoft.com/office/drawing/2014/main" id="{5CF14B23-5CC7-4B65-AC2F-0D307FCB56BA}"/>
              </a:ext>
            </a:extLst>
          </p:cNvPr>
          <p:cNvGraphicFramePr>
            <a:graphicFrameLocks noGrp="1"/>
          </p:cNvGraphicFramePr>
          <p:nvPr>
            <p:extLst>
              <p:ext uri="{D42A27DB-BD31-4B8C-83A1-F6EECF244321}">
                <p14:modId xmlns:p14="http://schemas.microsoft.com/office/powerpoint/2010/main" val="1983492907"/>
              </p:ext>
            </p:extLst>
          </p:nvPr>
        </p:nvGraphicFramePr>
        <p:xfrm>
          <a:off x="6586936" y="4318270"/>
          <a:ext cx="254722" cy="491800"/>
        </p:xfrm>
        <a:graphic>
          <a:graphicData uri="http://schemas.openxmlformats.org/drawingml/2006/table">
            <a:tbl>
              <a:tblPr firstRow="1" bandRow="1">
                <a:tableStyleId>{2D5ABB26-0587-4C30-8999-92F81FD0307C}</a:tableStyleId>
              </a:tblPr>
              <a:tblGrid>
                <a:gridCol w="254722">
                  <a:extLst>
                    <a:ext uri="{9D8B030D-6E8A-4147-A177-3AD203B41FA5}">
                      <a16:colId xmlns:a16="http://schemas.microsoft.com/office/drawing/2014/main" val="2609202761"/>
                    </a:ext>
                  </a:extLst>
                </a:gridCol>
              </a:tblGrid>
              <a:tr h="245900">
                <a:tc>
                  <a:txBody>
                    <a:bodyPr/>
                    <a:lstStyle/>
                    <a:p>
                      <a:pPr algn="ctr"/>
                      <a:r>
                        <a:rPr lang="en-GB" sz="1400" b="1" dirty="0">
                          <a:latin typeface="Century Gothic" panose="020B0502020202020204" pitchFamily="34" charset="0"/>
                        </a:rPr>
                        <a:t>1</a:t>
                      </a:r>
                    </a:p>
                  </a:txBody>
                  <a:tcPr marL="0" marR="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7713474"/>
                  </a:ext>
                </a:extLst>
              </a:tr>
              <a:tr h="245900">
                <a:tc>
                  <a:txBody>
                    <a:bodyPr/>
                    <a:lstStyle/>
                    <a:p>
                      <a:pPr algn="ctr"/>
                      <a:r>
                        <a:rPr lang="en-GB" sz="1400" b="1" dirty="0">
                          <a:latin typeface="Century Gothic" panose="020B0502020202020204" pitchFamily="34" charset="0"/>
                        </a:rPr>
                        <a:t>2</a:t>
                      </a:r>
                    </a:p>
                  </a:txBody>
                  <a:tcPr marL="0" marR="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26349213"/>
                  </a:ext>
                </a:extLst>
              </a:tr>
            </a:tbl>
          </a:graphicData>
        </a:graphic>
      </p:graphicFrame>
      <p:graphicFrame>
        <p:nvGraphicFramePr>
          <p:cNvPr id="31" name="Table 30">
            <a:extLst>
              <a:ext uri="{FF2B5EF4-FFF2-40B4-BE49-F238E27FC236}">
                <a16:creationId xmlns:a16="http://schemas.microsoft.com/office/drawing/2014/main" id="{57D69F8A-C05A-41E1-BFFE-49C1445BAF60}"/>
              </a:ext>
            </a:extLst>
          </p:cNvPr>
          <p:cNvGraphicFramePr>
            <a:graphicFrameLocks noGrp="1"/>
          </p:cNvGraphicFramePr>
          <p:nvPr>
            <p:extLst>
              <p:ext uri="{D42A27DB-BD31-4B8C-83A1-F6EECF244321}">
                <p14:modId xmlns:p14="http://schemas.microsoft.com/office/powerpoint/2010/main" val="727710894"/>
              </p:ext>
            </p:extLst>
          </p:nvPr>
        </p:nvGraphicFramePr>
        <p:xfrm>
          <a:off x="4977787" y="1097695"/>
          <a:ext cx="254722" cy="491800"/>
        </p:xfrm>
        <a:graphic>
          <a:graphicData uri="http://schemas.openxmlformats.org/drawingml/2006/table">
            <a:tbl>
              <a:tblPr firstRow="1" bandRow="1">
                <a:tableStyleId>{2D5ABB26-0587-4C30-8999-92F81FD0307C}</a:tableStyleId>
              </a:tblPr>
              <a:tblGrid>
                <a:gridCol w="254722">
                  <a:extLst>
                    <a:ext uri="{9D8B030D-6E8A-4147-A177-3AD203B41FA5}">
                      <a16:colId xmlns:a16="http://schemas.microsoft.com/office/drawing/2014/main" val="2609202761"/>
                    </a:ext>
                  </a:extLst>
                </a:gridCol>
              </a:tblGrid>
              <a:tr h="245900">
                <a:tc>
                  <a:txBody>
                    <a:bodyPr/>
                    <a:lstStyle/>
                    <a:p>
                      <a:pPr algn="ctr"/>
                      <a:r>
                        <a:rPr lang="en-GB" sz="1400" b="1" dirty="0">
                          <a:latin typeface="Century Gothic" panose="020B0502020202020204" pitchFamily="34" charset="0"/>
                        </a:rPr>
                        <a:t>1</a:t>
                      </a:r>
                    </a:p>
                  </a:txBody>
                  <a:tcPr marL="0" marR="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7713474"/>
                  </a:ext>
                </a:extLst>
              </a:tr>
              <a:tr h="245900">
                <a:tc>
                  <a:txBody>
                    <a:bodyPr/>
                    <a:lstStyle/>
                    <a:p>
                      <a:pPr algn="ctr"/>
                      <a:r>
                        <a:rPr lang="en-GB" sz="1400" b="1" dirty="0">
                          <a:latin typeface="Century Gothic" panose="020B0502020202020204" pitchFamily="34" charset="0"/>
                        </a:rPr>
                        <a:t>4</a:t>
                      </a:r>
                    </a:p>
                  </a:txBody>
                  <a:tcPr marL="0" marR="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26349213"/>
                  </a:ext>
                </a:extLst>
              </a:tr>
            </a:tbl>
          </a:graphicData>
        </a:graphic>
      </p:graphicFrame>
    </p:spTree>
    <p:extLst>
      <p:ext uri="{BB962C8B-B14F-4D97-AF65-F5344CB8AC3E}">
        <p14:creationId xmlns:p14="http://schemas.microsoft.com/office/powerpoint/2010/main" val="226965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three of these containers would you need to have</a:t>
            </a:r>
          </a:p>
          <a:p>
            <a:pPr lvl="0" algn="ctr"/>
            <a:r>
              <a:rPr lang="en-GB" sz="2000" b="1" dirty="0">
                <a:solidFill>
                  <a:schemeClr val="tx1"/>
                </a:solidFill>
                <a:latin typeface="Century Gothic" panose="020B0502020202020204" pitchFamily="34" charset="0"/>
              </a:rPr>
              <a:t>a total of 6    L?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A, B and C</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7" name="Group 6">
            <a:extLst>
              <a:ext uri="{FF2B5EF4-FFF2-40B4-BE49-F238E27FC236}">
                <a16:creationId xmlns:a16="http://schemas.microsoft.com/office/drawing/2014/main" id="{C26AB729-6D7A-4ADD-8112-8ADDBDB1243C}"/>
              </a:ext>
            </a:extLst>
          </p:cNvPr>
          <p:cNvGrpSpPr/>
          <p:nvPr/>
        </p:nvGrpSpPr>
        <p:grpSpPr>
          <a:xfrm>
            <a:off x="27814" y="6454317"/>
            <a:ext cx="1231337" cy="403587"/>
            <a:chOff x="27814" y="6454317"/>
            <a:chExt cx="1231337" cy="403587"/>
          </a:xfrm>
        </p:grpSpPr>
        <p:pic>
          <p:nvPicPr>
            <p:cNvPr id="11" name="Picture 10" descr="A close up of a sign&#10;&#10;Description generated with high confidence">
              <a:extLst>
                <a:ext uri="{FF2B5EF4-FFF2-40B4-BE49-F238E27FC236}">
                  <a16:creationId xmlns:a16="http://schemas.microsoft.com/office/drawing/2014/main" id="{3F47282A-7BA6-46C2-99E7-FA2422005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4BCCDBF5-65E5-4FA6-93AC-9D6335471589}"/>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aphicFrame>
        <p:nvGraphicFramePr>
          <p:cNvPr id="9" name="Table 8">
            <a:extLst>
              <a:ext uri="{FF2B5EF4-FFF2-40B4-BE49-F238E27FC236}">
                <a16:creationId xmlns:a16="http://schemas.microsoft.com/office/drawing/2014/main" id="{CFB94596-8C16-4740-8623-446A008008AE}"/>
              </a:ext>
            </a:extLst>
          </p:cNvPr>
          <p:cNvGraphicFramePr>
            <a:graphicFrameLocks noGrp="1"/>
          </p:cNvGraphicFramePr>
          <p:nvPr>
            <p:extLst>
              <p:ext uri="{D42A27DB-BD31-4B8C-83A1-F6EECF244321}">
                <p14:modId xmlns:p14="http://schemas.microsoft.com/office/powerpoint/2010/main" val="764564941"/>
              </p:ext>
            </p:extLst>
          </p:nvPr>
        </p:nvGraphicFramePr>
        <p:xfrm>
          <a:off x="1903081" y="4201852"/>
          <a:ext cx="5486236" cy="655979"/>
        </p:xfrm>
        <a:graphic>
          <a:graphicData uri="http://schemas.openxmlformats.org/drawingml/2006/table">
            <a:tbl>
              <a:tblPr firstRow="1" bandRow="1">
                <a:tableStyleId>{5C22544A-7EE6-4342-B048-85BDC9FD1C3A}</a:tableStyleId>
              </a:tblPr>
              <a:tblGrid>
                <a:gridCol w="1371559">
                  <a:extLst>
                    <a:ext uri="{9D8B030D-6E8A-4147-A177-3AD203B41FA5}">
                      <a16:colId xmlns:a16="http://schemas.microsoft.com/office/drawing/2014/main" val="4208244913"/>
                    </a:ext>
                  </a:extLst>
                </a:gridCol>
                <a:gridCol w="1371559">
                  <a:extLst>
                    <a:ext uri="{9D8B030D-6E8A-4147-A177-3AD203B41FA5}">
                      <a16:colId xmlns:a16="http://schemas.microsoft.com/office/drawing/2014/main" val="2118826168"/>
                    </a:ext>
                  </a:extLst>
                </a:gridCol>
                <a:gridCol w="1371559">
                  <a:extLst>
                    <a:ext uri="{9D8B030D-6E8A-4147-A177-3AD203B41FA5}">
                      <a16:colId xmlns:a16="http://schemas.microsoft.com/office/drawing/2014/main" val="2532804761"/>
                    </a:ext>
                  </a:extLst>
                </a:gridCol>
                <a:gridCol w="1371559">
                  <a:extLst>
                    <a:ext uri="{9D8B030D-6E8A-4147-A177-3AD203B41FA5}">
                      <a16:colId xmlns:a16="http://schemas.microsoft.com/office/drawing/2014/main" val="318632748"/>
                    </a:ext>
                  </a:extLst>
                </a:gridCol>
              </a:tblGrid>
              <a:tr h="655979">
                <a:tc>
                  <a:txBody>
                    <a:bodyPr/>
                    <a:lstStyle/>
                    <a:p>
                      <a:pPr algn="ctr"/>
                      <a:r>
                        <a:rPr lang="en-GB" sz="2100" dirty="0">
                          <a:solidFill>
                            <a:srgbClr val="FF0000"/>
                          </a:solidFill>
                          <a:latin typeface="Century Gothic" panose="020B0502020202020204" pitchFamily="34" charset="0"/>
                        </a:rPr>
                        <a:t>1     L</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100" dirty="0">
                          <a:solidFill>
                            <a:srgbClr val="FF0000"/>
                          </a:solidFill>
                          <a:latin typeface="Century Gothic" panose="020B0502020202020204" pitchFamily="34" charset="0"/>
                        </a:rPr>
                        <a:t>4     L</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100" dirty="0">
                          <a:solidFill>
                            <a:srgbClr val="FF0000"/>
                          </a:solidFill>
                          <a:latin typeface="Century Gothic" panose="020B0502020202020204" pitchFamily="34" charset="0"/>
                        </a:rPr>
                        <a:t>     L</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sz="2100" dirty="0">
                          <a:solidFill>
                            <a:schemeClr val="bg1">
                              <a:lumMod val="50000"/>
                            </a:schemeClr>
                          </a:solidFill>
                          <a:latin typeface="Century Gothic" panose="020B0502020202020204" pitchFamily="34" charset="0"/>
                        </a:rPr>
                        <a:t>5     L</a:t>
                      </a:r>
                    </a:p>
                  </a:txBody>
                  <a:tcPr marL="0" marR="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77438942"/>
                  </a:ext>
                </a:extLst>
              </a:tr>
            </a:tbl>
          </a:graphicData>
        </a:graphic>
      </p:graphicFrame>
      <p:sp>
        <p:nvSpPr>
          <p:cNvPr id="13" name="TextBox 12">
            <a:extLst>
              <a:ext uri="{FF2B5EF4-FFF2-40B4-BE49-F238E27FC236}">
                <a16:creationId xmlns:a16="http://schemas.microsoft.com/office/drawing/2014/main" id="{FC6F4604-758E-4DAB-9467-E32A84545BA8}"/>
              </a:ext>
            </a:extLst>
          </p:cNvPr>
          <p:cNvSpPr txBox="1"/>
          <p:nvPr/>
        </p:nvSpPr>
        <p:spPr>
          <a:xfrm>
            <a:off x="3678578" y="3673618"/>
            <a:ext cx="583353" cy="369332"/>
          </a:xfrm>
          <a:prstGeom prst="rect">
            <a:avLst/>
          </a:prstGeom>
          <a:noFill/>
        </p:spPr>
        <p:txBody>
          <a:bodyPr wrap="square" rtlCol="0" anchor="ctr">
            <a:spAutoFit/>
          </a:bodyPr>
          <a:lstStyle/>
          <a:p>
            <a:pPr algn="ctr"/>
            <a:r>
              <a:rPr lang="en-GB" dirty="0">
                <a:solidFill>
                  <a:schemeClr val="bg1"/>
                </a:solidFill>
                <a:latin typeface="SassoonCRInfantMedium" panose="02000603020000020003" pitchFamily="2" charset="77"/>
              </a:rPr>
              <a:t>C</a:t>
            </a:r>
          </a:p>
        </p:txBody>
      </p:sp>
      <p:grpSp>
        <p:nvGrpSpPr>
          <p:cNvPr id="14" name="Group 13">
            <a:extLst>
              <a:ext uri="{FF2B5EF4-FFF2-40B4-BE49-F238E27FC236}">
                <a16:creationId xmlns:a16="http://schemas.microsoft.com/office/drawing/2014/main" id="{0FC01756-CA74-4D28-9E88-F5B467C16353}"/>
              </a:ext>
            </a:extLst>
          </p:cNvPr>
          <p:cNvGrpSpPr/>
          <p:nvPr/>
        </p:nvGrpSpPr>
        <p:grpSpPr>
          <a:xfrm>
            <a:off x="4972193" y="2763638"/>
            <a:ext cx="824047" cy="1279802"/>
            <a:chOff x="1959934" y="7811947"/>
            <a:chExt cx="465853" cy="723502"/>
          </a:xfrm>
        </p:grpSpPr>
        <p:pic>
          <p:nvPicPr>
            <p:cNvPr id="15" name="Picture 14">
              <a:extLst>
                <a:ext uri="{FF2B5EF4-FFF2-40B4-BE49-F238E27FC236}">
                  <a16:creationId xmlns:a16="http://schemas.microsoft.com/office/drawing/2014/main" id="{A0BC4C33-6800-429F-9D9D-477052CB4595}"/>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93" t="2695" r="20628" b="75671"/>
            <a:stretch/>
          </p:blipFill>
          <p:spPr>
            <a:xfrm>
              <a:off x="1959934" y="7811947"/>
              <a:ext cx="465853" cy="723502"/>
            </a:xfrm>
            <a:prstGeom prst="rect">
              <a:avLst/>
            </a:prstGeom>
          </p:spPr>
        </p:pic>
        <p:sp>
          <p:nvSpPr>
            <p:cNvPr id="16" name="TextBox 15">
              <a:extLst>
                <a:ext uri="{FF2B5EF4-FFF2-40B4-BE49-F238E27FC236}">
                  <a16:creationId xmlns:a16="http://schemas.microsoft.com/office/drawing/2014/main" id="{75B69980-2B99-4E0B-AAA7-13B649ED5E3E}"/>
                </a:ext>
              </a:extLst>
            </p:cNvPr>
            <p:cNvSpPr txBox="1"/>
            <p:nvPr/>
          </p:nvSpPr>
          <p:spPr>
            <a:xfrm>
              <a:off x="2027835" y="8106949"/>
              <a:ext cx="329783" cy="338554"/>
            </a:xfrm>
            <a:prstGeom prst="rect">
              <a:avLst/>
            </a:prstGeom>
            <a:noFill/>
          </p:spPr>
          <p:txBody>
            <a:bodyPr wrap="square" rtlCol="0" anchor="ctr">
              <a:spAutoFit/>
            </a:bodyPr>
            <a:lstStyle/>
            <a:p>
              <a:pPr algn="ctr"/>
              <a:r>
                <a:rPr lang="en-GB" sz="1600" b="1" dirty="0">
                  <a:solidFill>
                    <a:schemeClr val="bg1"/>
                  </a:solidFill>
                  <a:latin typeface="Century Gothic" panose="020B0502020202020204" pitchFamily="34" charset="0"/>
                </a:rPr>
                <a:t>C</a:t>
              </a:r>
            </a:p>
          </p:txBody>
        </p:sp>
      </p:grpSp>
      <p:grpSp>
        <p:nvGrpSpPr>
          <p:cNvPr id="17" name="Group 16">
            <a:extLst>
              <a:ext uri="{FF2B5EF4-FFF2-40B4-BE49-F238E27FC236}">
                <a16:creationId xmlns:a16="http://schemas.microsoft.com/office/drawing/2014/main" id="{940F6A5E-1B0E-42BA-938B-2A2559C071E9}"/>
              </a:ext>
            </a:extLst>
          </p:cNvPr>
          <p:cNvGrpSpPr/>
          <p:nvPr/>
        </p:nvGrpSpPr>
        <p:grpSpPr>
          <a:xfrm>
            <a:off x="2273447" y="2747068"/>
            <a:ext cx="651866" cy="1328925"/>
            <a:chOff x="472132" y="7794757"/>
            <a:chExt cx="368515" cy="751272"/>
          </a:xfrm>
        </p:grpSpPr>
        <p:pic>
          <p:nvPicPr>
            <p:cNvPr id="18" name="Picture 17">
              <a:extLst>
                <a:ext uri="{FF2B5EF4-FFF2-40B4-BE49-F238E27FC236}">
                  <a16:creationId xmlns:a16="http://schemas.microsoft.com/office/drawing/2014/main" id="{A16CA813-1F6F-4CEF-BD7B-C8559FEF64C8}"/>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80375" t="745" r="9727" b="75526"/>
            <a:stretch/>
          </p:blipFill>
          <p:spPr>
            <a:xfrm>
              <a:off x="472132" y="7794757"/>
              <a:ext cx="368515" cy="740692"/>
            </a:xfrm>
            <a:prstGeom prst="rect">
              <a:avLst/>
            </a:prstGeom>
          </p:spPr>
        </p:pic>
        <p:sp>
          <p:nvSpPr>
            <p:cNvPr id="20" name="TextBox 19">
              <a:extLst>
                <a:ext uri="{FF2B5EF4-FFF2-40B4-BE49-F238E27FC236}">
                  <a16:creationId xmlns:a16="http://schemas.microsoft.com/office/drawing/2014/main" id="{D38D9B70-1F69-48FC-B49E-8A28D9CF90D7}"/>
                </a:ext>
              </a:extLst>
            </p:cNvPr>
            <p:cNvSpPr txBox="1"/>
            <p:nvPr/>
          </p:nvSpPr>
          <p:spPr>
            <a:xfrm>
              <a:off x="487611" y="8207475"/>
              <a:ext cx="329783" cy="338554"/>
            </a:xfrm>
            <a:prstGeom prst="rect">
              <a:avLst/>
            </a:prstGeom>
            <a:noFill/>
          </p:spPr>
          <p:txBody>
            <a:bodyPr wrap="square" rtlCol="0" anchor="ctr">
              <a:spAutoFit/>
            </a:bodyPr>
            <a:lstStyle/>
            <a:p>
              <a:pPr algn="ctr"/>
              <a:r>
                <a:rPr lang="en-GB" sz="1600" b="1" dirty="0">
                  <a:solidFill>
                    <a:schemeClr val="bg1"/>
                  </a:solidFill>
                  <a:latin typeface="Century Gothic" panose="020B0502020202020204" pitchFamily="34" charset="0"/>
                </a:rPr>
                <a:t>A</a:t>
              </a:r>
            </a:p>
          </p:txBody>
        </p:sp>
      </p:grpSp>
      <p:grpSp>
        <p:nvGrpSpPr>
          <p:cNvPr id="21" name="Group 20">
            <a:extLst>
              <a:ext uri="{FF2B5EF4-FFF2-40B4-BE49-F238E27FC236}">
                <a16:creationId xmlns:a16="http://schemas.microsoft.com/office/drawing/2014/main" id="{583C4961-F7A9-48F5-95BC-B5A4BD6F54D5}"/>
              </a:ext>
            </a:extLst>
          </p:cNvPr>
          <p:cNvGrpSpPr/>
          <p:nvPr/>
        </p:nvGrpSpPr>
        <p:grpSpPr>
          <a:xfrm>
            <a:off x="3482212" y="2266371"/>
            <a:ext cx="1092759" cy="1809622"/>
            <a:chOff x="1103168" y="7512428"/>
            <a:chExt cx="617762" cy="1023021"/>
          </a:xfrm>
        </p:grpSpPr>
        <p:pic>
          <p:nvPicPr>
            <p:cNvPr id="22" name="Picture 21">
              <a:extLst>
                <a:ext uri="{FF2B5EF4-FFF2-40B4-BE49-F238E27FC236}">
                  <a16:creationId xmlns:a16="http://schemas.microsoft.com/office/drawing/2014/main" id="{96619122-505F-487C-860D-8DB76E422C6C}"/>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85796" t="66571" r="-2721"/>
            <a:stretch/>
          </p:blipFill>
          <p:spPr>
            <a:xfrm>
              <a:off x="1103168" y="7512428"/>
              <a:ext cx="617762" cy="1023021"/>
            </a:xfrm>
            <a:prstGeom prst="rect">
              <a:avLst/>
            </a:prstGeom>
          </p:spPr>
        </p:pic>
        <p:sp>
          <p:nvSpPr>
            <p:cNvPr id="23" name="TextBox 22">
              <a:extLst>
                <a:ext uri="{FF2B5EF4-FFF2-40B4-BE49-F238E27FC236}">
                  <a16:creationId xmlns:a16="http://schemas.microsoft.com/office/drawing/2014/main" id="{C674D2F6-B0C8-4191-91CB-2456CDC89E17}"/>
                </a:ext>
              </a:extLst>
            </p:cNvPr>
            <p:cNvSpPr txBox="1"/>
            <p:nvPr/>
          </p:nvSpPr>
          <p:spPr>
            <a:xfrm>
              <a:off x="1256153" y="7945153"/>
              <a:ext cx="329783" cy="338554"/>
            </a:xfrm>
            <a:prstGeom prst="rect">
              <a:avLst/>
            </a:prstGeom>
            <a:noFill/>
          </p:spPr>
          <p:txBody>
            <a:bodyPr wrap="square" rtlCol="0" anchor="ctr">
              <a:spAutoFit/>
            </a:bodyPr>
            <a:lstStyle/>
            <a:p>
              <a:pPr algn="ctr"/>
              <a:r>
                <a:rPr lang="en-GB" sz="1600" b="1" dirty="0">
                  <a:solidFill>
                    <a:schemeClr val="bg1"/>
                  </a:solidFill>
                  <a:latin typeface="Century Gothic" panose="020B0502020202020204" pitchFamily="34" charset="0"/>
                </a:rPr>
                <a:t>B</a:t>
              </a:r>
            </a:p>
          </p:txBody>
        </p:sp>
      </p:grpSp>
      <p:grpSp>
        <p:nvGrpSpPr>
          <p:cNvPr id="24" name="Group 23">
            <a:extLst>
              <a:ext uri="{FF2B5EF4-FFF2-40B4-BE49-F238E27FC236}">
                <a16:creationId xmlns:a16="http://schemas.microsoft.com/office/drawing/2014/main" id="{3DB146D2-9D9E-41DE-B9A8-2EF679F8017E}"/>
              </a:ext>
            </a:extLst>
          </p:cNvPr>
          <p:cNvGrpSpPr/>
          <p:nvPr/>
        </p:nvGrpSpPr>
        <p:grpSpPr>
          <a:xfrm>
            <a:off x="6005687" y="1738329"/>
            <a:ext cx="1383630" cy="2412424"/>
            <a:chOff x="2584688" y="7171650"/>
            <a:chExt cx="782198" cy="1363799"/>
          </a:xfrm>
        </p:grpSpPr>
        <p:pic>
          <p:nvPicPr>
            <p:cNvPr id="25" name="Picture 24">
              <a:extLst>
                <a:ext uri="{FF2B5EF4-FFF2-40B4-BE49-F238E27FC236}">
                  <a16:creationId xmlns:a16="http://schemas.microsoft.com/office/drawing/2014/main" id="{9669CD47-9931-46F0-A2D5-D4F121276CCE}"/>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49596" b="98626" l="24746" r="48373">
                          <a14:foregroundMark x1="36508" y1="49151" x2="25288" y2="61439"/>
                          <a14:foregroundMark x1="25288" y1="61439" x2="24102" y2="99555"/>
                          <a14:foregroundMark x1="24102" y1="99555" x2="48915" y2="98019"/>
                          <a14:foregroundMark x1="48915" y1="98019" x2="48373" y2="77809"/>
                          <a14:foregroundMark x1="48373" y1="77809" x2="36949" y2="49636"/>
                          <a14:foregroundMark x1="25492" y1="66289" x2="24407" y2="84236"/>
                          <a14:foregroundMark x1="24407" y1="84236" x2="31763" y2="99838"/>
                          <a14:foregroundMark x1="31763" y1="99838" x2="46983" y2="97939"/>
                          <a14:foregroundMark x1="46983" y1="97939" x2="44407" y2="60348"/>
                          <a14:foregroundMark x1="44407" y1="60348" x2="38881" y2="55982"/>
                          <a14:foregroundMark x1="24949" y1="94382" x2="24746" y2="98626"/>
                          <a14:foregroundMark x1="25593" y1="65360" x2="25153" y2="68189"/>
                          <a14:foregroundMark x1="44949" y1="63824" x2="47424" y2="74010"/>
                          <a14:foregroundMark x1="44169" y1="61884" x2="46678" y2="65521"/>
                          <a14:foregroundMark x1="37797" y1="51334" x2="33254" y2="52223"/>
                        </a14:backgroundRemoval>
                      </a14:imgEffect>
                    </a14:imgLayer>
                  </a14:imgProps>
                </a:ext>
                <a:ext uri="{28A0092B-C50C-407E-A947-70E740481C1C}">
                  <a14:useLocalDpi xmlns:a14="http://schemas.microsoft.com/office/drawing/2010/main" val="0"/>
                </a:ext>
              </a:extLst>
            </a:blip>
            <a:srcRect l="23534" t="49295" r="51881" b="-421"/>
            <a:stretch/>
          </p:blipFill>
          <p:spPr>
            <a:xfrm>
              <a:off x="2584688" y="7171650"/>
              <a:ext cx="782198" cy="1363799"/>
            </a:xfrm>
            <a:prstGeom prst="rect">
              <a:avLst/>
            </a:prstGeom>
          </p:spPr>
        </p:pic>
        <p:sp>
          <p:nvSpPr>
            <p:cNvPr id="26" name="TextBox 25">
              <a:extLst>
                <a:ext uri="{FF2B5EF4-FFF2-40B4-BE49-F238E27FC236}">
                  <a16:creationId xmlns:a16="http://schemas.microsoft.com/office/drawing/2014/main" id="{265CA513-B15D-4796-AB6C-947A8A9C6701}"/>
                </a:ext>
              </a:extLst>
            </p:cNvPr>
            <p:cNvSpPr txBox="1"/>
            <p:nvPr/>
          </p:nvSpPr>
          <p:spPr>
            <a:xfrm>
              <a:off x="2813730" y="7797972"/>
              <a:ext cx="329783" cy="338554"/>
            </a:xfrm>
            <a:prstGeom prst="rect">
              <a:avLst/>
            </a:prstGeom>
            <a:noFill/>
          </p:spPr>
          <p:txBody>
            <a:bodyPr wrap="square" rtlCol="0" anchor="ctr">
              <a:spAutoFit/>
            </a:bodyPr>
            <a:lstStyle/>
            <a:p>
              <a:pPr algn="ctr"/>
              <a:r>
                <a:rPr lang="en-GB" sz="1600" b="1" dirty="0">
                  <a:solidFill>
                    <a:schemeClr val="bg1"/>
                  </a:solidFill>
                  <a:latin typeface="Century Gothic" panose="020B0502020202020204" pitchFamily="34" charset="0"/>
                </a:rPr>
                <a:t>D</a:t>
              </a:r>
            </a:p>
          </p:txBody>
        </p:sp>
      </p:grpSp>
      <p:graphicFrame>
        <p:nvGraphicFramePr>
          <p:cNvPr id="27" name="Table 26">
            <a:extLst>
              <a:ext uri="{FF2B5EF4-FFF2-40B4-BE49-F238E27FC236}">
                <a16:creationId xmlns:a16="http://schemas.microsoft.com/office/drawing/2014/main" id="{DBBF09C4-B6B3-439D-96FF-B011AC9366C1}"/>
              </a:ext>
            </a:extLst>
          </p:cNvPr>
          <p:cNvGraphicFramePr>
            <a:graphicFrameLocks noGrp="1"/>
          </p:cNvGraphicFramePr>
          <p:nvPr>
            <p:extLst>
              <p:ext uri="{D42A27DB-BD31-4B8C-83A1-F6EECF244321}">
                <p14:modId xmlns:p14="http://schemas.microsoft.com/office/powerpoint/2010/main" val="1661601984"/>
              </p:ext>
            </p:extLst>
          </p:nvPr>
        </p:nvGraphicFramePr>
        <p:xfrm>
          <a:off x="2464171" y="4318270"/>
          <a:ext cx="254722" cy="491800"/>
        </p:xfrm>
        <a:graphic>
          <a:graphicData uri="http://schemas.openxmlformats.org/drawingml/2006/table">
            <a:tbl>
              <a:tblPr firstRow="1" bandRow="1">
                <a:tableStyleId>{2D5ABB26-0587-4C30-8999-92F81FD0307C}</a:tableStyleId>
              </a:tblPr>
              <a:tblGrid>
                <a:gridCol w="254722">
                  <a:extLst>
                    <a:ext uri="{9D8B030D-6E8A-4147-A177-3AD203B41FA5}">
                      <a16:colId xmlns:a16="http://schemas.microsoft.com/office/drawing/2014/main" val="2609202761"/>
                    </a:ext>
                  </a:extLst>
                </a:gridCol>
              </a:tblGrid>
              <a:tr h="245900">
                <a:tc>
                  <a:txBody>
                    <a:bodyPr/>
                    <a:lstStyle/>
                    <a:p>
                      <a:pPr algn="ctr"/>
                      <a:r>
                        <a:rPr lang="en-GB" sz="1400" b="1" dirty="0">
                          <a:solidFill>
                            <a:srgbClr val="FF0000"/>
                          </a:solidFill>
                          <a:latin typeface="Century Gothic" panose="020B0502020202020204" pitchFamily="34" charset="0"/>
                        </a:rPr>
                        <a:t>1</a:t>
                      </a:r>
                    </a:p>
                  </a:txBody>
                  <a:tcPr marL="0" marR="0" marT="0" marB="0" anchor="b">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657713474"/>
                  </a:ext>
                </a:extLst>
              </a:tr>
              <a:tr h="245900">
                <a:tc>
                  <a:txBody>
                    <a:bodyPr/>
                    <a:lstStyle/>
                    <a:p>
                      <a:pPr algn="ctr"/>
                      <a:r>
                        <a:rPr lang="en-GB" sz="1400" b="1" dirty="0">
                          <a:solidFill>
                            <a:srgbClr val="FF0000"/>
                          </a:solidFill>
                          <a:latin typeface="Century Gothic" panose="020B0502020202020204" pitchFamily="34" charset="0"/>
                        </a:rPr>
                        <a:t>2</a:t>
                      </a:r>
                    </a:p>
                  </a:txBody>
                  <a:tcPr marL="0" marR="0" marT="0" marB="0">
                    <a:lnT w="127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726349213"/>
                  </a:ext>
                </a:extLst>
              </a:tr>
            </a:tbl>
          </a:graphicData>
        </a:graphic>
      </p:graphicFrame>
      <p:graphicFrame>
        <p:nvGraphicFramePr>
          <p:cNvPr id="28" name="Table 27">
            <a:extLst>
              <a:ext uri="{FF2B5EF4-FFF2-40B4-BE49-F238E27FC236}">
                <a16:creationId xmlns:a16="http://schemas.microsoft.com/office/drawing/2014/main" id="{5E4C7170-265F-4B74-8C94-0FBD3BFA39D4}"/>
              </a:ext>
            </a:extLst>
          </p:cNvPr>
          <p:cNvGraphicFramePr>
            <a:graphicFrameLocks noGrp="1"/>
          </p:cNvGraphicFramePr>
          <p:nvPr>
            <p:extLst>
              <p:ext uri="{D42A27DB-BD31-4B8C-83A1-F6EECF244321}">
                <p14:modId xmlns:p14="http://schemas.microsoft.com/office/powerpoint/2010/main" val="1046184926"/>
              </p:ext>
            </p:extLst>
          </p:nvPr>
        </p:nvGraphicFramePr>
        <p:xfrm>
          <a:off x="3843637" y="4318270"/>
          <a:ext cx="254722" cy="491800"/>
        </p:xfrm>
        <a:graphic>
          <a:graphicData uri="http://schemas.openxmlformats.org/drawingml/2006/table">
            <a:tbl>
              <a:tblPr firstRow="1" bandRow="1">
                <a:tableStyleId>{2D5ABB26-0587-4C30-8999-92F81FD0307C}</a:tableStyleId>
              </a:tblPr>
              <a:tblGrid>
                <a:gridCol w="254722">
                  <a:extLst>
                    <a:ext uri="{9D8B030D-6E8A-4147-A177-3AD203B41FA5}">
                      <a16:colId xmlns:a16="http://schemas.microsoft.com/office/drawing/2014/main" val="2609202761"/>
                    </a:ext>
                  </a:extLst>
                </a:gridCol>
              </a:tblGrid>
              <a:tr h="245900">
                <a:tc>
                  <a:txBody>
                    <a:bodyPr/>
                    <a:lstStyle/>
                    <a:p>
                      <a:pPr algn="ctr"/>
                      <a:r>
                        <a:rPr lang="en-GB" sz="1400" b="1" dirty="0">
                          <a:solidFill>
                            <a:srgbClr val="FF0000"/>
                          </a:solidFill>
                          <a:latin typeface="Century Gothic" panose="020B0502020202020204" pitchFamily="34" charset="0"/>
                        </a:rPr>
                        <a:t>1</a:t>
                      </a:r>
                    </a:p>
                  </a:txBody>
                  <a:tcPr marL="0" marR="0" marT="0" marB="0" anchor="b">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657713474"/>
                  </a:ext>
                </a:extLst>
              </a:tr>
              <a:tr h="245900">
                <a:tc>
                  <a:txBody>
                    <a:bodyPr/>
                    <a:lstStyle/>
                    <a:p>
                      <a:pPr algn="ctr"/>
                      <a:r>
                        <a:rPr lang="en-GB" sz="1400" b="1" dirty="0">
                          <a:solidFill>
                            <a:srgbClr val="FF0000"/>
                          </a:solidFill>
                          <a:latin typeface="Century Gothic" panose="020B0502020202020204" pitchFamily="34" charset="0"/>
                        </a:rPr>
                        <a:t>2</a:t>
                      </a:r>
                    </a:p>
                  </a:txBody>
                  <a:tcPr marL="0" marR="0" marT="0" marB="0">
                    <a:lnT w="127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726349213"/>
                  </a:ext>
                </a:extLst>
              </a:tr>
            </a:tbl>
          </a:graphicData>
        </a:graphic>
      </p:graphicFrame>
      <p:graphicFrame>
        <p:nvGraphicFramePr>
          <p:cNvPr id="29" name="Table 28">
            <a:extLst>
              <a:ext uri="{FF2B5EF4-FFF2-40B4-BE49-F238E27FC236}">
                <a16:creationId xmlns:a16="http://schemas.microsoft.com/office/drawing/2014/main" id="{0F954BED-A540-421A-89A5-5D7E26ED81F2}"/>
              </a:ext>
            </a:extLst>
          </p:cNvPr>
          <p:cNvGraphicFramePr>
            <a:graphicFrameLocks noGrp="1"/>
          </p:cNvGraphicFramePr>
          <p:nvPr>
            <p:extLst>
              <p:ext uri="{D42A27DB-BD31-4B8C-83A1-F6EECF244321}">
                <p14:modId xmlns:p14="http://schemas.microsoft.com/office/powerpoint/2010/main" val="2621979535"/>
              </p:ext>
            </p:extLst>
          </p:nvPr>
        </p:nvGraphicFramePr>
        <p:xfrm>
          <a:off x="5149237" y="4318270"/>
          <a:ext cx="254722" cy="491800"/>
        </p:xfrm>
        <a:graphic>
          <a:graphicData uri="http://schemas.openxmlformats.org/drawingml/2006/table">
            <a:tbl>
              <a:tblPr firstRow="1" bandRow="1">
                <a:tableStyleId>{2D5ABB26-0587-4C30-8999-92F81FD0307C}</a:tableStyleId>
              </a:tblPr>
              <a:tblGrid>
                <a:gridCol w="254722">
                  <a:extLst>
                    <a:ext uri="{9D8B030D-6E8A-4147-A177-3AD203B41FA5}">
                      <a16:colId xmlns:a16="http://schemas.microsoft.com/office/drawing/2014/main" val="2609202761"/>
                    </a:ext>
                  </a:extLst>
                </a:gridCol>
              </a:tblGrid>
              <a:tr h="245900">
                <a:tc>
                  <a:txBody>
                    <a:bodyPr/>
                    <a:lstStyle/>
                    <a:p>
                      <a:pPr algn="ctr"/>
                      <a:r>
                        <a:rPr lang="en-GB" sz="1400" b="1" dirty="0">
                          <a:solidFill>
                            <a:srgbClr val="FF0000"/>
                          </a:solidFill>
                          <a:latin typeface="Century Gothic" panose="020B0502020202020204" pitchFamily="34" charset="0"/>
                        </a:rPr>
                        <a:t>1</a:t>
                      </a:r>
                    </a:p>
                  </a:txBody>
                  <a:tcPr marL="0" marR="0" marT="0" marB="0" anchor="b">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657713474"/>
                  </a:ext>
                </a:extLst>
              </a:tr>
              <a:tr h="245900">
                <a:tc>
                  <a:txBody>
                    <a:bodyPr/>
                    <a:lstStyle/>
                    <a:p>
                      <a:pPr algn="ctr"/>
                      <a:r>
                        <a:rPr lang="en-GB" sz="1400" b="1" dirty="0">
                          <a:solidFill>
                            <a:srgbClr val="FF0000"/>
                          </a:solidFill>
                          <a:latin typeface="Century Gothic" panose="020B0502020202020204" pitchFamily="34" charset="0"/>
                        </a:rPr>
                        <a:t>4</a:t>
                      </a:r>
                    </a:p>
                  </a:txBody>
                  <a:tcPr marL="0" marR="0" marT="0" marB="0">
                    <a:lnT w="127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726349213"/>
                  </a:ext>
                </a:extLst>
              </a:tr>
            </a:tbl>
          </a:graphicData>
        </a:graphic>
      </p:graphicFrame>
      <p:graphicFrame>
        <p:nvGraphicFramePr>
          <p:cNvPr id="30" name="Table 29">
            <a:extLst>
              <a:ext uri="{FF2B5EF4-FFF2-40B4-BE49-F238E27FC236}">
                <a16:creationId xmlns:a16="http://schemas.microsoft.com/office/drawing/2014/main" id="{5CF14B23-5CC7-4B65-AC2F-0D307FCB56BA}"/>
              </a:ext>
            </a:extLst>
          </p:cNvPr>
          <p:cNvGraphicFramePr>
            <a:graphicFrameLocks noGrp="1"/>
          </p:cNvGraphicFramePr>
          <p:nvPr>
            <p:extLst>
              <p:ext uri="{D42A27DB-BD31-4B8C-83A1-F6EECF244321}">
                <p14:modId xmlns:p14="http://schemas.microsoft.com/office/powerpoint/2010/main" val="2113628363"/>
              </p:ext>
            </p:extLst>
          </p:nvPr>
        </p:nvGraphicFramePr>
        <p:xfrm>
          <a:off x="6586936" y="4318270"/>
          <a:ext cx="254722" cy="491800"/>
        </p:xfrm>
        <a:graphic>
          <a:graphicData uri="http://schemas.openxmlformats.org/drawingml/2006/table">
            <a:tbl>
              <a:tblPr firstRow="1" bandRow="1">
                <a:tableStyleId>{2D5ABB26-0587-4C30-8999-92F81FD0307C}</a:tableStyleId>
              </a:tblPr>
              <a:tblGrid>
                <a:gridCol w="254722">
                  <a:extLst>
                    <a:ext uri="{9D8B030D-6E8A-4147-A177-3AD203B41FA5}">
                      <a16:colId xmlns:a16="http://schemas.microsoft.com/office/drawing/2014/main" val="2609202761"/>
                    </a:ext>
                  </a:extLst>
                </a:gridCol>
              </a:tblGrid>
              <a:tr h="245900">
                <a:tc>
                  <a:txBody>
                    <a:bodyPr/>
                    <a:lstStyle/>
                    <a:p>
                      <a:pPr algn="ctr"/>
                      <a:r>
                        <a:rPr lang="en-GB" sz="1400" b="1" dirty="0">
                          <a:solidFill>
                            <a:schemeClr val="bg1">
                              <a:lumMod val="50000"/>
                            </a:schemeClr>
                          </a:solidFill>
                          <a:latin typeface="Century Gothic" panose="020B0502020202020204" pitchFamily="34" charset="0"/>
                        </a:rPr>
                        <a:t>1</a:t>
                      </a:r>
                    </a:p>
                  </a:txBody>
                  <a:tcPr marL="0" marR="0" marT="0" marB="0" anchor="b">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657713474"/>
                  </a:ext>
                </a:extLst>
              </a:tr>
              <a:tr h="245900">
                <a:tc>
                  <a:txBody>
                    <a:bodyPr/>
                    <a:lstStyle/>
                    <a:p>
                      <a:pPr algn="ctr"/>
                      <a:r>
                        <a:rPr lang="en-GB" sz="1400" b="1" dirty="0">
                          <a:solidFill>
                            <a:schemeClr val="bg1">
                              <a:lumMod val="50000"/>
                            </a:schemeClr>
                          </a:solidFill>
                          <a:latin typeface="Century Gothic" panose="020B0502020202020204" pitchFamily="34" charset="0"/>
                        </a:rPr>
                        <a:t>2</a:t>
                      </a:r>
                    </a:p>
                  </a:txBody>
                  <a:tcPr marL="0" marR="0" marT="0" marB="0">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26349213"/>
                  </a:ext>
                </a:extLst>
              </a:tr>
            </a:tbl>
          </a:graphicData>
        </a:graphic>
      </p:graphicFrame>
      <p:graphicFrame>
        <p:nvGraphicFramePr>
          <p:cNvPr id="31" name="Table 30">
            <a:extLst>
              <a:ext uri="{FF2B5EF4-FFF2-40B4-BE49-F238E27FC236}">
                <a16:creationId xmlns:a16="http://schemas.microsoft.com/office/drawing/2014/main" id="{57D69F8A-C05A-41E1-BFFE-49C1445BAF60}"/>
              </a:ext>
            </a:extLst>
          </p:cNvPr>
          <p:cNvGraphicFramePr>
            <a:graphicFrameLocks noGrp="1"/>
          </p:cNvGraphicFramePr>
          <p:nvPr/>
        </p:nvGraphicFramePr>
        <p:xfrm>
          <a:off x="4977787" y="1097695"/>
          <a:ext cx="254722" cy="491800"/>
        </p:xfrm>
        <a:graphic>
          <a:graphicData uri="http://schemas.openxmlformats.org/drawingml/2006/table">
            <a:tbl>
              <a:tblPr firstRow="1" bandRow="1">
                <a:tableStyleId>{2D5ABB26-0587-4C30-8999-92F81FD0307C}</a:tableStyleId>
              </a:tblPr>
              <a:tblGrid>
                <a:gridCol w="254722">
                  <a:extLst>
                    <a:ext uri="{9D8B030D-6E8A-4147-A177-3AD203B41FA5}">
                      <a16:colId xmlns:a16="http://schemas.microsoft.com/office/drawing/2014/main" val="2609202761"/>
                    </a:ext>
                  </a:extLst>
                </a:gridCol>
              </a:tblGrid>
              <a:tr h="245900">
                <a:tc>
                  <a:txBody>
                    <a:bodyPr/>
                    <a:lstStyle/>
                    <a:p>
                      <a:pPr algn="ctr"/>
                      <a:r>
                        <a:rPr lang="en-GB" sz="1400" b="1" dirty="0">
                          <a:latin typeface="Century Gothic" panose="020B0502020202020204" pitchFamily="34" charset="0"/>
                        </a:rPr>
                        <a:t>1</a:t>
                      </a:r>
                    </a:p>
                  </a:txBody>
                  <a:tcPr marL="0" marR="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7713474"/>
                  </a:ext>
                </a:extLst>
              </a:tr>
              <a:tr h="245900">
                <a:tc>
                  <a:txBody>
                    <a:bodyPr/>
                    <a:lstStyle/>
                    <a:p>
                      <a:pPr algn="ctr"/>
                      <a:r>
                        <a:rPr lang="en-GB" sz="1400" b="1" dirty="0">
                          <a:latin typeface="Century Gothic" panose="020B0502020202020204" pitchFamily="34" charset="0"/>
                        </a:rPr>
                        <a:t>4</a:t>
                      </a:r>
                    </a:p>
                  </a:txBody>
                  <a:tcPr marL="0" marR="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26349213"/>
                  </a:ext>
                </a:extLst>
              </a:tr>
            </a:tbl>
          </a:graphicData>
        </a:graphic>
      </p:graphicFrame>
    </p:spTree>
    <p:extLst>
      <p:ext uri="{BB962C8B-B14F-4D97-AF65-F5344CB8AC3E}">
        <p14:creationId xmlns:p14="http://schemas.microsoft.com/office/powerpoint/2010/main" val="2277954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r>
              <a:rPr lang="en-GB" sz="2000" b="1" dirty="0">
                <a:solidFill>
                  <a:prstClr val="black"/>
                </a:solidFill>
                <a:latin typeface="Century Gothic" panose="020B0502020202020204" pitchFamily="34" charset="0"/>
              </a:rPr>
              <a:t>Andy the alchemist is sorting through his oil lamps.</a:t>
            </a:r>
          </a:p>
          <a:p>
            <a:pPr lvl="0"/>
            <a:endParaRPr lang="en-GB" sz="2000" b="1" dirty="0">
              <a:solidFill>
                <a:prstClr val="black"/>
              </a:solidFill>
              <a:latin typeface="Century Gothic" panose="020B0502020202020204" pitchFamily="34" charset="0"/>
            </a:endParaRPr>
          </a:p>
          <a:p>
            <a:pPr lvl="0"/>
            <a:r>
              <a:rPr lang="en-GB" sz="2000" b="1" dirty="0">
                <a:solidFill>
                  <a:prstClr val="black"/>
                </a:solidFill>
                <a:latin typeface="Century Gothic" panose="020B0502020202020204" pitchFamily="34" charset="0"/>
              </a:rPr>
              <a:t>Oil lamp A holds 1L and 350ml more than oil lamp C. Oil lamp C’s capacity is double Oil lamp B’s capacity.</a:t>
            </a: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What are the capacities of </a:t>
            </a:r>
          </a:p>
          <a:p>
            <a:pPr lvl="0" algn="ctr"/>
            <a:r>
              <a:rPr lang="en-GB" sz="2000" b="1" dirty="0">
                <a:solidFill>
                  <a:prstClr val="black"/>
                </a:solidFill>
                <a:latin typeface="Century Gothic" panose="020B0502020202020204" pitchFamily="34" charset="0"/>
              </a:rPr>
              <a:t>Oil lamp A and C?</a:t>
            </a: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7" name="Group 6">
            <a:extLst>
              <a:ext uri="{FF2B5EF4-FFF2-40B4-BE49-F238E27FC236}">
                <a16:creationId xmlns:a16="http://schemas.microsoft.com/office/drawing/2014/main" id="{3A3D7937-AAE0-4642-A45E-81FEA068A4EA}"/>
              </a:ext>
            </a:extLst>
          </p:cNvPr>
          <p:cNvGrpSpPr/>
          <p:nvPr/>
        </p:nvGrpSpPr>
        <p:grpSpPr>
          <a:xfrm>
            <a:off x="27814" y="6454317"/>
            <a:ext cx="1231337" cy="403587"/>
            <a:chOff x="27814" y="6454317"/>
            <a:chExt cx="1231337" cy="403587"/>
          </a:xfrm>
        </p:grpSpPr>
        <p:pic>
          <p:nvPicPr>
            <p:cNvPr id="11" name="Picture 10" descr="A close up of a sign&#10;&#10;Description generated with high confidence">
              <a:extLst>
                <a:ext uri="{FF2B5EF4-FFF2-40B4-BE49-F238E27FC236}">
                  <a16:creationId xmlns:a16="http://schemas.microsoft.com/office/drawing/2014/main" id="{71AD7DCE-E47B-46D8-B6B8-E6825BE4B2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57ECD84B-B8EA-4770-A01B-7BE4A4751F2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3" name="Picture 2" descr="A picture containing table, indoor&#10;&#10;Description automatically generated">
            <a:extLst>
              <a:ext uri="{FF2B5EF4-FFF2-40B4-BE49-F238E27FC236}">
                <a16:creationId xmlns:a16="http://schemas.microsoft.com/office/drawing/2014/main" id="{91188258-DE7E-45AA-952C-C4AB1C390063}"/>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9063" t="50793" r="2006" b="26505"/>
          <a:stretch/>
        </p:blipFill>
        <p:spPr>
          <a:xfrm>
            <a:off x="2532170" y="2533419"/>
            <a:ext cx="1280161" cy="1535180"/>
          </a:xfrm>
          <a:prstGeom prst="rect">
            <a:avLst/>
          </a:prstGeom>
        </p:spPr>
      </p:pic>
      <p:sp>
        <p:nvSpPr>
          <p:cNvPr id="10" name="TextBox 9">
            <a:extLst>
              <a:ext uri="{FF2B5EF4-FFF2-40B4-BE49-F238E27FC236}">
                <a16:creationId xmlns:a16="http://schemas.microsoft.com/office/drawing/2014/main" id="{28391680-C6A4-43AB-94C5-88E0425F6F07}"/>
              </a:ext>
            </a:extLst>
          </p:cNvPr>
          <p:cNvSpPr txBox="1"/>
          <p:nvPr/>
        </p:nvSpPr>
        <p:spPr>
          <a:xfrm>
            <a:off x="3447554" y="3175383"/>
            <a:ext cx="3636531" cy="615553"/>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Oil lamp B’s capacity = 300ml</a:t>
            </a:r>
          </a:p>
        </p:txBody>
      </p:sp>
    </p:spTree>
    <p:extLst>
      <p:ext uri="{BB962C8B-B14F-4D97-AF65-F5344CB8AC3E}">
        <p14:creationId xmlns:p14="http://schemas.microsoft.com/office/powerpoint/2010/main" val="1071900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r>
              <a:rPr lang="en-GB" sz="2000" b="1" dirty="0">
                <a:solidFill>
                  <a:prstClr val="black"/>
                </a:solidFill>
                <a:latin typeface="Century Gothic" panose="020B0502020202020204" pitchFamily="34" charset="0"/>
              </a:rPr>
              <a:t>Andy the alchemist is sorting through his oil lamps.</a:t>
            </a:r>
          </a:p>
          <a:p>
            <a:pPr lvl="0"/>
            <a:endParaRPr lang="en-GB" sz="2000" b="1" dirty="0">
              <a:solidFill>
                <a:prstClr val="black"/>
              </a:solidFill>
              <a:latin typeface="Century Gothic" panose="020B0502020202020204" pitchFamily="34" charset="0"/>
            </a:endParaRPr>
          </a:p>
          <a:p>
            <a:pPr lvl="0"/>
            <a:r>
              <a:rPr lang="en-GB" sz="2000" b="1" dirty="0">
                <a:solidFill>
                  <a:prstClr val="black"/>
                </a:solidFill>
                <a:latin typeface="Century Gothic" panose="020B0502020202020204" pitchFamily="34" charset="0"/>
              </a:rPr>
              <a:t>Oil lamp A holds 1L and 350ml more than oil lamp C. Oil lamp C’s capacity is double Oil lamp B’s capacity.</a:t>
            </a: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A = 1L and 350ml + 600ml = 1L and 950ml</a:t>
            </a:r>
          </a:p>
          <a:p>
            <a:pPr lvl="0"/>
            <a:r>
              <a:rPr lang="en-GB" sz="2000" b="1" dirty="0">
                <a:solidFill>
                  <a:srgbClr val="FF0000"/>
                </a:solidFill>
                <a:latin typeface="Century Gothic" panose="020B0502020202020204" pitchFamily="34" charset="0"/>
              </a:rPr>
              <a:t>C = 300ml x 2 = 600ml</a:t>
            </a: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What are the capacities of </a:t>
            </a:r>
          </a:p>
          <a:p>
            <a:pPr lvl="0" algn="ctr"/>
            <a:r>
              <a:rPr lang="en-GB" sz="2000" b="1" dirty="0">
                <a:solidFill>
                  <a:prstClr val="black"/>
                </a:solidFill>
                <a:latin typeface="Century Gothic" panose="020B0502020202020204" pitchFamily="34" charset="0"/>
              </a:rPr>
              <a:t>Oil lamp A and C?</a:t>
            </a: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7" name="Group 6">
            <a:extLst>
              <a:ext uri="{FF2B5EF4-FFF2-40B4-BE49-F238E27FC236}">
                <a16:creationId xmlns:a16="http://schemas.microsoft.com/office/drawing/2014/main" id="{3A3D7937-AAE0-4642-A45E-81FEA068A4EA}"/>
              </a:ext>
            </a:extLst>
          </p:cNvPr>
          <p:cNvGrpSpPr/>
          <p:nvPr/>
        </p:nvGrpSpPr>
        <p:grpSpPr>
          <a:xfrm>
            <a:off x="27814" y="6454317"/>
            <a:ext cx="1231337" cy="403587"/>
            <a:chOff x="27814" y="6454317"/>
            <a:chExt cx="1231337" cy="403587"/>
          </a:xfrm>
        </p:grpSpPr>
        <p:pic>
          <p:nvPicPr>
            <p:cNvPr id="11" name="Picture 10" descr="A close up of a sign&#10;&#10;Description generated with high confidence">
              <a:extLst>
                <a:ext uri="{FF2B5EF4-FFF2-40B4-BE49-F238E27FC236}">
                  <a16:creationId xmlns:a16="http://schemas.microsoft.com/office/drawing/2014/main" id="{71AD7DCE-E47B-46D8-B6B8-E6825BE4B2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57ECD84B-B8EA-4770-A01B-7BE4A4751F2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3" name="Picture 2" descr="A picture containing table, indoor&#10;&#10;Description automatically generated">
            <a:extLst>
              <a:ext uri="{FF2B5EF4-FFF2-40B4-BE49-F238E27FC236}">
                <a16:creationId xmlns:a16="http://schemas.microsoft.com/office/drawing/2014/main" id="{91188258-DE7E-45AA-952C-C4AB1C390063}"/>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9063" t="50793" r="2006" b="26505"/>
          <a:stretch/>
        </p:blipFill>
        <p:spPr>
          <a:xfrm>
            <a:off x="2532170" y="2533419"/>
            <a:ext cx="1280161" cy="1535180"/>
          </a:xfrm>
          <a:prstGeom prst="rect">
            <a:avLst/>
          </a:prstGeom>
        </p:spPr>
      </p:pic>
      <p:sp>
        <p:nvSpPr>
          <p:cNvPr id="10" name="TextBox 9">
            <a:extLst>
              <a:ext uri="{FF2B5EF4-FFF2-40B4-BE49-F238E27FC236}">
                <a16:creationId xmlns:a16="http://schemas.microsoft.com/office/drawing/2014/main" id="{28391680-C6A4-43AB-94C5-88E0425F6F07}"/>
              </a:ext>
            </a:extLst>
          </p:cNvPr>
          <p:cNvSpPr txBox="1"/>
          <p:nvPr/>
        </p:nvSpPr>
        <p:spPr>
          <a:xfrm>
            <a:off x="3447554" y="3175383"/>
            <a:ext cx="3636531" cy="615553"/>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Oil lamp B’s capacity = 300ml</a:t>
            </a:r>
          </a:p>
        </p:txBody>
      </p:sp>
    </p:spTree>
    <p:extLst>
      <p:ext uri="{BB962C8B-B14F-4D97-AF65-F5344CB8AC3E}">
        <p14:creationId xmlns:p14="http://schemas.microsoft.com/office/powerpoint/2010/main" val="2206405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lvl="0"/>
            <a:r>
              <a:rPr lang="en-GB" sz="2000" b="1" dirty="0">
                <a:solidFill>
                  <a:prstClr val="black"/>
                </a:solidFill>
                <a:latin typeface="Century Gothic" panose="020B0502020202020204" pitchFamily="34" charset="0"/>
              </a:rPr>
              <a:t>Find a way through the maze.</a:t>
            </a:r>
          </a:p>
          <a:p>
            <a:pPr lvl="0" algn="ctr"/>
            <a:endParaRPr lang="en-GB" sz="2000" b="1" dirty="0">
              <a:solidFill>
                <a:schemeClr val="tx1"/>
              </a:solidFill>
              <a:latin typeface="Century Gothic" panose="020B0502020202020204" pitchFamily="34" charset="0"/>
            </a:endParaRPr>
          </a:p>
        </p:txBody>
      </p:sp>
      <p:grpSp>
        <p:nvGrpSpPr>
          <p:cNvPr id="7" name="Group 6">
            <a:extLst>
              <a:ext uri="{FF2B5EF4-FFF2-40B4-BE49-F238E27FC236}">
                <a16:creationId xmlns:a16="http://schemas.microsoft.com/office/drawing/2014/main" id="{3A3D7937-AAE0-4642-A45E-81FEA068A4EA}"/>
              </a:ext>
            </a:extLst>
          </p:cNvPr>
          <p:cNvGrpSpPr/>
          <p:nvPr/>
        </p:nvGrpSpPr>
        <p:grpSpPr>
          <a:xfrm>
            <a:off x="27814" y="6454317"/>
            <a:ext cx="1231337" cy="403587"/>
            <a:chOff x="27814" y="6454317"/>
            <a:chExt cx="1231337" cy="403587"/>
          </a:xfrm>
        </p:grpSpPr>
        <p:pic>
          <p:nvPicPr>
            <p:cNvPr id="11" name="Picture 10" descr="A close up of a sign&#10;&#10;Description generated with high confidence">
              <a:extLst>
                <a:ext uri="{FF2B5EF4-FFF2-40B4-BE49-F238E27FC236}">
                  <a16:creationId xmlns:a16="http://schemas.microsoft.com/office/drawing/2014/main" id="{71AD7DCE-E47B-46D8-B6B8-E6825BE4B2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57ECD84B-B8EA-4770-A01B-7BE4A4751F2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aphicFrame>
        <p:nvGraphicFramePr>
          <p:cNvPr id="9" name="Table 8">
            <a:extLst>
              <a:ext uri="{FF2B5EF4-FFF2-40B4-BE49-F238E27FC236}">
                <a16:creationId xmlns:a16="http://schemas.microsoft.com/office/drawing/2014/main" id="{BBC9C7E4-7362-4428-B173-F43E43D59F16}"/>
              </a:ext>
            </a:extLst>
          </p:cNvPr>
          <p:cNvGraphicFramePr>
            <a:graphicFrameLocks noGrp="1"/>
          </p:cNvGraphicFramePr>
          <p:nvPr>
            <p:extLst>
              <p:ext uri="{D42A27DB-BD31-4B8C-83A1-F6EECF244321}">
                <p14:modId xmlns:p14="http://schemas.microsoft.com/office/powerpoint/2010/main" val="2523688252"/>
              </p:ext>
            </p:extLst>
          </p:nvPr>
        </p:nvGraphicFramePr>
        <p:xfrm>
          <a:off x="2878452" y="1735452"/>
          <a:ext cx="3577032" cy="3387096"/>
        </p:xfrm>
        <a:graphic>
          <a:graphicData uri="http://schemas.openxmlformats.org/drawingml/2006/table">
            <a:tbl>
              <a:tblPr firstRow="1" bandRow="1">
                <a:tableStyleId>{2D5ABB26-0587-4C30-8999-92F81FD0307C}</a:tableStyleId>
              </a:tblPr>
              <a:tblGrid>
                <a:gridCol w="1129032">
                  <a:extLst>
                    <a:ext uri="{9D8B030D-6E8A-4147-A177-3AD203B41FA5}">
                      <a16:colId xmlns:a16="http://schemas.microsoft.com/office/drawing/2014/main" val="1929203359"/>
                    </a:ext>
                  </a:extLst>
                </a:gridCol>
                <a:gridCol w="1224000">
                  <a:extLst>
                    <a:ext uri="{9D8B030D-6E8A-4147-A177-3AD203B41FA5}">
                      <a16:colId xmlns:a16="http://schemas.microsoft.com/office/drawing/2014/main" val="3489053300"/>
                    </a:ext>
                  </a:extLst>
                </a:gridCol>
                <a:gridCol w="1224000">
                  <a:extLst>
                    <a:ext uri="{9D8B030D-6E8A-4147-A177-3AD203B41FA5}">
                      <a16:colId xmlns:a16="http://schemas.microsoft.com/office/drawing/2014/main" val="1118675414"/>
                    </a:ext>
                  </a:extLst>
                </a:gridCol>
              </a:tblGrid>
              <a:tr h="1129032">
                <a:tc>
                  <a:txBody>
                    <a:bodyPr/>
                    <a:lstStyle/>
                    <a:p>
                      <a:pPr algn="ctr"/>
                      <a:r>
                        <a:rPr lang="en-GB" sz="2200" b="1" dirty="0">
                          <a:latin typeface="Century Gothic" panose="020B0502020202020204" pitchFamily="34" charset="0"/>
                        </a:rPr>
                        <a:t>600ml</a:t>
                      </a:r>
                    </a:p>
                  </a:txBody>
                  <a:tcPr marL="163871" marR="163871" marT="81935" marB="81935" anchor="ctr">
                    <a:lnL w="76200" cap="flat" cmpd="sng" algn="ctr">
                      <a:solidFill>
                        <a:srgbClr val="FF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200" b="1" dirty="0">
                          <a:latin typeface="Century Gothic" panose="020B0502020202020204" pitchFamily="34" charset="0"/>
                        </a:rPr>
                        <a:t>2    L</a:t>
                      </a:r>
                    </a:p>
                  </a:txBody>
                  <a:tcPr marL="163871" marR="163871" marT="81935" marB="8193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200" b="1" dirty="0">
                          <a:latin typeface="Century Gothic" panose="020B0502020202020204" pitchFamily="34" charset="0"/>
                        </a:rPr>
                        <a:t>1L and 400ml</a:t>
                      </a:r>
                    </a:p>
                  </a:txBody>
                  <a:tcPr marL="163871" marR="163871" marT="81935" marB="81935" anchor="ctr">
                    <a:lnL w="19050" cap="flat" cmpd="sng" algn="ctr">
                      <a:solidFill>
                        <a:schemeClr val="tx1"/>
                      </a:solidFill>
                      <a:prstDash val="solid"/>
                      <a:round/>
                      <a:headEnd type="none" w="med" len="med"/>
                      <a:tailEnd type="none" w="med" len="med"/>
                    </a:lnL>
                    <a:lnR w="76200" cap="flat" cmpd="sng" algn="ctr">
                      <a:solidFill>
                        <a:srgbClr val="00B05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5715870"/>
                  </a:ext>
                </a:extLst>
              </a:tr>
              <a:tr h="1129032">
                <a:tc>
                  <a:txBody>
                    <a:bodyPr/>
                    <a:lstStyle/>
                    <a:p>
                      <a:pPr algn="ctr"/>
                      <a:r>
                        <a:rPr lang="en-GB" sz="2200" b="1" dirty="0">
                          <a:latin typeface="Century Gothic" panose="020B0502020202020204" pitchFamily="34" charset="0"/>
                        </a:rPr>
                        <a:t>900ml</a:t>
                      </a:r>
                    </a:p>
                  </a:txBody>
                  <a:tcPr marL="163871" marR="163871" marT="81935" marB="81935" anchor="ctr">
                    <a:lnL w="76200" cap="flat" cmpd="sng" algn="ctr">
                      <a:solidFill>
                        <a:srgbClr val="FF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200" b="1" dirty="0">
                          <a:latin typeface="Century Gothic" panose="020B0502020202020204" pitchFamily="34" charset="0"/>
                        </a:rPr>
                        <a:t>2L and 300ml</a:t>
                      </a:r>
                    </a:p>
                  </a:txBody>
                  <a:tcPr marL="163871" marR="163871" marT="81935" marB="8193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200" b="1" dirty="0">
                          <a:latin typeface="Century Gothic" panose="020B0502020202020204" pitchFamily="34" charset="0"/>
                        </a:rPr>
                        <a:t>1L and 200ml</a:t>
                      </a:r>
                    </a:p>
                  </a:txBody>
                  <a:tcPr marL="163871" marR="163871" marT="81935" marB="81935" anchor="ctr">
                    <a:lnL w="19050" cap="flat" cmpd="sng" algn="ctr">
                      <a:solidFill>
                        <a:schemeClr val="tx1"/>
                      </a:solidFill>
                      <a:prstDash val="solid"/>
                      <a:round/>
                      <a:headEnd type="none" w="med" len="med"/>
                      <a:tailEnd type="none" w="med" len="med"/>
                    </a:lnL>
                    <a:lnR w="76200" cap="flat" cmpd="sng" algn="ctr">
                      <a:solidFill>
                        <a:srgbClr val="00B05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1214845"/>
                  </a:ext>
                </a:extLst>
              </a:tr>
              <a:tr h="1129032">
                <a:tc>
                  <a:txBody>
                    <a:bodyPr/>
                    <a:lstStyle/>
                    <a:p>
                      <a:pPr algn="ctr"/>
                      <a:r>
                        <a:rPr lang="en-GB" sz="2200" b="1" dirty="0">
                          <a:latin typeface="Century Gothic" panose="020B0502020202020204" pitchFamily="34" charset="0"/>
                        </a:rPr>
                        <a:t>L</a:t>
                      </a:r>
                    </a:p>
                  </a:txBody>
                  <a:tcPr marL="163871" marR="163871" marT="81935" marB="81935" anchor="ctr">
                    <a:lnL w="76200" cap="flat" cmpd="sng" algn="ctr">
                      <a:solidFill>
                        <a:srgbClr val="FF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200" b="1" dirty="0">
                          <a:latin typeface="Century Gothic" panose="020B0502020202020204" pitchFamily="34" charset="0"/>
                        </a:rPr>
                        <a:t>2    L</a:t>
                      </a:r>
                    </a:p>
                  </a:txBody>
                  <a:tcPr marL="163871" marR="163871" marT="81935" marB="8193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200" b="1" dirty="0">
                          <a:latin typeface="Century Gothic" panose="020B0502020202020204" pitchFamily="34" charset="0"/>
                        </a:rPr>
                        <a:t>1L and 100ml</a:t>
                      </a:r>
                    </a:p>
                  </a:txBody>
                  <a:tcPr marL="163871" marR="163871" marT="81935" marB="81935" anchor="ctr">
                    <a:lnL w="19050" cap="flat" cmpd="sng" algn="ctr">
                      <a:solidFill>
                        <a:schemeClr val="tx1"/>
                      </a:solidFill>
                      <a:prstDash val="solid"/>
                      <a:round/>
                      <a:headEnd type="none" w="med" len="med"/>
                      <a:tailEnd type="none" w="med" len="med"/>
                    </a:lnL>
                    <a:lnR w="76200" cap="flat" cmpd="sng" algn="ctr">
                      <a:solidFill>
                        <a:srgbClr val="00B05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9711180"/>
                  </a:ext>
                </a:extLst>
              </a:tr>
            </a:tbl>
          </a:graphicData>
        </a:graphic>
      </p:graphicFrame>
      <p:sp>
        <p:nvSpPr>
          <p:cNvPr id="13" name="TextBox 12">
            <a:extLst>
              <a:ext uri="{FF2B5EF4-FFF2-40B4-BE49-F238E27FC236}">
                <a16:creationId xmlns:a16="http://schemas.microsoft.com/office/drawing/2014/main" id="{D7D2D42D-509C-4B2A-8412-A4EE8F5326A7}"/>
              </a:ext>
            </a:extLst>
          </p:cNvPr>
          <p:cNvSpPr txBox="1"/>
          <p:nvPr/>
        </p:nvSpPr>
        <p:spPr>
          <a:xfrm>
            <a:off x="3058375" y="5241794"/>
            <a:ext cx="3190025" cy="707886"/>
          </a:xfrm>
          <a:prstGeom prst="rect">
            <a:avLst/>
          </a:prstGeom>
          <a:noFill/>
        </p:spPr>
        <p:txBody>
          <a:bodyPr wrap="square" rtlCol="0">
            <a:spAutoFit/>
          </a:bodyPr>
          <a:lstStyle/>
          <a:p>
            <a:pPr algn="ctr"/>
            <a:r>
              <a:rPr lang="en-GB" sz="2000" b="1" dirty="0">
                <a:latin typeface="Century Gothic" panose="020B0502020202020204" pitchFamily="34" charset="0"/>
              </a:rPr>
              <a:t>She drinks 4L and 400ml in total.</a:t>
            </a:r>
          </a:p>
        </p:txBody>
      </p:sp>
      <p:graphicFrame>
        <p:nvGraphicFramePr>
          <p:cNvPr id="14" name="Table 13">
            <a:extLst>
              <a:ext uri="{FF2B5EF4-FFF2-40B4-BE49-F238E27FC236}">
                <a16:creationId xmlns:a16="http://schemas.microsoft.com/office/drawing/2014/main" id="{C22BECED-A8CB-440C-AE83-0ADC079FB319}"/>
              </a:ext>
            </a:extLst>
          </p:cNvPr>
          <p:cNvGraphicFramePr>
            <a:graphicFrameLocks noGrp="1"/>
          </p:cNvGraphicFramePr>
          <p:nvPr/>
        </p:nvGraphicFramePr>
        <p:xfrm>
          <a:off x="2349417" y="1735450"/>
          <a:ext cx="483870" cy="3387090"/>
        </p:xfrm>
        <a:graphic>
          <a:graphicData uri="http://schemas.openxmlformats.org/drawingml/2006/table">
            <a:tbl>
              <a:tblPr firstRow="1" bandRow="1">
                <a:tableStyleId>{2D5ABB26-0587-4C30-8999-92F81FD0307C}</a:tableStyleId>
              </a:tblPr>
              <a:tblGrid>
                <a:gridCol w="161290">
                  <a:extLst>
                    <a:ext uri="{9D8B030D-6E8A-4147-A177-3AD203B41FA5}">
                      <a16:colId xmlns:a16="http://schemas.microsoft.com/office/drawing/2014/main" val="2538451076"/>
                    </a:ext>
                  </a:extLst>
                </a:gridCol>
                <a:gridCol w="161290">
                  <a:extLst>
                    <a:ext uri="{9D8B030D-6E8A-4147-A177-3AD203B41FA5}">
                      <a16:colId xmlns:a16="http://schemas.microsoft.com/office/drawing/2014/main" val="819108609"/>
                    </a:ext>
                  </a:extLst>
                </a:gridCol>
                <a:gridCol w="161290">
                  <a:extLst>
                    <a:ext uri="{9D8B030D-6E8A-4147-A177-3AD203B41FA5}">
                      <a16:colId xmlns:a16="http://schemas.microsoft.com/office/drawing/2014/main" val="972797845"/>
                    </a:ext>
                  </a:extLst>
                </a:gridCol>
              </a:tblGrid>
              <a:tr h="161290">
                <a:tc>
                  <a:txBody>
                    <a:bodyPr/>
                    <a:lstStyle/>
                    <a:p>
                      <a:r>
                        <a:rPr lang="en-GB" sz="200"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6018088"/>
                  </a:ext>
                </a:extLst>
              </a:tr>
              <a:tr h="161290">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22968702"/>
                  </a:ext>
                </a:extLst>
              </a:tr>
              <a:tr h="161290">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5252447"/>
                  </a:ext>
                </a:extLst>
              </a:tr>
              <a:tr h="161290">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87773333"/>
                  </a:ext>
                </a:extLst>
              </a:tr>
              <a:tr h="161290">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4643630"/>
                  </a:ext>
                </a:extLst>
              </a:tr>
              <a:tr h="161290">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817341210"/>
                  </a:ext>
                </a:extLst>
              </a:tr>
              <a:tr h="161290">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8929624"/>
                  </a:ext>
                </a:extLst>
              </a:tr>
              <a:tr h="161290">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952597481"/>
                  </a:ext>
                </a:extLst>
              </a:tr>
              <a:tr h="161290">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2355478"/>
                  </a:ext>
                </a:extLst>
              </a:tr>
              <a:tr h="161290">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890196843"/>
                  </a:ext>
                </a:extLst>
              </a:tr>
              <a:tr h="161290">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2683747"/>
                  </a:ext>
                </a:extLst>
              </a:tr>
              <a:tr h="161290">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590149052"/>
                  </a:ext>
                </a:extLst>
              </a:tr>
              <a:tr h="161290">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5996937"/>
                  </a:ext>
                </a:extLst>
              </a:tr>
              <a:tr h="161290">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110809861"/>
                  </a:ext>
                </a:extLst>
              </a:tr>
              <a:tr h="161290">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0307886"/>
                  </a:ext>
                </a:extLst>
              </a:tr>
              <a:tr h="161290">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652220532"/>
                  </a:ext>
                </a:extLst>
              </a:tr>
              <a:tr h="161290">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4850317"/>
                  </a:ext>
                </a:extLst>
              </a:tr>
              <a:tr h="161290">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518028355"/>
                  </a:ext>
                </a:extLst>
              </a:tr>
              <a:tr h="161290">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6516704"/>
                  </a:ext>
                </a:extLst>
              </a:tr>
              <a:tr h="161290">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866894065"/>
                  </a:ext>
                </a:extLst>
              </a:tr>
              <a:tr h="161290">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2476792"/>
                  </a:ext>
                </a:extLst>
              </a:tr>
            </a:tbl>
          </a:graphicData>
        </a:graphic>
      </p:graphicFrame>
      <p:pic>
        <p:nvPicPr>
          <p:cNvPr id="15" name="Picture 14">
            <a:extLst>
              <a:ext uri="{FF2B5EF4-FFF2-40B4-BE49-F238E27FC236}">
                <a16:creationId xmlns:a16="http://schemas.microsoft.com/office/drawing/2014/main" id="{5EB86722-4340-443A-97A4-0A55C73859ED}"/>
              </a:ext>
            </a:extLst>
          </p:cNvPr>
          <p:cNvPicPr>
            <a:picLocks noChangeAspect="1"/>
          </p:cNvPicPr>
          <p:nvPr/>
        </p:nvPicPr>
        <p:blipFill>
          <a:blip r:embed="rId4"/>
          <a:stretch>
            <a:fillRect/>
          </a:stretch>
        </p:blipFill>
        <p:spPr>
          <a:xfrm rot="16200000">
            <a:off x="6456742" y="3114378"/>
            <a:ext cx="779995" cy="750561"/>
          </a:xfrm>
          <a:prstGeom prst="rect">
            <a:avLst/>
          </a:prstGeom>
        </p:spPr>
      </p:pic>
      <p:sp>
        <p:nvSpPr>
          <p:cNvPr id="16" name="TextBox 15">
            <a:extLst>
              <a:ext uri="{FF2B5EF4-FFF2-40B4-BE49-F238E27FC236}">
                <a16:creationId xmlns:a16="http://schemas.microsoft.com/office/drawing/2014/main" id="{1568A44C-47F6-4395-91F1-1C0F332AC4D0}"/>
              </a:ext>
            </a:extLst>
          </p:cNvPr>
          <p:cNvSpPr txBox="1"/>
          <p:nvPr/>
        </p:nvSpPr>
        <p:spPr>
          <a:xfrm rot="16200000">
            <a:off x="6801393" y="3320382"/>
            <a:ext cx="1251465" cy="338554"/>
          </a:xfrm>
          <a:prstGeom prst="rect">
            <a:avLst/>
          </a:prstGeom>
          <a:noFill/>
        </p:spPr>
        <p:txBody>
          <a:bodyPr wrap="square" rtlCol="0">
            <a:spAutoFit/>
          </a:bodyPr>
          <a:lstStyle/>
          <a:p>
            <a:pPr algn="ctr"/>
            <a:r>
              <a:rPr lang="en-GB" sz="1600" b="1" dirty="0">
                <a:solidFill>
                  <a:srgbClr val="00B050"/>
                </a:solidFill>
                <a:latin typeface="Century Gothic" panose="020B0502020202020204" pitchFamily="34" charset="0"/>
              </a:rPr>
              <a:t>START</a:t>
            </a:r>
          </a:p>
        </p:txBody>
      </p:sp>
      <p:cxnSp>
        <p:nvCxnSpPr>
          <p:cNvPr id="22" name="Straight Arrow Connector 21">
            <a:extLst>
              <a:ext uri="{FF2B5EF4-FFF2-40B4-BE49-F238E27FC236}">
                <a16:creationId xmlns:a16="http://schemas.microsoft.com/office/drawing/2014/main" id="{5C83FD83-974D-4165-9D76-A5EAA448733D}"/>
              </a:ext>
            </a:extLst>
          </p:cNvPr>
          <p:cNvCxnSpPr>
            <a:cxnSpLocks/>
          </p:cNvCxnSpPr>
          <p:nvPr/>
        </p:nvCxnSpPr>
        <p:spPr>
          <a:xfrm flipH="1">
            <a:off x="6471459" y="2877994"/>
            <a:ext cx="750561"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13E423B-DEF8-4486-BA10-C1931ADAD745}"/>
              </a:ext>
            </a:extLst>
          </p:cNvPr>
          <p:cNvCxnSpPr>
            <a:cxnSpLocks/>
          </p:cNvCxnSpPr>
          <p:nvPr/>
        </p:nvCxnSpPr>
        <p:spPr>
          <a:xfrm flipH="1">
            <a:off x="6471459" y="4003167"/>
            <a:ext cx="750561"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Table 16">
            <a:extLst>
              <a:ext uri="{FF2B5EF4-FFF2-40B4-BE49-F238E27FC236}">
                <a16:creationId xmlns:a16="http://schemas.microsoft.com/office/drawing/2014/main" id="{830BA92F-88B6-4E79-BEC4-4AD22CF20B01}"/>
              </a:ext>
            </a:extLst>
          </p:cNvPr>
          <p:cNvGraphicFramePr>
            <a:graphicFrameLocks noGrp="1"/>
          </p:cNvGraphicFramePr>
          <p:nvPr>
            <p:extLst>
              <p:ext uri="{D42A27DB-BD31-4B8C-83A1-F6EECF244321}">
                <p14:modId xmlns:p14="http://schemas.microsoft.com/office/powerpoint/2010/main" val="2217373056"/>
              </p:ext>
            </p:extLst>
          </p:nvPr>
        </p:nvGraphicFramePr>
        <p:xfrm>
          <a:off x="4515140" y="2055638"/>
          <a:ext cx="254722" cy="548640"/>
        </p:xfrm>
        <a:graphic>
          <a:graphicData uri="http://schemas.openxmlformats.org/drawingml/2006/table">
            <a:tbl>
              <a:tblPr firstRow="1" bandRow="1">
                <a:tableStyleId>{2D5ABB26-0587-4C30-8999-92F81FD0307C}</a:tableStyleId>
              </a:tblPr>
              <a:tblGrid>
                <a:gridCol w="254722">
                  <a:extLst>
                    <a:ext uri="{9D8B030D-6E8A-4147-A177-3AD203B41FA5}">
                      <a16:colId xmlns:a16="http://schemas.microsoft.com/office/drawing/2014/main" val="2609202761"/>
                    </a:ext>
                  </a:extLst>
                </a:gridCol>
              </a:tblGrid>
              <a:tr h="245900">
                <a:tc>
                  <a:txBody>
                    <a:bodyPr/>
                    <a:lstStyle/>
                    <a:p>
                      <a:pPr algn="ctr"/>
                      <a:r>
                        <a:rPr lang="en-GB" sz="1800" b="1" dirty="0">
                          <a:latin typeface="Century Gothic" panose="020B0502020202020204" pitchFamily="34" charset="0"/>
                        </a:rPr>
                        <a:t>1</a:t>
                      </a:r>
                    </a:p>
                  </a:txBody>
                  <a:tcPr marL="0" marR="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7713474"/>
                  </a:ext>
                </a:extLst>
              </a:tr>
              <a:tr h="245900">
                <a:tc>
                  <a:txBody>
                    <a:bodyPr/>
                    <a:lstStyle/>
                    <a:p>
                      <a:pPr algn="ctr"/>
                      <a:r>
                        <a:rPr lang="en-GB" sz="1800" b="1" dirty="0">
                          <a:latin typeface="Century Gothic" panose="020B0502020202020204" pitchFamily="34" charset="0"/>
                        </a:rPr>
                        <a:t>2</a:t>
                      </a:r>
                    </a:p>
                  </a:txBody>
                  <a:tcPr marL="0" marR="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26349213"/>
                  </a:ext>
                </a:extLst>
              </a:tr>
            </a:tbl>
          </a:graphicData>
        </a:graphic>
      </p:graphicFrame>
      <p:graphicFrame>
        <p:nvGraphicFramePr>
          <p:cNvPr id="18" name="Table 17">
            <a:extLst>
              <a:ext uri="{FF2B5EF4-FFF2-40B4-BE49-F238E27FC236}">
                <a16:creationId xmlns:a16="http://schemas.microsoft.com/office/drawing/2014/main" id="{E60B9BFA-B10B-4E2A-8285-A0D424C2D778}"/>
              </a:ext>
            </a:extLst>
          </p:cNvPr>
          <p:cNvGraphicFramePr>
            <a:graphicFrameLocks noGrp="1"/>
          </p:cNvGraphicFramePr>
          <p:nvPr>
            <p:extLst>
              <p:ext uri="{D42A27DB-BD31-4B8C-83A1-F6EECF244321}">
                <p14:modId xmlns:p14="http://schemas.microsoft.com/office/powerpoint/2010/main" val="2057812627"/>
              </p:ext>
            </p:extLst>
          </p:nvPr>
        </p:nvGraphicFramePr>
        <p:xfrm>
          <a:off x="4518938" y="4313202"/>
          <a:ext cx="254722" cy="548640"/>
        </p:xfrm>
        <a:graphic>
          <a:graphicData uri="http://schemas.openxmlformats.org/drawingml/2006/table">
            <a:tbl>
              <a:tblPr firstRow="1" bandRow="1">
                <a:tableStyleId>{2D5ABB26-0587-4C30-8999-92F81FD0307C}</a:tableStyleId>
              </a:tblPr>
              <a:tblGrid>
                <a:gridCol w="254722">
                  <a:extLst>
                    <a:ext uri="{9D8B030D-6E8A-4147-A177-3AD203B41FA5}">
                      <a16:colId xmlns:a16="http://schemas.microsoft.com/office/drawing/2014/main" val="2609202761"/>
                    </a:ext>
                  </a:extLst>
                </a:gridCol>
              </a:tblGrid>
              <a:tr h="245900">
                <a:tc>
                  <a:txBody>
                    <a:bodyPr/>
                    <a:lstStyle/>
                    <a:p>
                      <a:pPr algn="ctr"/>
                      <a:r>
                        <a:rPr lang="en-GB" sz="1800" b="1" dirty="0">
                          <a:latin typeface="Century Gothic" panose="020B0502020202020204" pitchFamily="34" charset="0"/>
                        </a:rPr>
                        <a:t>1</a:t>
                      </a:r>
                    </a:p>
                  </a:txBody>
                  <a:tcPr marL="0" marR="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7713474"/>
                  </a:ext>
                </a:extLst>
              </a:tr>
              <a:tr h="245900">
                <a:tc>
                  <a:txBody>
                    <a:bodyPr/>
                    <a:lstStyle/>
                    <a:p>
                      <a:pPr algn="ctr"/>
                      <a:r>
                        <a:rPr lang="en-GB" sz="1800" b="1" dirty="0">
                          <a:latin typeface="Century Gothic" panose="020B0502020202020204" pitchFamily="34" charset="0"/>
                        </a:rPr>
                        <a:t>4</a:t>
                      </a:r>
                    </a:p>
                  </a:txBody>
                  <a:tcPr marL="0" marR="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26349213"/>
                  </a:ext>
                </a:extLst>
              </a:tr>
            </a:tbl>
          </a:graphicData>
        </a:graphic>
      </p:graphicFrame>
      <p:graphicFrame>
        <p:nvGraphicFramePr>
          <p:cNvPr id="21" name="Table 20">
            <a:extLst>
              <a:ext uri="{FF2B5EF4-FFF2-40B4-BE49-F238E27FC236}">
                <a16:creationId xmlns:a16="http://schemas.microsoft.com/office/drawing/2014/main" id="{2C9D5DA8-B54C-4932-8F79-F1E1CE1C9F07}"/>
              </a:ext>
            </a:extLst>
          </p:cNvPr>
          <p:cNvGraphicFramePr>
            <a:graphicFrameLocks noGrp="1"/>
          </p:cNvGraphicFramePr>
          <p:nvPr>
            <p:extLst>
              <p:ext uri="{D42A27DB-BD31-4B8C-83A1-F6EECF244321}">
                <p14:modId xmlns:p14="http://schemas.microsoft.com/office/powerpoint/2010/main" val="3062214552"/>
              </p:ext>
            </p:extLst>
          </p:nvPr>
        </p:nvGraphicFramePr>
        <p:xfrm>
          <a:off x="3107108" y="4313202"/>
          <a:ext cx="254722" cy="548640"/>
        </p:xfrm>
        <a:graphic>
          <a:graphicData uri="http://schemas.openxmlformats.org/drawingml/2006/table">
            <a:tbl>
              <a:tblPr firstRow="1" bandRow="1">
                <a:tableStyleId>{2D5ABB26-0587-4C30-8999-92F81FD0307C}</a:tableStyleId>
              </a:tblPr>
              <a:tblGrid>
                <a:gridCol w="254722">
                  <a:extLst>
                    <a:ext uri="{9D8B030D-6E8A-4147-A177-3AD203B41FA5}">
                      <a16:colId xmlns:a16="http://schemas.microsoft.com/office/drawing/2014/main" val="2609202761"/>
                    </a:ext>
                  </a:extLst>
                </a:gridCol>
              </a:tblGrid>
              <a:tr h="245900">
                <a:tc>
                  <a:txBody>
                    <a:bodyPr/>
                    <a:lstStyle/>
                    <a:p>
                      <a:pPr algn="ctr"/>
                      <a:r>
                        <a:rPr lang="en-GB" sz="1800" b="1" dirty="0">
                          <a:latin typeface="Century Gothic" panose="020B0502020202020204" pitchFamily="34" charset="0"/>
                        </a:rPr>
                        <a:t>1</a:t>
                      </a:r>
                    </a:p>
                  </a:txBody>
                  <a:tcPr marL="0" marR="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7713474"/>
                  </a:ext>
                </a:extLst>
              </a:tr>
              <a:tr h="245900">
                <a:tc>
                  <a:txBody>
                    <a:bodyPr/>
                    <a:lstStyle/>
                    <a:p>
                      <a:pPr algn="ctr"/>
                      <a:r>
                        <a:rPr lang="en-GB" sz="1800" b="1" dirty="0">
                          <a:latin typeface="Century Gothic" panose="020B0502020202020204" pitchFamily="34" charset="0"/>
                        </a:rPr>
                        <a:t>4</a:t>
                      </a:r>
                    </a:p>
                  </a:txBody>
                  <a:tcPr marL="0" marR="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26349213"/>
                  </a:ext>
                </a:extLst>
              </a:tr>
            </a:tbl>
          </a:graphicData>
        </a:graphic>
      </p:graphicFrame>
    </p:spTree>
    <p:extLst>
      <p:ext uri="{BB962C8B-B14F-4D97-AF65-F5344CB8AC3E}">
        <p14:creationId xmlns:p14="http://schemas.microsoft.com/office/powerpoint/2010/main" val="2016539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lvl="0"/>
            <a:r>
              <a:rPr lang="en-GB" sz="2000" b="1" dirty="0">
                <a:solidFill>
                  <a:prstClr val="black"/>
                </a:solidFill>
                <a:latin typeface="Century Gothic" panose="020B0502020202020204" pitchFamily="34" charset="0"/>
              </a:rPr>
              <a:t>Find a way through the maze.</a:t>
            </a:r>
          </a:p>
          <a:p>
            <a:pPr lvl="0" algn="ctr"/>
            <a:endParaRPr lang="en-GB" sz="2000" b="1" dirty="0">
              <a:solidFill>
                <a:schemeClr val="tx1"/>
              </a:solidFill>
              <a:latin typeface="Century Gothic" panose="020B0502020202020204" pitchFamily="34" charset="0"/>
            </a:endParaRPr>
          </a:p>
        </p:txBody>
      </p:sp>
      <p:grpSp>
        <p:nvGrpSpPr>
          <p:cNvPr id="7" name="Group 6">
            <a:extLst>
              <a:ext uri="{FF2B5EF4-FFF2-40B4-BE49-F238E27FC236}">
                <a16:creationId xmlns:a16="http://schemas.microsoft.com/office/drawing/2014/main" id="{3A3D7937-AAE0-4642-A45E-81FEA068A4EA}"/>
              </a:ext>
            </a:extLst>
          </p:cNvPr>
          <p:cNvGrpSpPr/>
          <p:nvPr/>
        </p:nvGrpSpPr>
        <p:grpSpPr>
          <a:xfrm>
            <a:off x="27814" y="6454317"/>
            <a:ext cx="1231337" cy="403587"/>
            <a:chOff x="27814" y="6454317"/>
            <a:chExt cx="1231337" cy="403587"/>
          </a:xfrm>
        </p:grpSpPr>
        <p:pic>
          <p:nvPicPr>
            <p:cNvPr id="11" name="Picture 10" descr="A close up of a sign&#10;&#10;Description generated with high confidence">
              <a:extLst>
                <a:ext uri="{FF2B5EF4-FFF2-40B4-BE49-F238E27FC236}">
                  <a16:creationId xmlns:a16="http://schemas.microsoft.com/office/drawing/2014/main" id="{71AD7DCE-E47B-46D8-B6B8-E6825BE4B2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57ECD84B-B8EA-4770-A01B-7BE4A4751F2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aphicFrame>
        <p:nvGraphicFramePr>
          <p:cNvPr id="9" name="Table 8">
            <a:extLst>
              <a:ext uri="{FF2B5EF4-FFF2-40B4-BE49-F238E27FC236}">
                <a16:creationId xmlns:a16="http://schemas.microsoft.com/office/drawing/2014/main" id="{BBC9C7E4-7362-4428-B173-F43E43D59F16}"/>
              </a:ext>
            </a:extLst>
          </p:cNvPr>
          <p:cNvGraphicFramePr>
            <a:graphicFrameLocks noGrp="1"/>
          </p:cNvGraphicFramePr>
          <p:nvPr>
            <p:extLst>
              <p:ext uri="{D42A27DB-BD31-4B8C-83A1-F6EECF244321}">
                <p14:modId xmlns:p14="http://schemas.microsoft.com/office/powerpoint/2010/main" val="931225017"/>
              </p:ext>
            </p:extLst>
          </p:nvPr>
        </p:nvGraphicFramePr>
        <p:xfrm>
          <a:off x="2878452" y="1735452"/>
          <a:ext cx="3577032" cy="3387096"/>
        </p:xfrm>
        <a:graphic>
          <a:graphicData uri="http://schemas.openxmlformats.org/drawingml/2006/table">
            <a:tbl>
              <a:tblPr firstRow="1" bandRow="1">
                <a:tableStyleId>{2D5ABB26-0587-4C30-8999-92F81FD0307C}</a:tableStyleId>
              </a:tblPr>
              <a:tblGrid>
                <a:gridCol w="1129032">
                  <a:extLst>
                    <a:ext uri="{9D8B030D-6E8A-4147-A177-3AD203B41FA5}">
                      <a16:colId xmlns:a16="http://schemas.microsoft.com/office/drawing/2014/main" val="1929203359"/>
                    </a:ext>
                  </a:extLst>
                </a:gridCol>
                <a:gridCol w="1224000">
                  <a:extLst>
                    <a:ext uri="{9D8B030D-6E8A-4147-A177-3AD203B41FA5}">
                      <a16:colId xmlns:a16="http://schemas.microsoft.com/office/drawing/2014/main" val="3489053300"/>
                    </a:ext>
                  </a:extLst>
                </a:gridCol>
                <a:gridCol w="1224000">
                  <a:extLst>
                    <a:ext uri="{9D8B030D-6E8A-4147-A177-3AD203B41FA5}">
                      <a16:colId xmlns:a16="http://schemas.microsoft.com/office/drawing/2014/main" val="1118675414"/>
                    </a:ext>
                  </a:extLst>
                </a:gridCol>
              </a:tblGrid>
              <a:tr h="1129032">
                <a:tc>
                  <a:txBody>
                    <a:bodyPr/>
                    <a:lstStyle/>
                    <a:p>
                      <a:pPr algn="ctr"/>
                      <a:r>
                        <a:rPr lang="en-GB" sz="2200" b="1" dirty="0">
                          <a:latin typeface="Century Gothic" panose="020B0502020202020204" pitchFamily="34" charset="0"/>
                        </a:rPr>
                        <a:t>600ml</a:t>
                      </a:r>
                    </a:p>
                  </a:txBody>
                  <a:tcPr marL="163871" marR="163871" marT="81935" marB="81935" anchor="ctr">
                    <a:lnL w="76200" cap="flat" cmpd="sng" algn="ctr">
                      <a:solidFill>
                        <a:srgbClr val="FF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200" b="1" dirty="0">
                          <a:latin typeface="Century Gothic" panose="020B0502020202020204" pitchFamily="34" charset="0"/>
                        </a:rPr>
                        <a:t>2    L</a:t>
                      </a:r>
                    </a:p>
                  </a:txBody>
                  <a:tcPr marL="163871" marR="163871" marT="81935" marB="8193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200" b="1" dirty="0">
                          <a:latin typeface="Century Gothic" panose="020B0502020202020204" pitchFamily="34" charset="0"/>
                        </a:rPr>
                        <a:t>1L and 400ml</a:t>
                      </a:r>
                    </a:p>
                  </a:txBody>
                  <a:tcPr marL="163871" marR="163871" marT="81935" marB="81935" anchor="ctr">
                    <a:lnL w="19050" cap="flat" cmpd="sng" algn="ctr">
                      <a:solidFill>
                        <a:schemeClr val="tx1"/>
                      </a:solidFill>
                      <a:prstDash val="solid"/>
                      <a:round/>
                      <a:headEnd type="none" w="med" len="med"/>
                      <a:tailEnd type="none" w="med" len="med"/>
                    </a:lnL>
                    <a:lnR w="76200" cap="flat" cmpd="sng" algn="ctr">
                      <a:solidFill>
                        <a:srgbClr val="00B05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5715870"/>
                  </a:ext>
                </a:extLst>
              </a:tr>
              <a:tr h="1129032">
                <a:tc>
                  <a:txBody>
                    <a:bodyPr/>
                    <a:lstStyle/>
                    <a:p>
                      <a:pPr algn="ctr"/>
                      <a:r>
                        <a:rPr lang="en-GB" sz="2200" b="1" dirty="0">
                          <a:latin typeface="Century Gothic" panose="020B0502020202020204" pitchFamily="34" charset="0"/>
                        </a:rPr>
                        <a:t>900ml</a:t>
                      </a:r>
                    </a:p>
                  </a:txBody>
                  <a:tcPr marL="163871" marR="163871" marT="81935" marB="81935" anchor="ctr">
                    <a:lnL w="76200" cap="flat" cmpd="sng" algn="ctr">
                      <a:solidFill>
                        <a:srgbClr val="FF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200" b="1" dirty="0">
                          <a:latin typeface="Century Gothic" panose="020B0502020202020204" pitchFamily="34" charset="0"/>
                        </a:rPr>
                        <a:t>2L and 300ml</a:t>
                      </a:r>
                    </a:p>
                  </a:txBody>
                  <a:tcPr marL="163871" marR="163871" marT="81935" marB="8193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200" b="1" dirty="0">
                          <a:latin typeface="Century Gothic" panose="020B0502020202020204" pitchFamily="34" charset="0"/>
                        </a:rPr>
                        <a:t>1L and 200ml</a:t>
                      </a:r>
                    </a:p>
                  </a:txBody>
                  <a:tcPr marL="163871" marR="163871" marT="81935" marB="81935" anchor="ctr">
                    <a:lnL w="19050" cap="flat" cmpd="sng" algn="ctr">
                      <a:solidFill>
                        <a:schemeClr val="tx1"/>
                      </a:solidFill>
                      <a:prstDash val="solid"/>
                      <a:round/>
                      <a:headEnd type="none" w="med" len="med"/>
                      <a:tailEnd type="none" w="med" len="med"/>
                    </a:lnL>
                    <a:lnR w="76200" cap="flat" cmpd="sng" algn="ctr">
                      <a:solidFill>
                        <a:srgbClr val="00B05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1214845"/>
                  </a:ext>
                </a:extLst>
              </a:tr>
              <a:tr h="1129032">
                <a:tc>
                  <a:txBody>
                    <a:bodyPr/>
                    <a:lstStyle/>
                    <a:p>
                      <a:pPr algn="ctr"/>
                      <a:r>
                        <a:rPr lang="en-GB" sz="2200" b="1" dirty="0">
                          <a:latin typeface="Century Gothic" panose="020B0502020202020204" pitchFamily="34" charset="0"/>
                        </a:rPr>
                        <a:t>L</a:t>
                      </a:r>
                    </a:p>
                  </a:txBody>
                  <a:tcPr marL="163871" marR="163871" marT="81935" marB="81935" anchor="ctr">
                    <a:lnL w="76200" cap="flat" cmpd="sng" algn="ctr">
                      <a:solidFill>
                        <a:srgbClr val="FF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200" b="1" dirty="0">
                          <a:latin typeface="Century Gothic" panose="020B0502020202020204" pitchFamily="34" charset="0"/>
                        </a:rPr>
                        <a:t>2    L</a:t>
                      </a:r>
                    </a:p>
                  </a:txBody>
                  <a:tcPr marL="163871" marR="163871" marT="81935" marB="8193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200" b="1" dirty="0">
                          <a:latin typeface="Century Gothic" panose="020B0502020202020204" pitchFamily="34" charset="0"/>
                        </a:rPr>
                        <a:t>1L and 100ml</a:t>
                      </a:r>
                    </a:p>
                  </a:txBody>
                  <a:tcPr marL="163871" marR="163871" marT="81935" marB="81935" anchor="ctr">
                    <a:lnL w="19050" cap="flat" cmpd="sng" algn="ctr">
                      <a:solidFill>
                        <a:schemeClr val="tx1"/>
                      </a:solidFill>
                      <a:prstDash val="solid"/>
                      <a:round/>
                      <a:headEnd type="none" w="med" len="med"/>
                      <a:tailEnd type="none" w="med" len="med"/>
                    </a:lnL>
                    <a:lnR w="76200" cap="flat" cmpd="sng" algn="ctr">
                      <a:solidFill>
                        <a:srgbClr val="00B05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9711180"/>
                  </a:ext>
                </a:extLst>
              </a:tr>
            </a:tbl>
          </a:graphicData>
        </a:graphic>
      </p:graphicFrame>
      <p:sp>
        <p:nvSpPr>
          <p:cNvPr id="13" name="TextBox 12">
            <a:extLst>
              <a:ext uri="{FF2B5EF4-FFF2-40B4-BE49-F238E27FC236}">
                <a16:creationId xmlns:a16="http://schemas.microsoft.com/office/drawing/2014/main" id="{D7D2D42D-509C-4B2A-8412-A4EE8F5326A7}"/>
              </a:ext>
            </a:extLst>
          </p:cNvPr>
          <p:cNvSpPr txBox="1"/>
          <p:nvPr/>
        </p:nvSpPr>
        <p:spPr>
          <a:xfrm>
            <a:off x="3058375" y="5241794"/>
            <a:ext cx="3190025" cy="707886"/>
          </a:xfrm>
          <a:prstGeom prst="rect">
            <a:avLst/>
          </a:prstGeom>
          <a:noFill/>
        </p:spPr>
        <p:txBody>
          <a:bodyPr wrap="square" rtlCol="0">
            <a:spAutoFit/>
          </a:bodyPr>
          <a:lstStyle/>
          <a:p>
            <a:pPr algn="ctr"/>
            <a:r>
              <a:rPr lang="en-GB" sz="2000" b="1" dirty="0">
                <a:latin typeface="Century Gothic" panose="020B0502020202020204" pitchFamily="34" charset="0"/>
              </a:rPr>
              <a:t>She drinks 4L and 400ml in total.</a:t>
            </a:r>
          </a:p>
        </p:txBody>
      </p:sp>
      <p:graphicFrame>
        <p:nvGraphicFramePr>
          <p:cNvPr id="14" name="Table 13">
            <a:extLst>
              <a:ext uri="{FF2B5EF4-FFF2-40B4-BE49-F238E27FC236}">
                <a16:creationId xmlns:a16="http://schemas.microsoft.com/office/drawing/2014/main" id="{C22BECED-A8CB-440C-AE83-0ADC079FB319}"/>
              </a:ext>
            </a:extLst>
          </p:cNvPr>
          <p:cNvGraphicFramePr>
            <a:graphicFrameLocks noGrp="1"/>
          </p:cNvGraphicFramePr>
          <p:nvPr/>
        </p:nvGraphicFramePr>
        <p:xfrm>
          <a:off x="2349417" y="1735450"/>
          <a:ext cx="483870" cy="3387090"/>
        </p:xfrm>
        <a:graphic>
          <a:graphicData uri="http://schemas.openxmlformats.org/drawingml/2006/table">
            <a:tbl>
              <a:tblPr firstRow="1" bandRow="1">
                <a:tableStyleId>{2D5ABB26-0587-4C30-8999-92F81FD0307C}</a:tableStyleId>
              </a:tblPr>
              <a:tblGrid>
                <a:gridCol w="161290">
                  <a:extLst>
                    <a:ext uri="{9D8B030D-6E8A-4147-A177-3AD203B41FA5}">
                      <a16:colId xmlns:a16="http://schemas.microsoft.com/office/drawing/2014/main" val="2538451076"/>
                    </a:ext>
                  </a:extLst>
                </a:gridCol>
                <a:gridCol w="161290">
                  <a:extLst>
                    <a:ext uri="{9D8B030D-6E8A-4147-A177-3AD203B41FA5}">
                      <a16:colId xmlns:a16="http://schemas.microsoft.com/office/drawing/2014/main" val="819108609"/>
                    </a:ext>
                  </a:extLst>
                </a:gridCol>
                <a:gridCol w="161290">
                  <a:extLst>
                    <a:ext uri="{9D8B030D-6E8A-4147-A177-3AD203B41FA5}">
                      <a16:colId xmlns:a16="http://schemas.microsoft.com/office/drawing/2014/main" val="972797845"/>
                    </a:ext>
                  </a:extLst>
                </a:gridCol>
              </a:tblGrid>
              <a:tr h="161290">
                <a:tc>
                  <a:txBody>
                    <a:bodyPr/>
                    <a:lstStyle/>
                    <a:p>
                      <a:r>
                        <a:rPr lang="en-GB" sz="200"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6018088"/>
                  </a:ext>
                </a:extLst>
              </a:tr>
              <a:tr h="161290">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22968702"/>
                  </a:ext>
                </a:extLst>
              </a:tr>
              <a:tr h="161290">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5252447"/>
                  </a:ext>
                </a:extLst>
              </a:tr>
              <a:tr h="161290">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87773333"/>
                  </a:ext>
                </a:extLst>
              </a:tr>
              <a:tr h="161290">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4643630"/>
                  </a:ext>
                </a:extLst>
              </a:tr>
              <a:tr h="161290">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817341210"/>
                  </a:ext>
                </a:extLst>
              </a:tr>
              <a:tr h="161290">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8929624"/>
                  </a:ext>
                </a:extLst>
              </a:tr>
              <a:tr h="161290">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952597481"/>
                  </a:ext>
                </a:extLst>
              </a:tr>
              <a:tr h="161290">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2355478"/>
                  </a:ext>
                </a:extLst>
              </a:tr>
              <a:tr h="161290">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890196843"/>
                  </a:ext>
                </a:extLst>
              </a:tr>
              <a:tr h="161290">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2683747"/>
                  </a:ext>
                </a:extLst>
              </a:tr>
              <a:tr h="161290">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590149052"/>
                  </a:ext>
                </a:extLst>
              </a:tr>
              <a:tr h="161290">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5996937"/>
                  </a:ext>
                </a:extLst>
              </a:tr>
              <a:tr h="161290">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110809861"/>
                  </a:ext>
                </a:extLst>
              </a:tr>
              <a:tr h="161290">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0307886"/>
                  </a:ext>
                </a:extLst>
              </a:tr>
              <a:tr h="161290">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652220532"/>
                  </a:ext>
                </a:extLst>
              </a:tr>
              <a:tr h="161290">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4850317"/>
                  </a:ext>
                </a:extLst>
              </a:tr>
              <a:tr h="161290">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518028355"/>
                  </a:ext>
                </a:extLst>
              </a:tr>
              <a:tr h="161290">
                <a:tc>
                  <a:txBody>
                    <a:bodyPr/>
                    <a:lstStyle/>
                    <a:p>
                      <a:endParaRPr lang="en-GB" sz="2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6516704"/>
                  </a:ext>
                </a:extLst>
              </a:tr>
              <a:tr h="161290">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866894065"/>
                  </a:ext>
                </a:extLst>
              </a:tr>
              <a:tr h="161290">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sz="2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2476792"/>
                  </a:ext>
                </a:extLst>
              </a:tr>
            </a:tbl>
          </a:graphicData>
        </a:graphic>
      </p:graphicFrame>
      <p:pic>
        <p:nvPicPr>
          <p:cNvPr id="15" name="Picture 14">
            <a:extLst>
              <a:ext uri="{FF2B5EF4-FFF2-40B4-BE49-F238E27FC236}">
                <a16:creationId xmlns:a16="http://schemas.microsoft.com/office/drawing/2014/main" id="{5EB86722-4340-443A-97A4-0A55C73859ED}"/>
              </a:ext>
            </a:extLst>
          </p:cNvPr>
          <p:cNvPicPr>
            <a:picLocks noChangeAspect="1"/>
          </p:cNvPicPr>
          <p:nvPr/>
        </p:nvPicPr>
        <p:blipFill>
          <a:blip r:embed="rId4"/>
          <a:stretch>
            <a:fillRect/>
          </a:stretch>
        </p:blipFill>
        <p:spPr>
          <a:xfrm rot="16200000">
            <a:off x="6456742" y="3114378"/>
            <a:ext cx="779995" cy="750561"/>
          </a:xfrm>
          <a:prstGeom prst="rect">
            <a:avLst/>
          </a:prstGeom>
        </p:spPr>
      </p:pic>
      <p:sp>
        <p:nvSpPr>
          <p:cNvPr id="16" name="TextBox 15">
            <a:extLst>
              <a:ext uri="{FF2B5EF4-FFF2-40B4-BE49-F238E27FC236}">
                <a16:creationId xmlns:a16="http://schemas.microsoft.com/office/drawing/2014/main" id="{1568A44C-47F6-4395-91F1-1C0F332AC4D0}"/>
              </a:ext>
            </a:extLst>
          </p:cNvPr>
          <p:cNvSpPr txBox="1"/>
          <p:nvPr/>
        </p:nvSpPr>
        <p:spPr>
          <a:xfrm rot="16200000">
            <a:off x="6801393" y="3320382"/>
            <a:ext cx="1251465" cy="338554"/>
          </a:xfrm>
          <a:prstGeom prst="rect">
            <a:avLst/>
          </a:prstGeom>
          <a:noFill/>
        </p:spPr>
        <p:txBody>
          <a:bodyPr wrap="square" rtlCol="0">
            <a:spAutoFit/>
          </a:bodyPr>
          <a:lstStyle/>
          <a:p>
            <a:pPr algn="ctr"/>
            <a:r>
              <a:rPr lang="en-GB" sz="1600" b="1" dirty="0">
                <a:solidFill>
                  <a:srgbClr val="00B050"/>
                </a:solidFill>
                <a:latin typeface="Century Gothic" panose="020B0502020202020204" pitchFamily="34" charset="0"/>
              </a:rPr>
              <a:t>START</a:t>
            </a:r>
          </a:p>
        </p:txBody>
      </p:sp>
      <p:cxnSp>
        <p:nvCxnSpPr>
          <p:cNvPr id="22" name="Straight Arrow Connector 21">
            <a:extLst>
              <a:ext uri="{FF2B5EF4-FFF2-40B4-BE49-F238E27FC236}">
                <a16:creationId xmlns:a16="http://schemas.microsoft.com/office/drawing/2014/main" id="{5C83FD83-974D-4165-9D76-A5EAA448733D}"/>
              </a:ext>
            </a:extLst>
          </p:cNvPr>
          <p:cNvCxnSpPr>
            <a:cxnSpLocks/>
          </p:cNvCxnSpPr>
          <p:nvPr/>
        </p:nvCxnSpPr>
        <p:spPr>
          <a:xfrm flipH="1">
            <a:off x="6471459" y="2877994"/>
            <a:ext cx="750561"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13E423B-DEF8-4486-BA10-C1931ADAD745}"/>
              </a:ext>
            </a:extLst>
          </p:cNvPr>
          <p:cNvCxnSpPr>
            <a:cxnSpLocks/>
          </p:cNvCxnSpPr>
          <p:nvPr/>
        </p:nvCxnSpPr>
        <p:spPr>
          <a:xfrm flipH="1">
            <a:off x="6471459" y="4003167"/>
            <a:ext cx="750561"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0038AB3-F94A-4B85-9144-C306FEA65B88}"/>
              </a:ext>
            </a:extLst>
          </p:cNvPr>
          <p:cNvCxnSpPr>
            <a:cxnSpLocks/>
            <a:endCxn id="14" idx="3"/>
          </p:cNvCxnSpPr>
          <p:nvPr/>
        </p:nvCxnSpPr>
        <p:spPr>
          <a:xfrm flipH="1" flipV="1">
            <a:off x="2833287" y="3428995"/>
            <a:ext cx="3584664" cy="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8" name="Table 17">
            <a:extLst>
              <a:ext uri="{FF2B5EF4-FFF2-40B4-BE49-F238E27FC236}">
                <a16:creationId xmlns:a16="http://schemas.microsoft.com/office/drawing/2014/main" id="{68A0A200-822C-4DCE-9D6B-7870AD2801FB}"/>
              </a:ext>
            </a:extLst>
          </p:cNvPr>
          <p:cNvGraphicFramePr>
            <a:graphicFrameLocks noGrp="1"/>
          </p:cNvGraphicFramePr>
          <p:nvPr>
            <p:extLst>
              <p:ext uri="{D42A27DB-BD31-4B8C-83A1-F6EECF244321}">
                <p14:modId xmlns:p14="http://schemas.microsoft.com/office/powerpoint/2010/main" val="4149064846"/>
              </p:ext>
            </p:extLst>
          </p:nvPr>
        </p:nvGraphicFramePr>
        <p:xfrm>
          <a:off x="4515140" y="2055638"/>
          <a:ext cx="254722" cy="548640"/>
        </p:xfrm>
        <a:graphic>
          <a:graphicData uri="http://schemas.openxmlformats.org/drawingml/2006/table">
            <a:tbl>
              <a:tblPr firstRow="1" bandRow="1">
                <a:tableStyleId>{2D5ABB26-0587-4C30-8999-92F81FD0307C}</a:tableStyleId>
              </a:tblPr>
              <a:tblGrid>
                <a:gridCol w="254722">
                  <a:extLst>
                    <a:ext uri="{9D8B030D-6E8A-4147-A177-3AD203B41FA5}">
                      <a16:colId xmlns:a16="http://schemas.microsoft.com/office/drawing/2014/main" val="2609202761"/>
                    </a:ext>
                  </a:extLst>
                </a:gridCol>
              </a:tblGrid>
              <a:tr h="245900">
                <a:tc>
                  <a:txBody>
                    <a:bodyPr/>
                    <a:lstStyle/>
                    <a:p>
                      <a:pPr algn="ctr"/>
                      <a:r>
                        <a:rPr lang="en-GB" sz="1800" b="1" dirty="0">
                          <a:latin typeface="Century Gothic" panose="020B0502020202020204" pitchFamily="34" charset="0"/>
                        </a:rPr>
                        <a:t>1</a:t>
                      </a:r>
                    </a:p>
                  </a:txBody>
                  <a:tcPr marL="0" marR="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7713474"/>
                  </a:ext>
                </a:extLst>
              </a:tr>
              <a:tr h="245900">
                <a:tc>
                  <a:txBody>
                    <a:bodyPr/>
                    <a:lstStyle/>
                    <a:p>
                      <a:pPr algn="ctr"/>
                      <a:r>
                        <a:rPr lang="en-GB" sz="1800" b="1" dirty="0">
                          <a:latin typeface="Century Gothic" panose="020B0502020202020204" pitchFamily="34" charset="0"/>
                        </a:rPr>
                        <a:t>2</a:t>
                      </a:r>
                    </a:p>
                  </a:txBody>
                  <a:tcPr marL="0" marR="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26349213"/>
                  </a:ext>
                </a:extLst>
              </a:tr>
            </a:tbl>
          </a:graphicData>
        </a:graphic>
      </p:graphicFrame>
      <p:graphicFrame>
        <p:nvGraphicFramePr>
          <p:cNvPr id="20" name="Table 19">
            <a:extLst>
              <a:ext uri="{FF2B5EF4-FFF2-40B4-BE49-F238E27FC236}">
                <a16:creationId xmlns:a16="http://schemas.microsoft.com/office/drawing/2014/main" id="{254D72F8-A276-470B-BC3A-B7A78D0E0AA3}"/>
              </a:ext>
            </a:extLst>
          </p:cNvPr>
          <p:cNvGraphicFramePr>
            <a:graphicFrameLocks noGrp="1"/>
          </p:cNvGraphicFramePr>
          <p:nvPr>
            <p:extLst>
              <p:ext uri="{D42A27DB-BD31-4B8C-83A1-F6EECF244321}">
                <p14:modId xmlns:p14="http://schemas.microsoft.com/office/powerpoint/2010/main" val="2402362077"/>
              </p:ext>
            </p:extLst>
          </p:nvPr>
        </p:nvGraphicFramePr>
        <p:xfrm>
          <a:off x="4518938" y="4313202"/>
          <a:ext cx="254722" cy="548640"/>
        </p:xfrm>
        <a:graphic>
          <a:graphicData uri="http://schemas.openxmlformats.org/drawingml/2006/table">
            <a:tbl>
              <a:tblPr firstRow="1" bandRow="1">
                <a:tableStyleId>{2D5ABB26-0587-4C30-8999-92F81FD0307C}</a:tableStyleId>
              </a:tblPr>
              <a:tblGrid>
                <a:gridCol w="254722">
                  <a:extLst>
                    <a:ext uri="{9D8B030D-6E8A-4147-A177-3AD203B41FA5}">
                      <a16:colId xmlns:a16="http://schemas.microsoft.com/office/drawing/2014/main" val="2609202761"/>
                    </a:ext>
                  </a:extLst>
                </a:gridCol>
              </a:tblGrid>
              <a:tr h="245900">
                <a:tc>
                  <a:txBody>
                    <a:bodyPr/>
                    <a:lstStyle/>
                    <a:p>
                      <a:pPr algn="ctr"/>
                      <a:r>
                        <a:rPr lang="en-GB" sz="1800" b="1" dirty="0">
                          <a:latin typeface="Century Gothic" panose="020B0502020202020204" pitchFamily="34" charset="0"/>
                        </a:rPr>
                        <a:t>1</a:t>
                      </a:r>
                    </a:p>
                  </a:txBody>
                  <a:tcPr marL="0" marR="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7713474"/>
                  </a:ext>
                </a:extLst>
              </a:tr>
              <a:tr h="245900">
                <a:tc>
                  <a:txBody>
                    <a:bodyPr/>
                    <a:lstStyle/>
                    <a:p>
                      <a:pPr algn="ctr"/>
                      <a:r>
                        <a:rPr lang="en-GB" sz="1800" b="1" dirty="0">
                          <a:latin typeface="Century Gothic" panose="020B0502020202020204" pitchFamily="34" charset="0"/>
                        </a:rPr>
                        <a:t>4</a:t>
                      </a:r>
                    </a:p>
                  </a:txBody>
                  <a:tcPr marL="0" marR="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26349213"/>
                  </a:ext>
                </a:extLst>
              </a:tr>
            </a:tbl>
          </a:graphicData>
        </a:graphic>
      </p:graphicFrame>
      <p:graphicFrame>
        <p:nvGraphicFramePr>
          <p:cNvPr id="21" name="Table 20">
            <a:extLst>
              <a:ext uri="{FF2B5EF4-FFF2-40B4-BE49-F238E27FC236}">
                <a16:creationId xmlns:a16="http://schemas.microsoft.com/office/drawing/2014/main" id="{08B2BB23-B527-4483-B951-A2116DDB2257}"/>
              </a:ext>
            </a:extLst>
          </p:cNvPr>
          <p:cNvGraphicFramePr>
            <a:graphicFrameLocks noGrp="1"/>
          </p:cNvGraphicFramePr>
          <p:nvPr>
            <p:extLst>
              <p:ext uri="{D42A27DB-BD31-4B8C-83A1-F6EECF244321}">
                <p14:modId xmlns:p14="http://schemas.microsoft.com/office/powerpoint/2010/main" val="2234867235"/>
              </p:ext>
            </p:extLst>
          </p:nvPr>
        </p:nvGraphicFramePr>
        <p:xfrm>
          <a:off x="3107108" y="4313202"/>
          <a:ext cx="254722" cy="548640"/>
        </p:xfrm>
        <a:graphic>
          <a:graphicData uri="http://schemas.openxmlformats.org/drawingml/2006/table">
            <a:tbl>
              <a:tblPr firstRow="1" bandRow="1">
                <a:tableStyleId>{2D5ABB26-0587-4C30-8999-92F81FD0307C}</a:tableStyleId>
              </a:tblPr>
              <a:tblGrid>
                <a:gridCol w="254722">
                  <a:extLst>
                    <a:ext uri="{9D8B030D-6E8A-4147-A177-3AD203B41FA5}">
                      <a16:colId xmlns:a16="http://schemas.microsoft.com/office/drawing/2014/main" val="2609202761"/>
                    </a:ext>
                  </a:extLst>
                </a:gridCol>
              </a:tblGrid>
              <a:tr h="245900">
                <a:tc>
                  <a:txBody>
                    <a:bodyPr/>
                    <a:lstStyle/>
                    <a:p>
                      <a:pPr algn="ctr"/>
                      <a:r>
                        <a:rPr lang="en-GB" sz="1800" b="1" dirty="0">
                          <a:latin typeface="Century Gothic" panose="020B0502020202020204" pitchFamily="34" charset="0"/>
                        </a:rPr>
                        <a:t>1</a:t>
                      </a:r>
                    </a:p>
                  </a:txBody>
                  <a:tcPr marL="0" marR="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7713474"/>
                  </a:ext>
                </a:extLst>
              </a:tr>
              <a:tr h="245900">
                <a:tc>
                  <a:txBody>
                    <a:bodyPr/>
                    <a:lstStyle/>
                    <a:p>
                      <a:pPr algn="ctr"/>
                      <a:r>
                        <a:rPr lang="en-GB" sz="1800" b="1" dirty="0">
                          <a:latin typeface="Century Gothic" panose="020B0502020202020204" pitchFamily="34" charset="0"/>
                        </a:rPr>
                        <a:t>4</a:t>
                      </a:r>
                    </a:p>
                  </a:txBody>
                  <a:tcPr marL="0" marR="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26349213"/>
                  </a:ext>
                </a:extLst>
              </a:tr>
            </a:tbl>
          </a:graphicData>
        </a:graphic>
      </p:graphicFrame>
    </p:spTree>
    <p:extLst>
      <p:ext uri="{BB962C8B-B14F-4D97-AF65-F5344CB8AC3E}">
        <p14:creationId xmlns:p14="http://schemas.microsoft.com/office/powerpoint/2010/main" val="250029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Ben says, ‘The jug has a capacity large enough to make 2 lots of fruit punch.’</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Is he correct? Prove it.  </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What is the difference between the capacity of the jug and the volume of the liquid?</a:t>
            </a:r>
          </a:p>
          <a:p>
            <a:pPr lvl="0"/>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pSp>
        <p:nvGrpSpPr>
          <p:cNvPr id="7" name="Group 6">
            <a:extLst>
              <a:ext uri="{FF2B5EF4-FFF2-40B4-BE49-F238E27FC236}">
                <a16:creationId xmlns:a16="http://schemas.microsoft.com/office/drawing/2014/main" id="{8DFF8C58-D6B6-4CDD-93AD-E8C580F5E41C}"/>
              </a:ext>
            </a:extLst>
          </p:cNvPr>
          <p:cNvGrpSpPr/>
          <p:nvPr/>
        </p:nvGrpSpPr>
        <p:grpSpPr>
          <a:xfrm>
            <a:off x="27814" y="6454317"/>
            <a:ext cx="1231337" cy="403587"/>
            <a:chOff x="27814" y="6454317"/>
            <a:chExt cx="1231337" cy="403587"/>
          </a:xfrm>
        </p:grpSpPr>
        <p:pic>
          <p:nvPicPr>
            <p:cNvPr id="11" name="Picture 10" descr="A close up of a sign&#10;&#10;Description generated with high confidence">
              <a:extLst>
                <a:ext uri="{FF2B5EF4-FFF2-40B4-BE49-F238E27FC236}">
                  <a16:creationId xmlns:a16="http://schemas.microsoft.com/office/drawing/2014/main" id="{4BEA843E-67AA-4BC3-8DE0-F80F0CA80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DB55BDB5-525D-45CD-94BA-F594B786F9A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13" name="Rounded Rectangle 7">
            <a:extLst>
              <a:ext uri="{FF2B5EF4-FFF2-40B4-BE49-F238E27FC236}">
                <a16:creationId xmlns:a16="http://schemas.microsoft.com/office/drawing/2014/main" id="{1D1B7B6A-A061-4E2C-B5A4-9D42A2C717B9}"/>
              </a:ext>
            </a:extLst>
          </p:cNvPr>
          <p:cNvSpPr/>
          <p:nvPr/>
        </p:nvSpPr>
        <p:spPr>
          <a:xfrm>
            <a:off x="1838570" y="1829618"/>
            <a:ext cx="3144111" cy="159938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GB" b="1" u="sng" dirty="0">
                <a:solidFill>
                  <a:schemeClr val="tx1"/>
                </a:solidFill>
                <a:latin typeface="Century Gothic" panose="020B0502020202020204" pitchFamily="34" charset="0"/>
              </a:rPr>
              <a:t>Fruit Punch Recipe</a:t>
            </a:r>
          </a:p>
          <a:p>
            <a:pPr algn="ctr"/>
            <a:endParaRPr lang="en-GB" b="1" u="sng" dirty="0">
              <a:solidFill>
                <a:schemeClr val="tx1"/>
              </a:solidFill>
              <a:latin typeface="Century Gothic" panose="020B0502020202020204" pitchFamily="34" charset="0"/>
            </a:endParaRPr>
          </a:p>
          <a:p>
            <a:pPr algn="ctr"/>
            <a:r>
              <a:rPr lang="en-GB" b="1" dirty="0">
                <a:solidFill>
                  <a:schemeClr val="tx1"/>
                </a:solidFill>
                <a:latin typeface="Century Gothic" panose="020B0502020202020204" pitchFamily="34" charset="0"/>
              </a:rPr>
              <a:t>2L and 500ml orange juice</a:t>
            </a:r>
          </a:p>
          <a:p>
            <a:pPr algn="ctr"/>
            <a:r>
              <a:rPr lang="en-GB" b="1" dirty="0">
                <a:solidFill>
                  <a:schemeClr val="tx1"/>
                </a:solidFill>
                <a:latin typeface="Century Gothic" panose="020B0502020202020204" pitchFamily="34" charset="0"/>
              </a:rPr>
              <a:t>1L and 100ml pineapple juice</a:t>
            </a:r>
          </a:p>
          <a:p>
            <a:pPr algn="ctr"/>
            <a:endParaRPr lang="en-GB" sz="1600" b="1" dirty="0">
              <a:solidFill>
                <a:schemeClr val="tx1"/>
              </a:solidFill>
              <a:latin typeface="Century Gothic" panose="020B0502020202020204" pitchFamily="34" charset="0"/>
            </a:endParaRPr>
          </a:p>
        </p:txBody>
      </p:sp>
      <p:sp>
        <p:nvSpPr>
          <p:cNvPr id="14" name="TextBox 13">
            <a:extLst>
              <a:ext uri="{FF2B5EF4-FFF2-40B4-BE49-F238E27FC236}">
                <a16:creationId xmlns:a16="http://schemas.microsoft.com/office/drawing/2014/main" id="{3952B297-7FAB-4AA4-AED0-2FB9574016B9}"/>
              </a:ext>
            </a:extLst>
          </p:cNvPr>
          <p:cNvSpPr txBox="1"/>
          <p:nvPr/>
        </p:nvSpPr>
        <p:spPr>
          <a:xfrm>
            <a:off x="5140740" y="3547498"/>
            <a:ext cx="2164690"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6L and 500ml</a:t>
            </a:r>
          </a:p>
        </p:txBody>
      </p:sp>
      <p:pic>
        <p:nvPicPr>
          <p:cNvPr id="16" name="Picture 15">
            <a:extLst>
              <a:ext uri="{FF2B5EF4-FFF2-40B4-BE49-F238E27FC236}">
                <a16:creationId xmlns:a16="http://schemas.microsoft.com/office/drawing/2014/main" id="{D495BF9D-1C0D-49C6-9696-D0E4C2DE865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327613" y="1671007"/>
            <a:ext cx="1977817" cy="1757993"/>
          </a:xfrm>
          <a:prstGeom prst="rect">
            <a:avLst/>
          </a:prstGeom>
        </p:spPr>
      </p:pic>
    </p:spTree>
    <p:extLst>
      <p:ext uri="{BB962C8B-B14F-4D97-AF65-F5344CB8AC3E}">
        <p14:creationId xmlns:p14="http://schemas.microsoft.com/office/powerpoint/2010/main" val="636014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Ben says, ‘The jug has a capacity large enough to make 2 lots of fruit punch.’</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Is he correct? Prove it. </a:t>
            </a: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Ben is not correct because…</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What is the difference between the capacity of the jug and the volume of the liquid?</a:t>
            </a:r>
          </a:p>
          <a:p>
            <a:pPr lvl="0"/>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pSp>
        <p:nvGrpSpPr>
          <p:cNvPr id="7" name="Group 6">
            <a:extLst>
              <a:ext uri="{FF2B5EF4-FFF2-40B4-BE49-F238E27FC236}">
                <a16:creationId xmlns:a16="http://schemas.microsoft.com/office/drawing/2014/main" id="{8DFF8C58-D6B6-4CDD-93AD-E8C580F5E41C}"/>
              </a:ext>
            </a:extLst>
          </p:cNvPr>
          <p:cNvGrpSpPr/>
          <p:nvPr/>
        </p:nvGrpSpPr>
        <p:grpSpPr>
          <a:xfrm>
            <a:off x="27814" y="6454317"/>
            <a:ext cx="1231337" cy="403587"/>
            <a:chOff x="27814" y="6454317"/>
            <a:chExt cx="1231337" cy="403587"/>
          </a:xfrm>
        </p:grpSpPr>
        <p:pic>
          <p:nvPicPr>
            <p:cNvPr id="11" name="Picture 10" descr="A close up of a sign&#10;&#10;Description generated with high confidence">
              <a:extLst>
                <a:ext uri="{FF2B5EF4-FFF2-40B4-BE49-F238E27FC236}">
                  <a16:creationId xmlns:a16="http://schemas.microsoft.com/office/drawing/2014/main" id="{4BEA843E-67AA-4BC3-8DE0-F80F0CA80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DB55BDB5-525D-45CD-94BA-F594B786F9A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13" name="Rounded Rectangle 7">
            <a:extLst>
              <a:ext uri="{FF2B5EF4-FFF2-40B4-BE49-F238E27FC236}">
                <a16:creationId xmlns:a16="http://schemas.microsoft.com/office/drawing/2014/main" id="{1D1B7B6A-A061-4E2C-B5A4-9D42A2C717B9}"/>
              </a:ext>
            </a:extLst>
          </p:cNvPr>
          <p:cNvSpPr/>
          <p:nvPr/>
        </p:nvSpPr>
        <p:spPr>
          <a:xfrm>
            <a:off x="1838570" y="1829618"/>
            <a:ext cx="3144111" cy="159938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GB" b="1" u="sng" dirty="0">
                <a:solidFill>
                  <a:schemeClr val="tx1"/>
                </a:solidFill>
                <a:latin typeface="Century Gothic" panose="020B0502020202020204" pitchFamily="34" charset="0"/>
              </a:rPr>
              <a:t>Fruit Punch Recipe</a:t>
            </a:r>
          </a:p>
          <a:p>
            <a:pPr algn="ctr"/>
            <a:endParaRPr lang="en-GB" b="1" u="sng" dirty="0">
              <a:solidFill>
                <a:schemeClr val="tx1"/>
              </a:solidFill>
              <a:latin typeface="Century Gothic" panose="020B0502020202020204" pitchFamily="34" charset="0"/>
            </a:endParaRPr>
          </a:p>
          <a:p>
            <a:pPr algn="ctr"/>
            <a:r>
              <a:rPr lang="en-GB" b="1" dirty="0">
                <a:solidFill>
                  <a:schemeClr val="tx1"/>
                </a:solidFill>
                <a:latin typeface="Century Gothic" panose="020B0502020202020204" pitchFamily="34" charset="0"/>
              </a:rPr>
              <a:t>2L and 500ml orange juice</a:t>
            </a:r>
          </a:p>
          <a:p>
            <a:pPr algn="ctr"/>
            <a:r>
              <a:rPr lang="en-GB" b="1" dirty="0">
                <a:solidFill>
                  <a:schemeClr val="tx1"/>
                </a:solidFill>
                <a:latin typeface="Century Gothic" panose="020B0502020202020204" pitchFamily="34" charset="0"/>
              </a:rPr>
              <a:t>1L and 100ml pineapple juice</a:t>
            </a:r>
          </a:p>
          <a:p>
            <a:pPr algn="ctr"/>
            <a:endParaRPr lang="en-GB" sz="1600" b="1" dirty="0">
              <a:solidFill>
                <a:schemeClr val="tx1"/>
              </a:solidFill>
              <a:latin typeface="Century Gothic" panose="020B0502020202020204" pitchFamily="34" charset="0"/>
            </a:endParaRPr>
          </a:p>
        </p:txBody>
      </p:sp>
      <p:sp>
        <p:nvSpPr>
          <p:cNvPr id="14" name="TextBox 13">
            <a:extLst>
              <a:ext uri="{FF2B5EF4-FFF2-40B4-BE49-F238E27FC236}">
                <a16:creationId xmlns:a16="http://schemas.microsoft.com/office/drawing/2014/main" id="{3952B297-7FAB-4AA4-AED0-2FB9574016B9}"/>
              </a:ext>
            </a:extLst>
          </p:cNvPr>
          <p:cNvSpPr txBox="1"/>
          <p:nvPr/>
        </p:nvSpPr>
        <p:spPr>
          <a:xfrm>
            <a:off x="5140740" y="3547498"/>
            <a:ext cx="2164690"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6L and 500ml</a:t>
            </a:r>
          </a:p>
        </p:txBody>
      </p:sp>
      <p:pic>
        <p:nvPicPr>
          <p:cNvPr id="16" name="Picture 15">
            <a:extLst>
              <a:ext uri="{FF2B5EF4-FFF2-40B4-BE49-F238E27FC236}">
                <a16:creationId xmlns:a16="http://schemas.microsoft.com/office/drawing/2014/main" id="{D495BF9D-1C0D-49C6-9696-D0E4C2DE865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327613" y="1671007"/>
            <a:ext cx="1977817" cy="1757993"/>
          </a:xfrm>
          <a:prstGeom prst="rect">
            <a:avLst/>
          </a:prstGeom>
        </p:spPr>
      </p:pic>
    </p:spTree>
    <p:extLst>
      <p:ext uri="{BB962C8B-B14F-4D97-AF65-F5344CB8AC3E}">
        <p14:creationId xmlns:p14="http://schemas.microsoft.com/office/powerpoint/2010/main" val="823188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4 – Mass and Capacity – Add and Subtract Capacities</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fontAlgn="base">
              <a:spcAft>
                <a:spcPts val="0"/>
              </a:spcAft>
            </a:pPr>
            <a:r>
              <a:rPr lang="en-GB" sz="1200" b="1" dirty="0">
                <a:solidFill>
                  <a:prstClr val="black"/>
                </a:solidFill>
                <a:latin typeface="Century Gothic" panose="020B0502020202020204" pitchFamily="34" charset="0"/>
              </a:rPr>
              <a:t>Mathematics Year 3: </a:t>
            </a:r>
            <a:r>
              <a:rPr lang="en-GB" sz="1200" b="1" dirty="0">
                <a:solidFill>
                  <a:schemeClr val="tx1"/>
                </a:solidFill>
                <a:latin typeface="Century Gothic" panose="020B0502020202020204" pitchFamily="34" charset="0"/>
              </a:rPr>
              <a:t>(3M9d)</a:t>
            </a:r>
            <a:r>
              <a:rPr lang="en-GB" sz="1200" b="1" dirty="0">
                <a:latin typeface="Century Gothic" panose="020B0502020202020204" pitchFamily="34" charset="0"/>
              </a:rPr>
              <a:t> </a:t>
            </a:r>
            <a:r>
              <a:rPr lang="en-GB" sz="1200" b="1" dirty="0">
                <a:latin typeface="Century Gothic" panose="020B0502020202020204" pitchFamily="34" charset="0"/>
                <a:hlinkClick r:id="rId3"/>
              </a:rPr>
              <a:t>Add and subtract volume/ capacity (l/ ml)</a:t>
            </a:r>
            <a:endParaRPr lang="en-GB"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4"/>
              </a:rPr>
              <a:t>Year 3 Mass and Capacity</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grpSp>
        <p:nvGrpSpPr>
          <p:cNvPr id="7" name="Group 6">
            <a:extLst>
              <a:ext uri="{FF2B5EF4-FFF2-40B4-BE49-F238E27FC236}">
                <a16:creationId xmlns:a16="http://schemas.microsoft.com/office/drawing/2014/main" id="{60E5F4F0-46C7-4429-982E-B6CFDF1F5314}"/>
              </a:ext>
            </a:extLst>
          </p:cNvPr>
          <p:cNvGrpSpPr/>
          <p:nvPr/>
        </p:nvGrpSpPr>
        <p:grpSpPr>
          <a:xfrm>
            <a:off x="27814" y="6454317"/>
            <a:ext cx="1231337" cy="403587"/>
            <a:chOff x="27814" y="6454317"/>
            <a:chExt cx="1231337" cy="403587"/>
          </a:xfrm>
        </p:grpSpPr>
        <p:pic>
          <p:nvPicPr>
            <p:cNvPr id="11" name="Picture 10" descr="A close up of a sign&#10;&#10;Description generated with high confidence">
              <a:extLst>
                <a:ext uri="{FF2B5EF4-FFF2-40B4-BE49-F238E27FC236}">
                  <a16:creationId xmlns:a16="http://schemas.microsoft.com/office/drawing/2014/main" id="{F6567C88-84AF-4154-A0F5-52F560A4D0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F21BEDC3-CAFD-4629-B425-0D9F9593963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Ben says, ‘The jug has a capacity large enough to make 2 lots of fruit punch.’</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Is he correct? Prove it. </a:t>
            </a:r>
          </a:p>
          <a:p>
            <a:pPr lvl="0"/>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Ben is not correct because the total volume of the punch is 7L and 200ml (2L and 500ml + 1L and 100ml = 3L and 600ml + 3L and 600ml = 7L and 200ml).</a:t>
            </a: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What is the difference between the capacity of the jug and the volume of the liquid?  </a:t>
            </a:r>
            <a:r>
              <a:rPr lang="en-GB" sz="2000" b="1" dirty="0">
                <a:solidFill>
                  <a:srgbClr val="FF0000"/>
                </a:solidFill>
                <a:latin typeface="Century Gothic" panose="020B0502020202020204" pitchFamily="34" charset="0"/>
              </a:rPr>
              <a:t>700ml. </a:t>
            </a:r>
          </a:p>
          <a:p>
            <a:pPr lvl="0"/>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pSp>
        <p:nvGrpSpPr>
          <p:cNvPr id="7" name="Group 6">
            <a:extLst>
              <a:ext uri="{FF2B5EF4-FFF2-40B4-BE49-F238E27FC236}">
                <a16:creationId xmlns:a16="http://schemas.microsoft.com/office/drawing/2014/main" id="{8DFF8C58-D6B6-4CDD-93AD-E8C580F5E41C}"/>
              </a:ext>
            </a:extLst>
          </p:cNvPr>
          <p:cNvGrpSpPr/>
          <p:nvPr/>
        </p:nvGrpSpPr>
        <p:grpSpPr>
          <a:xfrm>
            <a:off x="27814" y="6454317"/>
            <a:ext cx="1231337" cy="403587"/>
            <a:chOff x="27814" y="6454317"/>
            <a:chExt cx="1231337" cy="403587"/>
          </a:xfrm>
        </p:grpSpPr>
        <p:pic>
          <p:nvPicPr>
            <p:cNvPr id="11" name="Picture 10" descr="A close up of a sign&#10;&#10;Description generated with high confidence">
              <a:extLst>
                <a:ext uri="{FF2B5EF4-FFF2-40B4-BE49-F238E27FC236}">
                  <a16:creationId xmlns:a16="http://schemas.microsoft.com/office/drawing/2014/main" id="{4BEA843E-67AA-4BC3-8DE0-F80F0CA80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DB55BDB5-525D-45CD-94BA-F594B786F9A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13" name="Rounded Rectangle 7">
            <a:extLst>
              <a:ext uri="{FF2B5EF4-FFF2-40B4-BE49-F238E27FC236}">
                <a16:creationId xmlns:a16="http://schemas.microsoft.com/office/drawing/2014/main" id="{1D1B7B6A-A061-4E2C-B5A4-9D42A2C717B9}"/>
              </a:ext>
            </a:extLst>
          </p:cNvPr>
          <p:cNvSpPr/>
          <p:nvPr/>
        </p:nvSpPr>
        <p:spPr>
          <a:xfrm>
            <a:off x="1838570" y="1829618"/>
            <a:ext cx="3144111" cy="159938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GB" b="1" u="sng" dirty="0">
                <a:solidFill>
                  <a:schemeClr val="tx1"/>
                </a:solidFill>
                <a:latin typeface="Century Gothic" panose="020B0502020202020204" pitchFamily="34" charset="0"/>
              </a:rPr>
              <a:t>Fruit Punch Recipe</a:t>
            </a:r>
          </a:p>
          <a:p>
            <a:pPr algn="ctr"/>
            <a:endParaRPr lang="en-GB" b="1" u="sng" dirty="0">
              <a:solidFill>
                <a:schemeClr val="tx1"/>
              </a:solidFill>
              <a:latin typeface="Century Gothic" panose="020B0502020202020204" pitchFamily="34" charset="0"/>
            </a:endParaRPr>
          </a:p>
          <a:p>
            <a:pPr algn="ctr"/>
            <a:r>
              <a:rPr lang="en-GB" b="1" dirty="0">
                <a:solidFill>
                  <a:schemeClr val="tx1"/>
                </a:solidFill>
                <a:latin typeface="Century Gothic" panose="020B0502020202020204" pitchFamily="34" charset="0"/>
              </a:rPr>
              <a:t>2L and 500ml orange juice</a:t>
            </a:r>
          </a:p>
          <a:p>
            <a:pPr algn="ctr"/>
            <a:r>
              <a:rPr lang="en-GB" b="1" dirty="0">
                <a:solidFill>
                  <a:schemeClr val="tx1"/>
                </a:solidFill>
                <a:latin typeface="Century Gothic" panose="020B0502020202020204" pitchFamily="34" charset="0"/>
              </a:rPr>
              <a:t>1L and 100ml pineapple juice</a:t>
            </a:r>
          </a:p>
          <a:p>
            <a:pPr algn="ctr"/>
            <a:endParaRPr lang="en-GB" sz="1600" b="1" dirty="0">
              <a:solidFill>
                <a:schemeClr val="tx1"/>
              </a:solidFill>
              <a:latin typeface="Century Gothic" panose="020B0502020202020204" pitchFamily="34" charset="0"/>
            </a:endParaRPr>
          </a:p>
        </p:txBody>
      </p:sp>
      <p:sp>
        <p:nvSpPr>
          <p:cNvPr id="14" name="TextBox 13">
            <a:extLst>
              <a:ext uri="{FF2B5EF4-FFF2-40B4-BE49-F238E27FC236}">
                <a16:creationId xmlns:a16="http://schemas.microsoft.com/office/drawing/2014/main" id="{3952B297-7FAB-4AA4-AED0-2FB9574016B9}"/>
              </a:ext>
            </a:extLst>
          </p:cNvPr>
          <p:cNvSpPr txBox="1"/>
          <p:nvPr/>
        </p:nvSpPr>
        <p:spPr>
          <a:xfrm>
            <a:off x="5140740" y="3547498"/>
            <a:ext cx="2164690"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6L and 500ml</a:t>
            </a:r>
          </a:p>
        </p:txBody>
      </p:sp>
      <p:pic>
        <p:nvPicPr>
          <p:cNvPr id="16" name="Picture 15">
            <a:extLst>
              <a:ext uri="{FF2B5EF4-FFF2-40B4-BE49-F238E27FC236}">
                <a16:creationId xmlns:a16="http://schemas.microsoft.com/office/drawing/2014/main" id="{D495BF9D-1C0D-49C6-9696-D0E4C2DE865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327613" y="1671007"/>
            <a:ext cx="1977817" cy="1757993"/>
          </a:xfrm>
          <a:prstGeom prst="rect">
            <a:avLst/>
          </a:prstGeom>
        </p:spPr>
      </p:pic>
    </p:spTree>
    <p:extLst>
      <p:ext uri="{BB962C8B-B14F-4D97-AF65-F5344CB8AC3E}">
        <p14:creationId xmlns:p14="http://schemas.microsoft.com/office/powerpoint/2010/main" val="3336551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3 – Summer Block 4 – Mass and Capacity</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8: Add and Subtract Capacities</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grpSp>
        <p:nvGrpSpPr>
          <p:cNvPr id="7" name="Group 6">
            <a:extLst>
              <a:ext uri="{FF2B5EF4-FFF2-40B4-BE49-F238E27FC236}">
                <a16:creationId xmlns:a16="http://schemas.microsoft.com/office/drawing/2014/main" id="{EBFB1438-5B50-4C30-92E1-C69C6EE6C221}"/>
              </a:ext>
            </a:extLst>
          </p:cNvPr>
          <p:cNvGrpSpPr/>
          <p:nvPr/>
        </p:nvGrpSpPr>
        <p:grpSpPr>
          <a:xfrm>
            <a:off x="27814" y="6454317"/>
            <a:ext cx="1231337" cy="403587"/>
            <a:chOff x="27814" y="6454317"/>
            <a:chExt cx="1231337" cy="403587"/>
          </a:xfrm>
        </p:grpSpPr>
        <p:pic>
          <p:nvPicPr>
            <p:cNvPr id="11" name="Picture 10" descr="A close up of a sign&#10;&#10;Description generated with high confidence">
              <a:extLst>
                <a:ext uri="{FF2B5EF4-FFF2-40B4-BE49-F238E27FC236}">
                  <a16:creationId xmlns:a16="http://schemas.microsoft.com/office/drawing/2014/main" id="{1C8246CD-4FEE-46E8-9ACB-CE8D78C933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B30A0918-DCD3-413E-99AB-CB7E4B97063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pairs of measurements to make 1L.</a:t>
            </a:r>
          </a:p>
          <a:p>
            <a:pPr lvl="0" algn="ctr"/>
            <a:endParaRPr lang="en-GB" sz="2000" b="1" dirty="0">
              <a:solidFill>
                <a:schemeClr val="tx1"/>
              </a:solidFill>
              <a:latin typeface="Century Gothic" panose="020B0502020202020204" pitchFamily="34" charset="0"/>
            </a:endParaRPr>
          </a:p>
        </p:txBody>
      </p:sp>
      <p:grpSp>
        <p:nvGrpSpPr>
          <p:cNvPr id="7" name="Group 6">
            <a:extLst>
              <a:ext uri="{FF2B5EF4-FFF2-40B4-BE49-F238E27FC236}">
                <a16:creationId xmlns:a16="http://schemas.microsoft.com/office/drawing/2014/main" id="{F06421C6-829B-4540-80B4-0BBC1747A24B}"/>
              </a:ext>
            </a:extLst>
          </p:cNvPr>
          <p:cNvGrpSpPr/>
          <p:nvPr/>
        </p:nvGrpSpPr>
        <p:grpSpPr>
          <a:xfrm>
            <a:off x="27814" y="6454317"/>
            <a:ext cx="1231337" cy="403587"/>
            <a:chOff x="27814" y="6454317"/>
            <a:chExt cx="1231337" cy="403587"/>
          </a:xfrm>
        </p:grpSpPr>
        <p:pic>
          <p:nvPicPr>
            <p:cNvPr id="11" name="Picture 10" descr="A close up of a sign&#10;&#10;Description generated with high confidence">
              <a:extLst>
                <a:ext uri="{FF2B5EF4-FFF2-40B4-BE49-F238E27FC236}">
                  <a16:creationId xmlns:a16="http://schemas.microsoft.com/office/drawing/2014/main" id="{43E3EA76-D076-4A98-B6DE-847533CAB9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26D7340C-6D8D-41B7-9072-C6D69BBE9A1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aphicFrame>
        <p:nvGraphicFramePr>
          <p:cNvPr id="20" name="Table 19">
            <a:extLst>
              <a:ext uri="{FF2B5EF4-FFF2-40B4-BE49-F238E27FC236}">
                <a16:creationId xmlns:a16="http://schemas.microsoft.com/office/drawing/2014/main" id="{DBA0B963-2952-4828-8536-83CE949FBA31}"/>
              </a:ext>
            </a:extLst>
          </p:cNvPr>
          <p:cNvGraphicFramePr>
            <a:graphicFrameLocks noGrp="1"/>
          </p:cNvGraphicFramePr>
          <p:nvPr/>
        </p:nvGraphicFramePr>
        <p:xfrm>
          <a:off x="1818448" y="1591227"/>
          <a:ext cx="1524000" cy="4283954"/>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2826491045"/>
                    </a:ext>
                  </a:extLst>
                </a:gridCol>
              </a:tblGrid>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Century Gothic" panose="020B0502020202020204" pitchFamily="34" charset="0"/>
                        </a:rPr>
                        <a:t>750ml</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6562088"/>
                  </a:ext>
                </a:extLst>
              </a:tr>
              <a:tr h="208754">
                <a:tc>
                  <a:txBody>
                    <a:bodyPr/>
                    <a:lstStyle/>
                    <a:p>
                      <a:pPr algn="ctr"/>
                      <a:endParaRPr lang="en-GB" sz="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617970"/>
                  </a:ext>
                </a:extLst>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Century Gothic" panose="020B0502020202020204" pitchFamily="34" charset="0"/>
                        </a:rPr>
                        <a:t>650ml</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9984365"/>
                  </a:ext>
                </a:extLst>
              </a:tr>
              <a:tr h="208800">
                <a:tc>
                  <a:txBody>
                    <a:bodyPr/>
                    <a:lstStyle/>
                    <a:p>
                      <a:pPr algn="ctr"/>
                      <a:endParaRPr lang="en-GB" sz="6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5754305"/>
                  </a:ext>
                </a:extLst>
              </a:tr>
              <a:tr h="540000">
                <a:tc>
                  <a:txBody>
                    <a:bodyPr/>
                    <a:lstStyle/>
                    <a:p>
                      <a:pPr algn="ctr"/>
                      <a:r>
                        <a:rPr lang="en-GB" sz="2400" b="1" dirty="0">
                          <a:solidFill>
                            <a:schemeClr val="tx1"/>
                          </a:solidFill>
                          <a:latin typeface="Century Gothic" panose="020B0502020202020204" pitchFamily="34" charset="0"/>
                        </a:rPr>
                        <a:t>400ml</a:t>
                      </a:r>
                      <a:endParaRPr lang="en-GB" sz="6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8847902"/>
                  </a:ext>
                </a:extLst>
              </a:tr>
              <a:tr h="208800">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3167389"/>
                  </a:ext>
                </a:extLst>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Century Gothic" panose="020B0502020202020204" pitchFamily="34" charset="0"/>
                        </a:rPr>
                        <a:t>150ml</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2262968"/>
                  </a:ext>
                </a:extLst>
              </a:tr>
              <a:tr h="208800">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9705045"/>
                  </a:ext>
                </a:extLst>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Century Gothic" panose="020B0502020202020204" pitchFamily="34" charset="0"/>
                        </a:rPr>
                        <a:t>450ml</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1443355"/>
                  </a:ext>
                </a:extLst>
              </a:tr>
              <a:tr h="208800">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0341667"/>
                  </a:ext>
                </a:extLst>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Century Gothic" panose="020B0502020202020204" pitchFamily="34" charset="0"/>
                        </a:rPr>
                        <a:t>900ml</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6505145"/>
                  </a:ext>
                </a:extLst>
              </a:tr>
            </a:tbl>
          </a:graphicData>
        </a:graphic>
      </p:graphicFrame>
      <p:graphicFrame>
        <p:nvGraphicFramePr>
          <p:cNvPr id="21" name="Table 20">
            <a:extLst>
              <a:ext uri="{FF2B5EF4-FFF2-40B4-BE49-F238E27FC236}">
                <a16:creationId xmlns:a16="http://schemas.microsoft.com/office/drawing/2014/main" id="{4761E169-135E-4BA5-AC9D-763B01F1B94B}"/>
              </a:ext>
            </a:extLst>
          </p:cNvPr>
          <p:cNvGraphicFramePr>
            <a:graphicFrameLocks noGrp="1"/>
          </p:cNvGraphicFramePr>
          <p:nvPr/>
        </p:nvGraphicFramePr>
        <p:xfrm>
          <a:off x="5777917" y="1591227"/>
          <a:ext cx="1524000" cy="4283954"/>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2826491045"/>
                    </a:ext>
                  </a:extLst>
                </a:gridCol>
              </a:tblGrid>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Century Gothic" panose="020B0502020202020204" pitchFamily="34" charset="0"/>
                        </a:rPr>
                        <a:t>350ml</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6562088"/>
                  </a:ext>
                </a:extLst>
              </a:tr>
              <a:tr h="208754">
                <a:tc>
                  <a:txBody>
                    <a:bodyPr/>
                    <a:lstStyle/>
                    <a:p>
                      <a:pPr algn="ctr"/>
                      <a:endParaRPr lang="en-GB" sz="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617970"/>
                  </a:ext>
                </a:extLst>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Century Gothic" panose="020B0502020202020204" pitchFamily="34" charset="0"/>
                        </a:rPr>
                        <a:t>550ml</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9984365"/>
                  </a:ext>
                </a:extLst>
              </a:tr>
              <a:tr h="208800">
                <a:tc>
                  <a:txBody>
                    <a:bodyPr/>
                    <a:lstStyle/>
                    <a:p>
                      <a:pPr algn="ctr"/>
                      <a:endParaRPr lang="en-GB" sz="6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5754305"/>
                  </a:ext>
                </a:extLst>
              </a:tr>
              <a:tr h="540000">
                <a:tc>
                  <a:txBody>
                    <a:bodyPr/>
                    <a:lstStyle/>
                    <a:p>
                      <a:pPr algn="ctr"/>
                      <a:r>
                        <a:rPr lang="en-GB" sz="2400" b="1" dirty="0">
                          <a:solidFill>
                            <a:schemeClr val="tx1"/>
                          </a:solidFill>
                          <a:latin typeface="Century Gothic" panose="020B0502020202020204" pitchFamily="34" charset="0"/>
                        </a:rPr>
                        <a:t>850ml</a:t>
                      </a:r>
                      <a:endParaRPr lang="en-GB" sz="6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8847902"/>
                  </a:ext>
                </a:extLst>
              </a:tr>
              <a:tr h="208800">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3167389"/>
                  </a:ext>
                </a:extLst>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Century Gothic" panose="020B0502020202020204" pitchFamily="34" charset="0"/>
                        </a:rPr>
                        <a:t>250ml</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2262968"/>
                  </a:ext>
                </a:extLst>
              </a:tr>
              <a:tr h="208800">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9705045"/>
                  </a:ext>
                </a:extLst>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Century Gothic" panose="020B0502020202020204" pitchFamily="34" charset="0"/>
                        </a:rPr>
                        <a:t>100ml</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1443355"/>
                  </a:ext>
                </a:extLst>
              </a:tr>
              <a:tr h="208800">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0341667"/>
                  </a:ext>
                </a:extLst>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Century Gothic" panose="020B0502020202020204" pitchFamily="34" charset="0"/>
                        </a:rPr>
                        <a:t>600ml</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6505145"/>
                  </a:ext>
                </a:extLst>
              </a:tr>
            </a:tbl>
          </a:graphicData>
        </a:graphic>
      </p:graphicFrame>
    </p:spTree>
    <p:extLst>
      <p:ext uri="{BB962C8B-B14F-4D97-AF65-F5344CB8AC3E}">
        <p14:creationId xmlns:p14="http://schemas.microsoft.com/office/powerpoint/2010/main" val="3929203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pairs of measurements to make 1L.</a:t>
            </a:r>
          </a:p>
          <a:p>
            <a:pPr lvl="0" algn="ctr"/>
            <a:endParaRPr lang="en-GB" sz="2000" b="1" dirty="0">
              <a:solidFill>
                <a:schemeClr val="tx1"/>
              </a:solidFill>
              <a:latin typeface="Century Gothic" panose="020B0502020202020204" pitchFamily="34" charset="0"/>
            </a:endParaRPr>
          </a:p>
        </p:txBody>
      </p:sp>
      <p:grpSp>
        <p:nvGrpSpPr>
          <p:cNvPr id="7" name="Group 6">
            <a:extLst>
              <a:ext uri="{FF2B5EF4-FFF2-40B4-BE49-F238E27FC236}">
                <a16:creationId xmlns:a16="http://schemas.microsoft.com/office/drawing/2014/main" id="{F06421C6-829B-4540-80B4-0BBC1747A24B}"/>
              </a:ext>
            </a:extLst>
          </p:cNvPr>
          <p:cNvGrpSpPr/>
          <p:nvPr/>
        </p:nvGrpSpPr>
        <p:grpSpPr>
          <a:xfrm>
            <a:off x="27814" y="6454317"/>
            <a:ext cx="1231337" cy="403587"/>
            <a:chOff x="27814" y="6454317"/>
            <a:chExt cx="1231337" cy="403587"/>
          </a:xfrm>
        </p:grpSpPr>
        <p:pic>
          <p:nvPicPr>
            <p:cNvPr id="11" name="Picture 10" descr="A close up of a sign&#10;&#10;Description generated with high confidence">
              <a:extLst>
                <a:ext uri="{FF2B5EF4-FFF2-40B4-BE49-F238E27FC236}">
                  <a16:creationId xmlns:a16="http://schemas.microsoft.com/office/drawing/2014/main" id="{43E3EA76-D076-4A98-B6DE-847533CAB9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26D7340C-6D8D-41B7-9072-C6D69BBE9A1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cxnSp>
        <p:nvCxnSpPr>
          <p:cNvPr id="13" name="Straight Connector 12">
            <a:extLst>
              <a:ext uri="{FF2B5EF4-FFF2-40B4-BE49-F238E27FC236}">
                <a16:creationId xmlns:a16="http://schemas.microsoft.com/office/drawing/2014/main" id="{0E448D86-E0BF-4936-9482-A780F9C0B769}"/>
              </a:ext>
            </a:extLst>
          </p:cNvPr>
          <p:cNvCxnSpPr/>
          <p:nvPr/>
        </p:nvCxnSpPr>
        <p:spPr>
          <a:xfrm>
            <a:off x="3178629" y="1901371"/>
            <a:ext cx="2772228" cy="21771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AF5E5B4-B6AE-4DBE-AF0D-26E447D1CBD7}"/>
              </a:ext>
            </a:extLst>
          </p:cNvPr>
          <p:cNvCxnSpPr>
            <a:cxnSpLocks/>
          </p:cNvCxnSpPr>
          <p:nvPr/>
        </p:nvCxnSpPr>
        <p:spPr>
          <a:xfrm flipV="1">
            <a:off x="3178629" y="1901371"/>
            <a:ext cx="2772228" cy="7402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ED83AC5-F795-405E-AEA7-39B930C74EF5}"/>
              </a:ext>
            </a:extLst>
          </p:cNvPr>
          <p:cNvCxnSpPr>
            <a:cxnSpLocks/>
          </p:cNvCxnSpPr>
          <p:nvPr/>
        </p:nvCxnSpPr>
        <p:spPr>
          <a:xfrm>
            <a:off x="3178629" y="3429000"/>
            <a:ext cx="2772228" cy="21154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6095D9-D70F-4DA9-889F-05C0F6AE147F}"/>
              </a:ext>
            </a:extLst>
          </p:cNvPr>
          <p:cNvCxnSpPr>
            <a:cxnSpLocks/>
          </p:cNvCxnSpPr>
          <p:nvPr/>
        </p:nvCxnSpPr>
        <p:spPr>
          <a:xfrm flipV="1">
            <a:off x="3178629" y="3429001"/>
            <a:ext cx="2772228" cy="6495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9590B34-6CD5-4DE4-9008-8240CC8BFE3B}"/>
              </a:ext>
            </a:extLst>
          </p:cNvPr>
          <p:cNvCxnSpPr>
            <a:cxnSpLocks/>
          </p:cNvCxnSpPr>
          <p:nvPr/>
        </p:nvCxnSpPr>
        <p:spPr>
          <a:xfrm flipV="1">
            <a:off x="3178629" y="2703286"/>
            <a:ext cx="2772228" cy="21154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46CC51E-3992-4EC0-8B45-174814748B12}"/>
              </a:ext>
            </a:extLst>
          </p:cNvPr>
          <p:cNvCxnSpPr>
            <a:cxnSpLocks/>
          </p:cNvCxnSpPr>
          <p:nvPr/>
        </p:nvCxnSpPr>
        <p:spPr>
          <a:xfrm flipV="1">
            <a:off x="3178629" y="4880430"/>
            <a:ext cx="2888342" cy="6640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0" name="Table 19">
            <a:extLst>
              <a:ext uri="{FF2B5EF4-FFF2-40B4-BE49-F238E27FC236}">
                <a16:creationId xmlns:a16="http://schemas.microsoft.com/office/drawing/2014/main" id="{DBA0B963-2952-4828-8536-83CE949FBA31}"/>
              </a:ext>
            </a:extLst>
          </p:cNvPr>
          <p:cNvGraphicFramePr>
            <a:graphicFrameLocks noGrp="1"/>
          </p:cNvGraphicFramePr>
          <p:nvPr>
            <p:extLst>
              <p:ext uri="{D42A27DB-BD31-4B8C-83A1-F6EECF244321}">
                <p14:modId xmlns:p14="http://schemas.microsoft.com/office/powerpoint/2010/main" val="1482805260"/>
              </p:ext>
            </p:extLst>
          </p:nvPr>
        </p:nvGraphicFramePr>
        <p:xfrm>
          <a:off x="1818448" y="1591227"/>
          <a:ext cx="1524000" cy="4283954"/>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2826491045"/>
                    </a:ext>
                  </a:extLst>
                </a:gridCol>
              </a:tblGrid>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Century Gothic" panose="020B0502020202020204" pitchFamily="34" charset="0"/>
                        </a:rPr>
                        <a:t>750ml</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6562088"/>
                  </a:ext>
                </a:extLst>
              </a:tr>
              <a:tr h="208754">
                <a:tc>
                  <a:txBody>
                    <a:bodyPr/>
                    <a:lstStyle/>
                    <a:p>
                      <a:pPr algn="ctr"/>
                      <a:endParaRPr lang="en-GB" sz="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617970"/>
                  </a:ext>
                </a:extLst>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Century Gothic" panose="020B0502020202020204" pitchFamily="34" charset="0"/>
                        </a:rPr>
                        <a:t>650ml</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9984365"/>
                  </a:ext>
                </a:extLst>
              </a:tr>
              <a:tr h="208800">
                <a:tc>
                  <a:txBody>
                    <a:bodyPr/>
                    <a:lstStyle/>
                    <a:p>
                      <a:pPr algn="ctr"/>
                      <a:endParaRPr lang="en-GB" sz="6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5754305"/>
                  </a:ext>
                </a:extLst>
              </a:tr>
              <a:tr h="540000">
                <a:tc>
                  <a:txBody>
                    <a:bodyPr/>
                    <a:lstStyle/>
                    <a:p>
                      <a:pPr algn="ctr"/>
                      <a:r>
                        <a:rPr lang="en-GB" sz="2400" b="1" dirty="0">
                          <a:solidFill>
                            <a:schemeClr val="tx1"/>
                          </a:solidFill>
                          <a:latin typeface="Century Gothic" panose="020B0502020202020204" pitchFamily="34" charset="0"/>
                        </a:rPr>
                        <a:t>400ml</a:t>
                      </a:r>
                      <a:endParaRPr lang="en-GB" sz="6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8847902"/>
                  </a:ext>
                </a:extLst>
              </a:tr>
              <a:tr h="208800">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3167389"/>
                  </a:ext>
                </a:extLst>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Century Gothic" panose="020B0502020202020204" pitchFamily="34" charset="0"/>
                        </a:rPr>
                        <a:t>150ml</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2262968"/>
                  </a:ext>
                </a:extLst>
              </a:tr>
              <a:tr h="208800">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9705045"/>
                  </a:ext>
                </a:extLst>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Century Gothic" panose="020B0502020202020204" pitchFamily="34" charset="0"/>
                        </a:rPr>
                        <a:t>450ml</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1443355"/>
                  </a:ext>
                </a:extLst>
              </a:tr>
              <a:tr h="208800">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0341667"/>
                  </a:ext>
                </a:extLst>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Century Gothic" panose="020B0502020202020204" pitchFamily="34" charset="0"/>
                        </a:rPr>
                        <a:t>900ml</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6505145"/>
                  </a:ext>
                </a:extLst>
              </a:tr>
            </a:tbl>
          </a:graphicData>
        </a:graphic>
      </p:graphicFrame>
      <p:graphicFrame>
        <p:nvGraphicFramePr>
          <p:cNvPr id="21" name="Table 20">
            <a:extLst>
              <a:ext uri="{FF2B5EF4-FFF2-40B4-BE49-F238E27FC236}">
                <a16:creationId xmlns:a16="http://schemas.microsoft.com/office/drawing/2014/main" id="{4761E169-135E-4BA5-AC9D-763B01F1B94B}"/>
              </a:ext>
            </a:extLst>
          </p:cNvPr>
          <p:cNvGraphicFramePr>
            <a:graphicFrameLocks noGrp="1"/>
          </p:cNvGraphicFramePr>
          <p:nvPr>
            <p:extLst>
              <p:ext uri="{D42A27DB-BD31-4B8C-83A1-F6EECF244321}">
                <p14:modId xmlns:p14="http://schemas.microsoft.com/office/powerpoint/2010/main" val="4114636595"/>
              </p:ext>
            </p:extLst>
          </p:nvPr>
        </p:nvGraphicFramePr>
        <p:xfrm>
          <a:off x="5777917" y="1591227"/>
          <a:ext cx="1524000" cy="4283954"/>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2826491045"/>
                    </a:ext>
                  </a:extLst>
                </a:gridCol>
              </a:tblGrid>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Century Gothic" panose="020B0502020202020204" pitchFamily="34" charset="0"/>
                        </a:rPr>
                        <a:t>350ml</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6562088"/>
                  </a:ext>
                </a:extLst>
              </a:tr>
              <a:tr h="208754">
                <a:tc>
                  <a:txBody>
                    <a:bodyPr/>
                    <a:lstStyle/>
                    <a:p>
                      <a:pPr algn="ctr"/>
                      <a:endParaRPr lang="en-GB" sz="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617970"/>
                  </a:ext>
                </a:extLst>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Century Gothic" panose="020B0502020202020204" pitchFamily="34" charset="0"/>
                        </a:rPr>
                        <a:t>550ml</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9984365"/>
                  </a:ext>
                </a:extLst>
              </a:tr>
              <a:tr h="208800">
                <a:tc>
                  <a:txBody>
                    <a:bodyPr/>
                    <a:lstStyle/>
                    <a:p>
                      <a:pPr algn="ctr"/>
                      <a:endParaRPr lang="en-GB" sz="6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5754305"/>
                  </a:ext>
                </a:extLst>
              </a:tr>
              <a:tr h="540000">
                <a:tc>
                  <a:txBody>
                    <a:bodyPr/>
                    <a:lstStyle/>
                    <a:p>
                      <a:pPr algn="ctr"/>
                      <a:r>
                        <a:rPr lang="en-GB" sz="2400" b="1" dirty="0">
                          <a:solidFill>
                            <a:schemeClr val="tx1"/>
                          </a:solidFill>
                          <a:latin typeface="Century Gothic" panose="020B0502020202020204" pitchFamily="34" charset="0"/>
                        </a:rPr>
                        <a:t>850ml</a:t>
                      </a:r>
                      <a:endParaRPr lang="en-GB" sz="6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8847902"/>
                  </a:ext>
                </a:extLst>
              </a:tr>
              <a:tr h="208800">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3167389"/>
                  </a:ext>
                </a:extLst>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Century Gothic" panose="020B0502020202020204" pitchFamily="34" charset="0"/>
                        </a:rPr>
                        <a:t>250ml</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2262968"/>
                  </a:ext>
                </a:extLst>
              </a:tr>
              <a:tr h="208800">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9705045"/>
                  </a:ext>
                </a:extLst>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Century Gothic" panose="020B0502020202020204" pitchFamily="34" charset="0"/>
                        </a:rPr>
                        <a:t>100ml</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1443355"/>
                  </a:ext>
                </a:extLst>
              </a:tr>
              <a:tr h="208800">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0341667"/>
                  </a:ext>
                </a:extLst>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Century Gothic" panose="020B0502020202020204" pitchFamily="34" charset="0"/>
                        </a:rPr>
                        <a:t>600ml</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6505145"/>
                  </a:ext>
                </a:extLst>
              </a:tr>
            </a:tbl>
          </a:graphicData>
        </a:graphic>
      </p:graphicFrame>
    </p:spTree>
    <p:extLst>
      <p:ext uri="{BB962C8B-B14F-4D97-AF65-F5344CB8AC3E}">
        <p14:creationId xmlns:p14="http://schemas.microsoft.com/office/powerpoint/2010/main" val="1669721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Draw lines between the boxes to make these calculations correct.</a:t>
            </a:r>
          </a:p>
          <a:p>
            <a:pPr lvl="0" algn="ctr"/>
            <a:endParaRPr lang="en-GB" sz="2000" b="1" dirty="0">
              <a:solidFill>
                <a:schemeClr val="tx1"/>
              </a:solidFill>
              <a:latin typeface="Century Gothic" panose="020B0502020202020204" pitchFamily="34" charset="0"/>
            </a:endParaRPr>
          </a:p>
        </p:txBody>
      </p:sp>
      <p:grpSp>
        <p:nvGrpSpPr>
          <p:cNvPr id="7" name="Group 6">
            <a:extLst>
              <a:ext uri="{FF2B5EF4-FFF2-40B4-BE49-F238E27FC236}">
                <a16:creationId xmlns:a16="http://schemas.microsoft.com/office/drawing/2014/main" id="{C26AB729-6D7A-4ADD-8112-8ADDBDB1243C}"/>
              </a:ext>
            </a:extLst>
          </p:cNvPr>
          <p:cNvGrpSpPr/>
          <p:nvPr/>
        </p:nvGrpSpPr>
        <p:grpSpPr>
          <a:xfrm>
            <a:off x="27814" y="6454317"/>
            <a:ext cx="1231337" cy="403587"/>
            <a:chOff x="27814" y="6454317"/>
            <a:chExt cx="1231337" cy="403587"/>
          </a:xfrm>
        </p:grpSpPr>
        <p:pic>
          <p:nvPicPr>
            <p:cNvPr id="11" name="Picture 10" descr="A close up of a sign&#10;&#10;Description generated with high confidence">
              <a:extLst>
                <a:ext uri="{FF2B5EF4-FFF2-40B4-BE49-F238E27FC236}">
                  <a16:creationId xmlns:a16="http://schemas.microsoft.com/office/drawing/2014/main" id="{3F47282A-7BA6-46C2-99E7-FA2422005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4BCCDBF5-65E5-4FA6-93AC-9D6335471589}"/>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aphicFrame>
        <p:nvGraphicFramePr>
          <p:cNvPr id="13" name="Table 12">
            <a:extLst>
              <a:ext uri="{FF2B5EF4-FFF2-40B4-BE49-F238E27FC236}">
                <a16:creationId xmlns:a16="http://schemas.microsoft.com/office/drawing/2014/main" id="{25575E07-B694-4E60-BEB7-26C12B7BDFBA}"/>
              </a:ext>
            </a:extLst>
          </p:cNvPr>
          <p:cNvGraphicFramePr>
            <a:graphicFrameLocks noGrp="1"/>
          </p:cNvGraphicFramePr>
          <p:nvPr>
            <p:extLst>
              <p:ext uri="{D42A27DB-BD31-4B8C-83A1-F6EECF244321}">
                <p14:modId xmlns:p14="http://schemas.microsoft.com/office/powerpoint/2010/main" val="973213772"/>
              </p:ext>
            </p:extLst>
          </p:nvPr>
        </p:nvGraphicFramePr>
        <p:xfrm>
          <a:off x="933169" y="2045208"/>
          <a:ext cx="7277662" cy="2776728"/>
        </p:xfrm>
        <a:graphic>
          <a:graphicData uri="http://schemas.openxmlformats.org/drawingml/2006/table">
            <a:tbl>
              <a:tblPr firstRow="1" bandRow="1">
                <a:tableStyleId>{5C22544A-7EE6-4342-B048-85BDC9FD1C3A}</a:tableStyleId>
              </a:tblPr>
              <a:tblGrid>
                <a:gridCol w="1908000">
                  <a:extLst>
                    <a:ext uri="{9D8B030D-6E8A-4147-A177-3AD203B41FA5}">
                      <a16:colId xmlns:a16="http://schemas.microsoft.com/office/drawing/2014/main" val="2324313387"/>
                    </a:ext>
                  </a:extLst>
                </a:gridCol>
                <a:gridCol w="776831">
                  <a:extLst>
                    <a:ext uri="{9D8B030D-6E8A-4147-A177-3AD203B41FA5}">
                      <a16:colId xmlns:a16="http://schemas.microsoft.com/office/drawing/2014/main" val="21141120"/>
                    </a:ext>
                  </a:extLst>
                </a:gridCol>
                <a:gridCol w="1908000">
                  <a:extLst>
                    <a:ext uri="{9D8B030D-6E8A-4147-A177-3AD203B41FA5}">
                      <a16:colId xmlns:a16="http://schemas.microsoft.com/office/drawing/2014/main" val="3419996932"/>
                    </a:ext>
                  </a:extLst>
                </a:gridCol>
                <a:gridCol w="776831">
                  <a:extLst>
                    <a:ext uri="{9D8B030D-6E8A-4147-A177-3AD203B41FA5}">
                      <a16:colId xmlns:a16="http://schemas.microsoft.com/office/drawing/2014/main" val="2817424117"/>
                    </a:ext>
                  </a:extLst>
                </a:gridCol>
                <a:gridCol w="1908000">
                  <a:extLst>
                    <a:ext uri="{9D8B030D-6E8A-4147-A177-3AD203B41FA5}">
                      <a16:colId xmlns:a16="http://schemas.microsoft.com/office/drawing/2014/main" val="1262930843"/>
                    </a:ext>
                  </a:extLst>
                </a:gridCol>
              </a:tblGrid>
              <a:tr h="691896">
                <a:tc>
                  <a:txBody>
                    <a:bodyPr/>
                    <a:lstStyle/>
                    <a:p>
                      <a:pPr algn="ctr"/>
                      <a:r>
                        <a:rPr lang="en-GB" sz="2400" b="1" dirty="0">
                          <a:solidFill>
                            <a:schemeClr val="bg1"/>
                          </a:solidFill>
                          <a:latin typeface="Century Gothic" panose="020B0502020202020204" pitchFamily="34" charset="0"/>
                        </a:rPr>
                        <a:t>Start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endParaRPr lang="en-GB" sz="24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chemeClr val="bg1"/>
                          </a:solidFill>
                          <a:latin typeface="Century Gothic" panose="020B0502020202020204" pitchFamily="34" charset="0"/>
                        </a:rPr>
                        <a:t>+ or </a:t>
                      </a:r>
                      <a:r>
                        <a:rPr lang="en-GB" altLang="en-US" sz="2400" b="1" dirty="0">
                          <a:latin typeface="Century Gothic" panose="020B0502020202020204" pitchFamily="34" charset="0"/>
                        </a:rPr>
                        <a:t>–</a:t>
                      </a:r>
                      <a:endParaRPr lang="en-GB" sz="2400" b="1" dirty="0">
                        <a:solidFill>
                          <a:schemeClr val="bg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endParaRPr lang="en-GB" sz="24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chemeClr val="bg1"/>
                          </a:solidFill>
                          <a:latin typeface="Century Gothic" panose="020B0502020202020204" pitchFamily="34" charset="0"/>
                        </a:rPr>
                        <a:t>Equals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60351355"/>
                  </a:ext>
                </a:extLst>
              </a:tr>
              <a:tr h="691896">
                <a:tc>
                  <a:txBody>
                    <a:bodyPr/>
                    <a:lstStyle/>
                    <a:p>
                      <a:pPr algn="ctr"/>
                      <a:r>
                        <a:rPr lang="en-GB" sz="2200" b="1" dirty="0">
                          <a:solidFill>
                            <a:schemeClr val="tx1"/>
                          </a:solidFill>
                          <a:latin typeface="Century Gothic" panose="020B0502020202020204" pitchFamily="34" charset="0"/>
                        </a:rPr>
                        <a:t>2L and 300ml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2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tLang="en-US" sz="2400" b="1" dirty="0">
                          <a:latin typeface="Century Gothic" panose="020B0502020202020204" pitchFamily="34" charset="0"/>
                        </a:rPr>
                        <a:t>–</a:t>
                      </a:r>
                      <a:r>
                        <a:rPr lang="en-GB" sz="2200" b="1" dirty="0">
                          <a:solidFill>
                            <a:schemeClr val="tx1"/>
                          </a:solidFill>
                          <a:latin typeface="Century Gothic" panose="020B0502020202020204" pitchFamily="34" charset="0"/>
                        </a:rPr>
                        <a:t> 2L and 250ml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2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200" b="1" dirty="0">
                          <a:solidFill>
                            <a:schemeClr val="tx1"/>
                          </a:solidFill>
                          <a:latin typeface="Century Gothic" panose="020B0502020202020204" pitchFamily="34" charset="0"/>
                        </a:rPr>
                        <a:t>1L and 500ml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6020405"/>
                  </a:ext>
                </a:extLst>
              </a:tr>
              <a:tr h="691896">
                <a:tc>
                  <a:txBody>
                    <a:bodyPr/>
                    <a:lstStyle/>
                    <a:p>
                      <a:pPr algn="ctr"/>
                      <a:r>
                        <a:rPr lang="en-GB" sz="2200" b="1" dirty="0">
                          <a:solidFill>
                            <a:schemeClr val="tx1"/>
                          </a:solidFill>
                          <a:latin typeface="Century Gothic" panose="020B0502020202020204" pitchFamily="34" charset="0"/>
                        </a:rPr>
                        <a:t>3L and 750ml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2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200" b="1" dirty="0">
                          <a:solidFill>
                            <a:schemeClr val="tx1"/>
                          </a:solidFill>
                          <a:latin typeface="Century Gothic" panose="020B0502020202020204" pitchFamily="34" charset="0"/>
                        </a:rPr>
                        <a:t>+1L and 500ml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2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200" b="1" dirty="0">
                          <a:solidFill>
                            <a:schemeClr val="tx1"/>
                          </a:solidFill>
                          <a:latin typeface="Century Gothic" panose="020B0502020202020204" pitchFamily="34" charset="0"/>
                        </a:rPr>
                        <a:t>3L and 500ml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8187421"/>
                  </a:ext>
                </a:extLst>
              </a:tr>
              <a:tr h="691896">
                <a:tc>
                  <a:txBody>
                    <a:bodyPr/>
                    <a:lstStyle/>
                    <a:p>
                      <a:pPr algn="ctr"/>
                      <a:r>
                        <a:rPr lang="en-GB" sz="2200" b="1" dirty="0">
                          <a:solidFill>
                            <a:schemeClr val="tx1"/>
                          </a:solidFill>
                          <a:latin typeface="Century Gothic" panose="020B0502020202020204" pitchFamily="34" charset="0"/>
                        </a:rPr>
                        <a:t>1L and 750ml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2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200" b="1" dirty="0">
                          <a:solidFill>
                            <a:schemeClr val="tx1"/>
                          </a:solidFill>
                          <a:latin typeface="Century Gothic" panose="020B0502020202020204" pitchFamily="34" charset="0"/>
                        </a:rPr>
                        <a:t>+1L and 750ml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2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200" b="1" dirty="0">
                          <a:solidFill>
                            <a:schemeClr val="tx1"/>
                          </a:solidFill>
                          <a:latin typeface="Century Gothic" panose="020B0502020202020204" pitchFamily="34" charset="0"/>
                        </a:rPr>
                        <a:t>3L and 800ml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7648896"/>
                  </a:ext>
                </a:extLst>
              </a:tr>
            </a:tbl>
          </a:graphicData>
        </a:graphic>
      </p:graphicFrame>
    </p:spTree>
    <p:extLst>
      <p:ext uri="{BB962C8B-B14F-4D97-AF65-F5344CB8AC3E}">
        <p14:creationId xmlns:p14="http://schemas.microsoft.com/office/powerpoint/2010/main" val="22343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Draw lines between the boxes to make these calculations correct.</a:t>
            </a:r>
          </a:p>
          <a:p>
            <a:pPr lvl="0" algn="ctr"/>
            <a:endParaRPr lang="en-GB" sz="2000" b="1" dirty="0">
              <a:solidFill>
                <a:schemeClr val="tx1"/>
              </a:solidFill>
              <a:latin typeface="Century Gothic" panose="020B0502020202020204" pitchFamily="34" charset="0"/>
            </a:endParaRPr>
          </a:p>
        </p:txBody>
      </p:sp>
      <p:grpSp>
        <p:nvGrpSpPr>
          <p:cNvPr id="7" name="Group 6">
            <a:extLst>
              <a:ext uri="{FF2B5EF4-FFF2-40B4-BE49-F238E27FC236}">
                <a16:creationId xmlns:a16="http://schemas.microsoft.com/office/drawing/2014/main" id="{C26AB729-6D7A-4ADD-8112-8ADDBDB1243C}"/>
              </a:ext>
            </a:extLst>
          </p:cNvPr>
          <p:cNvGrpSpPr/>
          <p:nvPr/>
        </p:nvGrpSpPr>
        <p:grpSpPr>
          <a:xfrm>
            <a:off x="27814" y="6454317"/>
            <a:ext cx="1231337" cy="403587"/>
            <a:chOff x="27814" y="6454317"/>
            <a:chExt cx="1231337" cy="403587"/>
          </a:xfrm>
        </p:grpSpPr>
        <p:pic>
          <p:nvPicPr>
            <p:cNvPr id="11" name="Picture 10" descr="A close up of a sign&#10;&#10;Description generated with high confidence">
              <a:extLst>
                <a:ext uri="{FF2B5EF4-FFF2-40B4-BE49-F238E27FC236}">
                  <a16:creationId xmlns:a16="http://schemas.microsoft.com/office/drawing/2014/main" id="{3F47282A-7BA6-46C2-99E7-FA2422005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4BCCDBF5-65E5-4FA6-93AC-9D6335471589}"/>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cxnSp>
        <p:nvCxnSpPr>
          <p:cNvPr id="3" name="Straight Connector 2">
            <a:extLst>
              <a:ext uri="{FF2B5EF4-FFF2-40B4-BE49-F238E27FC236}">
                <a16:creationId xmlns:a16="http://schemas.microsoft.com/office/drawing/2014/main" id="{C4AA0DF4-28D0-474E-8223-D0604DB68F24}"/>
              </a:ext>
            </a:extLst>
          </p:cNvPr>
          <p:cNvCxnSpPr/>
          <p:nvPr/>
        </p:nvCxnSpPr>
        <p:spPr>
          <a:xfrm>
            <a:off x="2853677" y="3094510"/>
            <a:ext cx="790113" cy="736847"/>
          </a:xfrm>
          <a:prstGeom prst="line">
            <a:avLst/>
          </a:prstGeom>
          <a:ln w="571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E35F935-444C-45DC-80FA-64E7D8ECFE3A}"/>
              </a:ext>
            </a:extLst>
          </p:cNvPr>
          <p:cNvCxnSpPr/>
          <p:nvPr/>
        </p:nvCxnSpPr>
        <p:spPr>
          <a:xfrm>
            <a:off x="5511832" y="3763491"/>
            <a:ext cx="790113" cy="736847"/>
          </a:xfrm>
          <a:prstGeom prst="line">
            <a:avLst/>
          </a:prstGeom>
          <a:ln w="571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047BD2D-C362-4690-8491-50F9B741DC52}"/>
              </a:ext>
            </a:extLst>
          </p:cNvPr>
          <p:cNvCxnSpPr>
            <a:cxnSpLocks/>
          </p:cNvCxnSpPr>
          <p:nvPr/>
        </p:nvCxnSpPr>
        <p:spPr>
          <a:xfrm flipV="1">
            <a:off x="2853678" y="3094510"/>
            <a:ext cx="790113" cy="736847"/>
          </a:xfrm>
          <a:prstGeom prst="line">
            <a:avLst/>
          </a:prstGeom>
          <a:ln w="571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60F256C-3D5A-474D-9D33-3E08F30B52B4}"/>
              </a:ext>
            </a:extLst>
          </p:cNvPr>
          <p:cNvCxnSpPr>
            <a:cxnSpLocks/>
          </p:cNvCxnSpPr>
          <p:nvPr/>
        </p:nvCxnSpPr>
        <p:spPr>
          <a:xfrm flipV="1">
            <a:off x="5524088" y="3094509"/>
            <a:ext cx="765602" cy="1"/>
          </a:xfrm>
          <a:prstGeom prst="line">
            <a:avLst/>
          </a:prstGeom>
          <a:ln w="571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078CC94-492F-4C79-97FD-BC9F2C38E01D}"/>
              </a:ext>
            </a:extLst>
          </p:cNvPr>
          <p:cNvCxnSpPr>
            <a:cxnSpLocks/>
          </p:cNvCxnSpPr>
          <p:nvPr/>
        </p:nvCxnSpPr>
        <p:spPr>
          <a:xfrm>
            <a:off x="2900830" y="4521972"/>
            <a:ext cx="695810" cy="0"/>
          </a:xfrm>
          <a:prstGeom prst="line">
            <a:avLst/>
          </a:prstGeom>
          <a:ln w="571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756D2EA-6B83-4622-BA5D-FE4E51EE65A9}"/>
              </a:ext>
            </a:extLst>
          </p:cNvPr>
          <p:cNvCxnSpPr>
            <a:cxnSpLocks/>
          </p:cNvCxnSpPr>
          <p:nvPr/>
        </p:nvCxnSpPr>
        <p:spPr>
          <a:xfrm flipV="1">
            <a:off x="5500211" y="3763490"/>
            <a:ext cx="790113" cy="736847"/>
          </a:xfrm>
          <a:prstGeom prst="line">
            <a:avLst/>
          </a:prstGeom>
          <a:ln w="57150" cap="rnd">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3" name="Table 12">
            <a:extLst>
              <a:ext uri="{FF2B5EF4-FFF2-40B4-BE49-F238E27FC236}">
                <a16:creationId xmlns:a16="http://schemas.microsoft.com/office/drawing/2014/main" id="{25575E07-B694-4E60-BEB7-26C12B7BDFBA}"/>
              </a:ext>
            </a:extLst>
          </p:cNvPr>
          <p:cNvGraphicFramePr>
            <a:graphicFrameLocks noGrp="1"/>
          </p:cNvGraphicFramePr>
          <p:nvPr>
            <p:extLst>
              <p:ext uri="{D42A27DB-BD31-4B8C-83A1-F6EECF244321}">
                <p14:modId xmlns:p14="http://schemas.microsoft.com/office/powerpoint/2010/main" val="2373214038"/>
              </p:ext>
            </p:extLst>
          </p:nvPr>
        </p:nvGraphicFramePr>
        <p:xfrm>
          <a:off x="933169" y="2045208"/>
          <a:ext cx="7277662" cy="2776728"/>
        </p:xfrm>
        <a:graphic>
          <a:graphicData uri="http://schemas.openxmlformats.org/drawingml/2006/table">
            <a:tbl>
              <a:tblPr firstRow="1" bandRow="1">
                <a:tableStyleId>{5C22544A-7EE6-4342-B048-85BDC9FD1C3A}</a:tableStyleId>
              </a:tblPr>
              <a:tblGrid>
                <a:gridCol w="1908000">
                  <a:extLst>
                    <a:ext uri="{9D8B030D-6E8A-4147-A177-3AD203B41FA5}">
                      <a16:colId xmlns:a16="http://schemas.microsoft.com/office/drawing/2014/main" val="2324313387"/>
                    </a:ext>
                  </a:extLst>
                </a:gridCol>
                <a:gridCol w="776831">
                  <a:extLst>
                    <a:ext uri="{9D8B030D-6E8A-4147-A177-3AD203B41FA5}">
                      <a16:colId xmlns:a16="http://schemas.microsoft.com/office/drawing/2014/main" val="21141120"/>
                    </a:ext>
                  </a:extLst>
                </a:gridCol>
                <a:gridCol w="1908000">
                  <a:extLst>
                    <a:ext uri="{9D8B030D-6E8A-4147-A177-3AD203B41FA5}">
                      <a16:colId xmlns:a16="http://schemas.microsoft.com/office/drawing/2014/main" val="3419996932"/>
                    </a:ext>
                  </a:extLst>
                </a:gridCol>
                <a:gridCol w="776831">
                  <a:extLst>
                    <a:ext uri="{9D8B030D-6E8A-4147-A177-3AD203B41FA5}">
                      <a16:colId xmlns:a16="http://schemas.microsoft.com/office/drawing/2014/main" val="2817424117"/>
                    </a:ext>
                  </a:extLst>
                </a:gridCol>
                <a:gridCol w="1908000">
                  <a:extLst>
                    <a:ext uri="{9D8B030D-6E8A-4147-A177-3AD203B41FA5}">
                      <a16:colId xmlns:a16="http://schemas.microsoft.com/office/drawing/2014/main" val="1262930843"/>
                    </a:ext>
                  </a:extLst>
                </a:gridCol>
              </a:tblGrid>
              <a:tr h="691896">
                <a:tc>
                  <a:txBody>
                    <a:bodyPr/>
                    <a:lstStyle/>
                    <a:p>
                      <a:pPr algn="ctr"/>
                      <a:r>
                        <a:rPr lang="en-GB" sz="2400" b="1" dirty="0">
                          <a:solidFill>
                            <a:schemeClr val="bg1"/>
                          </a:solidFill>
                          <a:latin typeface="Century Gothic" panose="020B0502020202020204" pitchFamily="34" charset="0"/>
                        </a:rPr>
                        <a:t>Start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endParaRPr lang="en-GB" sz="24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chemeClr val="bg1"/>
                          </a:solidFill>
                          <a:latin typeface="Century Gothic" panose="020B0502020202020204" pitchFamily="34" charset="0"/>
                        </a:rPr>
                        <a:t>+ or </a:t>
                      </a:r>
                      <a:r>
                        <a:rPr lang="en-GB" altLang="en-US" sz="2400" b="1" dirty="0">
                          <a:latin typeface="Century Gothic" panose="020B0502020202020204" pitchFamily="34" charset="0"/>
                        </a:rPr>
                        <a:t>–</a:t>
                      </a:r>
                      <a:endParaRPr lang="en-GB" sz="2400" b="1" dirty="0">
                        <a:solidFill>
                          <a:schemeClr val="bg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endParaRPr lang="en-GB" sz="24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chemeClr val="bg1"/>
                          </a:solidFill>
                          <a:latin typeface="Century Gothic" panose="020B0502020202020204" pitchFamily="34" charset="0"/>
                        </a:rPr>
                        <a:t>Equals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60351355"/>
                  </a:ext>
                </a:extLst>
              </a:tr>
              <a:tr h="691896">
                <a:tc>
                  <a:txBody>
                    <a:bodyPr/>
                    <a:lstStyle/>
                    <a:p>
                      <a:pPr algn="ctr"/>
                      <a:r>
                        <a:rPr lang="en-GB" sz="2200" b="1" dirty="0">
                          <a:solidFill>
                            <a:schemeClr val="tx1"/>
                          </a:solidFill>
                          <a:latin typeface="Century Gothic" panose="020B0502020202020204" pitchFamily="34" charset="0"/>
                        </a:rPr>
                        <a:t>2L and 300ml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2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tLang="en-US" sz="2400" b="1" dirty="0">
                          <a:latin typeface="Century Gothic" panose="020B0502020202020204" pitchFamily="34" charset="0"/>
                        </a:rPr>
                        <a:t>–</a:t>
                      </a:r>
                      <a:r>
                        <a:rPr lang="en-GB" sz="2200" b="1" dirty="0">
                          <a:solidFill>
                            <a:schemeClr val="tx1"/>
                          </a:solidFill>
                          <a:latin typeface="Century Gothic" panose="020B0502020202020204" pitchFamily="34" charset="0"/>
                        </a:rPr>
                        <a:t> 2L and 250ml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2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200" b="1" dirty="0">
                          <a:solidFill>
                            <a:schemeClr val="tx1"/>
                          </a:solidFill>
                          <a:latin typeface="Century Gothic" panose="020B0502020202020204" pitchFamily="34" charset="0"/>
                        </a:rPr>
                        <a:t>1L and 500ml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6020405"/>
                  </a:ext>
                </a:extLst>
              </a:tr>
              <a:tr h="691896">
                <a:tc>
                  <a:txBody>
                    <a:bodyPr/>
                    <a:lstStyle/>
                    <a:p>
                      <a:pPr algn="ctr"/>
                      <a:r>
                        <a:rPr lang="en-GB" sz="2200" b="1" dirty="0">
                          <a:solidFill>
                            <a:schemeClr val="tx1"/>
                          </a:solidFill>
                          <a:latin typeface="Century Gothic" panose="020B0502020202020204" pitchFamily="34" charset="0"/>
                        </a:rPr>
                        <a:t>3L and 750ml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2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200" b="1" dirty="0">
                          <a:solidFill>
                            <a:schemeClr val="tx1"/>
                          </a:solidFill>
                          <a:latin typeface="Century Gothic" panose="020B0502020202020204" pitchFamily="34" charset="0"/>
                        </a:rPr>
                        <a:t>+1L and 500ml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2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200" b="1" dirty="0">
                          <a:solidFill>
                            <a:schemeClr val="tx1"/>
                          </a:solidFill>
                          <a:latin typeface="Century Gothic" panose="020B0502020202020204" pitchFamily="34" charset="0"/>
                        </a:rPr>
                        <a:t>3L and 500ml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8187421"/>
                  </a:ext>
                </a:extLst>
              </a:tr>
              <a:tr h="691896">
                <a:tc>
                  <a:txBody>
                    <a:bodyPr/>
                    <a:lstStyle/>
                    <a:p>
                      <a:pPr algn="ctr"/>
                      <a:r>
                        <a:rPr lang="en-GB" sz="2200" b="1" dirty="0">
                          <a:solidFill>
                            <a:schemeClr val="tx1"/>
                          </a:solidFill>
                          <a:latin typeface="Century Gothic" panose="020B0502020202020204" pitchFamily="34" charset="0"/>
                        </a:rPr>
                        <a:t>1L and 750ml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2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200" b="1" dirty="0">
                          <a:solidFill>
                            <a:schemeClr val="tx1"/>
                          </a:solidFill>
                          <a:latin typeface="Century Gothic" panose="020B0502020202020204" pitchFamily="34" charset="0"/>
                        </a:rPr>
                        <a:t>+1L and 750ml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2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200" b="1" dirty="0">
                          <a:solidFill>
                            <a:schemeClr val="tx1"/>
                          </a:solidFill>
                          <a:latin typeface="Century Gothic" panose="020B0502020202020204" pitchFamily="34" charset="0"/>
                        </a:rPr>
                        <a:t>3L and 800ml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7648896"/>
                  </a:ext>
                </a:extLst>
              </a:tr>
            </a:tbl>
          </a:graphicData>
        </a:graphic>
      </p:graphicFrame>
    </p:spTree>
    <p:extLst>
      <p:ext uri="{BB962C8B-B14F-4D97-AF65-F5344CB8AC3E}">
        <p14:creationId xmlns:p14="http://schemas.microsoft.com/office/powerpoint/2010/main" val="933866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part whole models.</a:t>
            </a:r>
          </a:p>
          <a:p>
            <a:pPr lvl="0" algn="ctr"/>
            <a:endParaRPr lang="en-GB" sz="2000" b="1" dirty="0">
              <a:solidFill>
                <a:schemeClr val="tx1"/>
              </a:solidFill>
              <a:latin typeface="Century Gothic" panose="020B0502020202020204" pitchFamily="34" charset="0"/>
            </a:endParaRPr>
          </a:p>
        </p:txBody>
      </p:sp>
      <p:grpSp>
        <p:nvGrpSpPr>
          <p:cNvPr id="7" name="Group 6">
            <a:extLst>
              <a:ext uri="{FF2B5EF4-FFF2-40B4-BE49-F238E27FC236}">
                <a16:creationId xmlns:a16="http://schemas.microsoft.com/office/drawing/2014/main" id="{C26AB729-6D7A-4ADD-8112-8ADDBDB1243C}"/>
              </a:ext>
            </a:extLst>
          </p:cNvPr>
          <p:cNvGrpSpPr/>
          <p:nvPr/>
        </p:nvGrpSpPr>
        <p:grpSpPr>
          <a:xfrm>
            <a:off x="27814" y="6454317"/>
            <a:ext cx="1231337" cy="403587"/>
            <a:chOff x="27814" y="6454317"/>
            <a:chExt cx="1231337" cy="403587"/>
          </a:xfrm>
        </p:grpSpPr>
        <p:pic>
          <p:nvPicPr>
            <p:cNvPr id="11" name="Picture 10" descr="A close up of a sign&#10;&#10;Description generated with high confidence">
              <a:extLst>
                <a:ext uri="{FF2B5EF4-FFF2-40B4-BE49-F238E27FC236}">
                  <a16:creationId xmlns:a16="http://schemas.microsoft.com/office/drawing/2014/main" id="{3F47282A-7BA6-46C2-99E7-FA2422005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4BCCDBF5-65E5-4FA6-93AC-9D6335471589}"/>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pSp>
        <p:nvGrpSpPr>
          <p:cNvPr id="9" name="Group 8">
            <a:extLst>
              <a:ext uri="{FF2B5EF4-FFF2-40B4-BE49-F238E27FC236}">
                <a16:creationId xmlns:a16="http://schemas.microsoft.com/office/drawing/2014/main" id="{E65BE762-2044-46D3-9EA5-6E5A2B781762}"/>
              </a:ext>
            </a:extLst>
          </p:cNvPr>
          <p:cNvGrpSpPr/>
          <p:nvPr/>
        </p:nvGrpSpPr>
        <p:grpSpPr>
          <a:xfrm>
            <a:off x="1201273" y="1852107"/>
            <a:ext cx="2995524" cy="2860756"/>
            <a:chOff x="7119239" y="664094"/>
            <a:chExt cx="1938789" cy="1851560"/>
          </a:xfrm>
        </p:grpSpPr>
        <p:cxnSp>
          <p:nvCxnSpPr>
            <p:cNvPr id="10" name="Straight Connector 9">
              <a:extLst>
                <a:ext uri="{FF2B5EF4-FFF2-40B4-BE49-F238E27FC236}">
                  <a16:creationId xmlns:a16="http://schemas.microsoft.com/office/drawing/2014/main" id="{835EAEBA-714B-4589-99C6-2297FB6962F2}"/>
                </a:ext>
              </a:extLst>
            </p:cNvPr>
            <p:cNvCxnSpPr>
              <a:cxnSpLocks/>
              <a:stCxn id="25" idx="2"/>
              <a:endCxn id="18" idx="0"/>
            </p:cNvCxnSpPr>
            <p:nvPr/>
          </p:nvCxnSpPr>
          <p:spPr>
            <a:xfrm flipH="1" flipV="1">
              <a:off x="8015683" y="987647"/>
              <a:ext cx="550383" cy="104730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08FC61E-F174-4297-A405-A2D932E8C988}"/>
                </a:ext>
              </a:extLst>
            </p:cNvPr>
            <p:cNvCxnSpPr>
              <a:cxnSpLocks/>
              <a:stCxn id="23" idx="6"/>
              <a:endCxn id="18" idx="2"/>
            </p:cNvCxnSpPr>
            <p:nvPr/>
          </p:nvCxnSpPr>
          <p:spPr>
            <a:xfrm flipV="1">
              <a:off x="7465300" y="998903"/>
              <a:ext cx="539127" cy="103605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DFF99655-3408-4239-86EA-9EF4C8DC55FB}"/>
                </a:ext>
              </a:extLst>
            </p:cNvPr>
            <p:cNvGrpSpPr/>
            <p:nvPr/>
          </p:nvGrpSpPr>
          <p:grpSpPr>
            <a:xfrm>
              <a:off x="7119239" y="1700148"/>
              <a:ext cx="1938789" cy="815506"/>
              <a:chOff x="7119239" y="1700148"/>
              <a:chExt cx="1938789" cy="815506"/>
            </a:xfrm>
          </p:grpSpPr>
          <p:grpSp>
            <p:nvGrpSpPr>
              <p:cNvPr id="20" name="Group 19">
                <a:extLst>
                  <a:ext uri="{FF2B5EF4-FFF2-40B4-BE49-F238E27FC236}">
                    <a16:creationId xmlns:a16="http://schemas.microsoft.com/office/drawing/2014/main" id="{6BEBB19C-8568-43EB-A1A5-88F20AA29B0F}"/>
                  </a:ext>
                </a:extLst>
              </p:cNvPr>
              <p:cNvGrpSpPr/>
              <p:nvPr/>
            </p:nvGrpSpPr>
            <p:grpSpPr>
              <a:xfrm>
                <a:off x="8242520" y="1700148"/>
                <a:ext cx="815508" cy="815506"/>
                <a:chOff x="7327228" y="358346"/>
                <a:chExt cx="1304143" cy="1304140"/>
              </a:xfrm>
              <a:solidFill>
                <a:schemeClr val="bg1"/>
              </a:solidFill>
            </p:grpSpPr>
            <p:sp>
              <p:nvSpPr>
                <p:cNvPr id="24" name="Oval 23">
                  <a:extLst>
                    <a:ext uri="{FF2B5EF4-FFF2-40B4-BE49-F238E27FC236}">
                      <a16:creationId xmlns:a16="http://schemas.microsoft.com/office/drawing/2014/main" id="{3F00EB10-E75E-4404-8FDB-5EEE9419D2EB}"/>
                    </a:ext>
                  </a:extLst>
                </p:cNvPr>
                <p:cNvSpPr/>
                <p:nvPr/>
              </p:nvSpPr>
              <p:spPr>
                <a:xfrm>
                  <a:off x="7327228" y="358346"/>
                  <a:ext cx="1304143" cy="1304140"/>
                </a:xfrm>
                <a:prstGeom prst="ellipse">
                  <a:avLst/>
                </a:prstGeom>
                <a:grp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4L and  500ml</a:t>
                  </a:r>
                </a:p>
              </p:txBody>
            </p:sp>
            <p:sp>
              <p:nvSpPr>
                <p:cNvPr id="25" name="Oval 24">
                  <a:extLst>
                    <a:ext uri="{FF2B5EF4-FFF2-40B4-BE49-F238E27FC236}">
                      <a16:creationId xmlns:a16="http://schemas.microsoft.com/office/drawing/2014/main" id="{0B1FBB4A-5B19-4C21-BC04-EA5A47898DAC}"/>
                    </a:ext>
                  </a:extLst>
                </p:cNvPr>
                <p:cNvSpPr/>
                <p:nvPr/>
              </p:nvSpPr>
              <p:spPr>
                <a:xfrm>
                  <a:off x="7844637" y="87575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latin typeface="Century Gothic" panose="020B0502020202020204" pitchFamily="34" charset="0"/>
                  </a:endParaRPr>
                </a:p>
              </p:txBody>
            </p:sp>
          </p:grpSp>
          <p:grpSp>
            <p:nvGrpSpPr>
              <p:cNvPr id="21" name="Group 20">
                <a:extLst>
                  <a:ext uri="{FF2B5EF4-FFF2-40B4-BE49-F238E27FC236}">
                    <a16:creationId xmlns:a16="http://schemas.microsoft.com/office/drawing/2014/main" id="{95CCBA29-30FE-4987-82B2-BA14F8B5127D}"/>
                  </a:ext>
                </a:extLst>
              </p:cNvPr>
              <p:cNvGrpSpPr/>
              <p:nvPr/>
            </p:nvGrpSpPr>
            <p:grpSpPr>
              <a:xfrm>
                <a:off x="7119239" y="1700148"/>
                <a:ext cx="815508" cy="815506"/>
                <a:chOff x="7327226" y="358346"/>
                <a:chExt cx="1304143" cy="1304141"/>
              </a:xfrm>
              <a:solidFill>
                <a:schemeClr val="bg1"/>
              </a:solidFill>
            </p:grpSpPr>
            <p:sp>
              <p:nvSpPr>
                <p:cNvPr id="22" name="Oval 21">
                  <a:extLst>
                    <a:ext uri="{FF2B5EF4-FFF2-40B4-BE49-F238E27FC236}">
                      <a16:creationId xmlns:a16="http://schemas.microsoft.com/office/drawing/2014/main" id="{9D246106-CF5C-41A8-817B-9FEE9B28FBBA}"/>
                    </a:ext>
                  </a:extLst>
                </p:cNvPr>
                <p:cNvSpPr/>
                <p:nvPr/>
              </p:nvSpPr>
              <p:spPr>
                <a:xfrm>
                  <a:off x="7327226" y="358346"/>
                  <a:ext cx="1304143" cy="1304141"/>
                </a:xfrm>
                <a:prstGeom prst="ellipse">
                  <a:avLst/>
                </a:prstGeom>
                <a:grp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5L and 600ml</a:t>
                  </a:r>
                </a:p>
              </p:txBody>
            </p:sp>
            <p:sp>
              <p:nvSpPr>
                <p:cNvPr id="23" name="Oval 22">
                  <a:extLst>
                    <a:ext uri="{FF2B5EF4-FFF2-40B4-BE49-F238E27FC236}">
                      <a16:creationId xmlns:a16="http://schemas.microsoft.com/office/drawing/2014/main" id="{E44C616A-C6CC-4118-AC0B-8083489C0A5A}"/>
                    </a:ext>
                  </a:extLst>
                </p:cNvPr>
                <p:cNvSpPr/>
                <p:nvPr/>
              </p:nvSpPr>
              <p:spPr>
                <a:xfrm>
                  <a:off x="7844637" y="87575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latin typeface="Century Gothic" panose="020B0502020202020204" pitchFamily="34" charset="0"/>
                  </a:endParaRPr>
                </a:p>
              </p:txBody>
            </p:sp>
          </p:grpSp>
        </p:grpSp>
        <p:grpSp>
          <p:nvGrpSpPr>
            <p:cNvPr id="16" name="Group 15">
              <a:extLst>
                <a:ext uri="{FF2B5EF4-FFF2-40B4-BE49-F238E27FC236}">
                  <a16:creationId xmlns:a16="http://schemas.microsoft.com/office/drawing/2014/main" id="{0C310F5B-955E-43F6-9D52-EE6F534A2C92}"/>
                </a:ext>
              </a:extLst>
            </p:cNvPr>
            <p:cNvGrpSpPr/>
            <p:nvPr/>
          </p:nvGrpSpPr>
          <p:grpSpPr>
            <a:xfrm>
              <a:off x="7680879" y="664094"/>
              <a:ext cx="815508" cy="815507"/>
              <a:chOff x="7327228" y="358343"/>
              <a:chExt cx="1304143" cy="1304142"/>
            </a:xfrm>
            <a:solidFill>
              <a:schemeClr val="bg1"/>
            </a:solidFill>
          </p:grpSpPr>
          <p:sp>
            <p:nvSpPr>
              <p:cNvPr id="17" name="Oval 16">
                <a:extLst>
                  <a:ext uri="{FF2B5EF4-FFF2-40B4-BE49-F238E27FC236}">
                    <a16:creationId xmlns:a16="http://schemas.microsoft.com/office/drawing/2014/main" id="{D4E4DFA4-6EDA-42C4-A37F-38D8E7EB7F51}"/>
                  </a:ext>
                </a:extLst>
              </p:cNvPr>
              <p:cNvSpPr/>
              <p:nvPr/>
            </p:nvSpPr>
            <p:spPr>
              <a:xfrm>
                <a:off x="7327228" y="358343"/>
                <a:ext cx="1304143" cy="1304142"/>
              </a:xfrm>
              <a:prstGeom prst="ellipse">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b="1" dirty="0">
                  <a:solidFill>
                    <a:srgbClr val="FF0000"/>
                  </a:solidFill>
                  <a:latin typeface="Century Gothic" panose="020B0502020202020204" pitchFamily="34" charset="0"/>
                </a:endParaRPr>
              </a:p>
            </p:txBody>
          </p:sp>
          <p:sp>
            <p:nvSpPr>
              <p:cNvPr id="18" name="Oval 17">
                <a:extLst>
                  <a:ext uri="{FF2B5EF4-FFF2-40B4-BE49-F238E27FC236}">
                    <a16:creationId xmlns:a16="http://schemas.microsoft.com/office/drawing/2014/main" id="{9938AED2-29A9-42DC-B8EE-20F1DC7EA004}"/>
                  </a:ext>
                </a:extLst>
              </p:cNvPr>
              <p:cNvSpPr/>
              <p:nvPr/>
            </p:nvSpPr>
            <p:spPr>
              <a:xfrm>
                <a:off x="7844637" y="87575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latin typeface="Century Gothic" panose="020B0502020202020204" pitchFamily="34" charset="0"/>
                </a:endParaRPr>
              </a:p>
            </p:txBody>
          </p:sp>
        </p:grpSp>
      </p:grpSp>
      <p:grpSp>
        <p:nvGrpSpPr>
          <p:cNvPr id="26" name="Group 25">
            <a:extLst>
              <a:ext uri="{FF2B5EF4-FFF2-40B4-BE49-F238E27FC236}">
                <a16:creationId xmlns:a16="http://schemas.microsoft.com/office/drawing/2014/main" id="{8676D4FB-98CE-4E1B-A89C-56695605C071}"/>
              </a:ext>
            </a:extLst>
          </p:cNvPr>
          <p:cNvGrpSpPr/>
          <p:nvPr/>
        </p:nvGrpSpPr>
        <p:grpSpPr>
          <a:xfrm>
            <a:off x="5172636" y="1850953"/>
            <a:ext cx="2995513" cy="2862334"/>
            <a:chOff x="1801915" y="3098751"/>
            <a:chExt cx="1605714" cy="1534325"/>
          </a:xfrm>
        </p:grpSpPr>
        <p:cxnSp>
          <p:nvCxnSpPr>
            <p:cNvPr id="27" name="Straight Connector 26">
              <a:extLst>
                <a:ext uri="{FF2B5EF4-FFF2-40B4-BE49-F238E27FC236}">
                  <a16:creationId xmlns:a16="http://schemas.microsoft.com/office/drawing/2014/main" id="{8E6205DA-D4C3-4FB0-ABF5-BF7F8DE5B880}"/>
                </a:ext>
              </a:extLst>
            </p:cNvPr>
            <p:cNvCxnSpPr>
              <a:cxnSpLocks/>
              <a:stCxn id="39" idx="2"/>
              <a:endCxn id="33" idx="0"/>
            </p:cNvCxnSpPr>
            <p:nvPr/>
          </p:nvCxnSpPr>
          <p:spPr>
            <a:xfrm flipH="1">
              <a:off x="2544354" y="3376043"/>
              <a:ext cx="455832" cy="84958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6838208-563A-452A-BAD7-5518152F9F81}"/>
                </a:ext>
              </a:extLst>
            </p:cNvPr>
            <p:cNvCxnSpPr>
              <a:cxnSpLocks/>
              <a:stCxn id="37" idx="6"/>
              <a:endCxn id="33" idx="2"/>
            </p:cNvCxnSpPr>
            <p:nvPr/>
          </p:nvCxnSpPr>
          <p:spPr>
            <a:xfrm>
              <a:off x="2088523" y="3376043"/>
              <a:ext cx="446509" cy="85890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361E6FF2-0997-4CCB-A4AB-8D7BCBB4B1E8}"/>
                </a:ext>
              </a:extLst>
            </p:cNvPr>
            <p:cNvGrpSpPr/>
            <p:nvPr/>
          </p:nvGrpSpPr>
          <p:grpSpPr>
            <a:xfrm>
              <a:off x="1801915" y="3098751"/>
              <a:ext cx="1605714" cy="1534325"/>
              <a:chOff x="1780958" y="3096208"/>
              <a:chExt cx="1605714" cy="1534325"/>
            </a:xfrm>
          </p:grpSpPr>
          <p:grpSp>
            <p:nvGrpSpPr>
              <p:cNvPr id="30" name="Group 29">
                <a:extLst>
                  <a:ext uri="{FF2B5EF4-FFF2-40B4-BE49-F238E27FC236}">
                    <a16:creationId xmlns:a16="http://schemas.microsoft.com/office/drawing/2014/main" id="{C14454EA-2298-453F-9AB1-6394BC042265}"/>
                  </a:ext>
                </a:extLst>
              </p:cNvPr>
              <p:cNvGrpSpPr/>
              <p:nvPr/>
            </p:nvGrpSpPr>
            <p:grpSpPr>
              <a:xfrm>
                <a:off x="1780958" y="3096208"/>
                <a:ext cx="1605714" cy="675412"/>
                <a:chOff x="7119245" y="1700149"/>
                <a:chExt cx="1938783" cy="815512"/>
              </a:xfrm>
            </p:grpSpPr>
            <p:grpSp>
              <p:nvGrpSpPr>
                <p:cNvPr id="34" name="Group 33">
                  <a:extLst>
                    <a:ext uri="{FF2B5EF4-FFF2-40B4-BE49-F238E27FC236}">
                      <a16:creationId xmlns:a16="http://schemas.microsoft.com/office/drawing/2014/main" id="{3111083C-F069-4D53-81FA-D21498DE4C8E}"/>
                    </a:ext>
                  </a:extLst>
                </p:cNvPr>
                <p:cNvGrpSpPr/>
                <p:nvPr/>
              </p:nvGrpSpPr>
              <p:grpSpPr>
                <a:xfrm>
                  <a:off x="8242519" y="1700152"/>
                  <a:ext cx="815509" cy="815509"/>
                  <a:chOff x="7327225" y="358350"/>
                  <a:chExt cx="1304144" cy="1304145"/>
                </a:xfrm>
                <a:solidFill>
                  <a:schemeClr val="bg1"/>
                </a:solidFill>
              </p:grpSpPr>
              <p:sp>
                <p:nvSpPr>
                  <p:cNvPr id="38" name="Oval 37">
                    <a:extLst>
                      <a:ext uri="{FF2B5EF4-FFF2-40B4-BE49-F238E27FC236}">
                        <a16:creationId xmlns:a16="http://schemas.microsoft.com/office/drawing/2014/main" id="{C849AE88-3891-4657-9D5D-9AE43D1381A2}"/>
                      </a:ext>
                    </a:extLst>
                  </p:cNvPr>
                  <p:cNvSpPr/>
                  <p:nvPr/>
                </p:nvSpPr>
                <p:spPr>
                  <a:xfrm>
                    <a:off x="7327225" y="358350"/>
                    <a:ext cx="1304144" cy="1304145"/>
                  </a:xfrm>
                  <a:prstGeom prst="ellipse">
                    <a:avLst/>
                  </a:prstGeom>
                  <a:grp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2L and 200ml</a:t>
                    </a:r>
                  </a:p>
                </p:txBody>
              </p:sp>
              <p:sp>
                <p:nvSpPr>
                  <p:cNvPr id="39" name="Oval 38">
                    <a:extLst>
                      <a:ext uri="{FF2B5EF4-FFF2-40B4-BE49-F238E27FC236}">
                        <a16:creationId xmlns:a16="http://schemas.microsoft.com/office/drawing/2014/main" id="{1EF87CDA-718A-43AC-81C7-1C44556C0DD7}"/>
                      </a:ext>
                    </a:extLst>
                  </p:cNvPr>
                  <p:cNvSpPr/>
                  <p:nvPr/>
                </p:nvSpPr>
                <p:spPr>
                  <a:xfrm>
                    <a:off x="7844637" y="87575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latin typeface="Century Gothic" panose="020B0502020202020204" pitchFamily="34" charset="0"/>
                    </a:endParaRPr>
                  </a:p>
                </p:txBody>
              </p:sp>
            </p:grpSp>
            <p:grpSp>
              <p:nvGrpSpPr>
                <p:cNvPr id="35" name="Group 34">
                  <a:extLst>
                    <a:ext uri="{FF2B5EF4-FFF2-40B4-BE49-F238E27FC236}">
                      <a16:creationId xmlns:a16="http://schemas.microsoft.com/office/drawing/2014/main" id="{BC251E67-D3B8-4FC3-AC8F-8B005DDB81B8}"/>
                    </a:ext>
                  </a:extLst>
                </p:cNvPr>
                <p:cNvGrpSpPr/>
                <p:nvPr/>
              </p:nvGrpSpPr>
              <p:grpSpPr>
                <a:xfrm>
                  <a:off x="7119245" y="1700149"/>
                  <a:ext cx="815508" cy="815508"/>
                  <a:chOff x="7327231" y="358347"/>
                  <a:chExt cx="1304142" cy="1304144"/>
                </a:xfrm>
                <a:solidFill>
                  <a:schemeClr val="bg1"/>
                </a:solidFill>
              </p:grpSpPr>
              <p:sp>
                <p:nvSpPr>
                  <p:cNvPr id="36" name="Oval 35">
                    <a:extLst>
                      <a:ext uri="{FF2B5EF4-FFF2-40B4-BE49-F238E27FC236}">
                        <a16:creationId xmlns:a16="http://schemas.microsoft.com/office/drawing/2014/main" id="{10158B06-DF50-40B9-A2F4-8786A0D0635F}"/>
                      </a:ext>
                    </a:extLst>
                  </p:cNvPr>
                  <p:cNvSpPr/>
                  <p:nvPr/>
                </p:nvSpPr>
                <p:spPr>
                  <a:xfrm>
                    <a:off x="7327231" y="358347"/>
                    <a:ext cx="1304142" cy="1304144"/>
                  </a:xfrm>
                  <a:prstGeom prst="ellipse">
                    <a:avLst/>
                  </a:prstGeom>
                  <a:grp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b="1" dirty="0">
                      <a:solidFill>
                        <a:srgbClr val="FF0000"/>
                      </a:solidFill>
                      <a:latin typeface="Century Gothic" panose="020B0502020202020204" pitchFamily="34" charset="0"/>
                    </a:endParaRPr>
                  </a:p>
                </p:txBody>
              </p:sp>
              <p:sp>
                <p:nvSpPr>
                  <p:cNvPr id="37" name="Oval 36">
                    <a:extLst>
                      <a:ext uri="{FF2B5EF4-FFF2-40B4-BE49-F238E27FC236}">
                        <a16:creationId xmlns:a16="http://schemas.microsoft.com/office/drawing/2014/main" id="{BD8B3F4B-CCAE-4248-AAFE-EF786D1B2D1D}"/>
                      </a:ext>
                    </a:extLst>
                  </p:cNvPr>
                  <p:cNvSpPr/>
                  <p:nvPr/>
                </p:nvSpPr>
                <p:spPr>
                  <a:xfrm>
                    <a:off x="7844637" y="87575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latin typeface="Century Gothic" panose="020B0502020202020204" pitchFamily="34" charset="0"/>
                    </a:endParaRPr>
                  </a:p>
                </p:txBody>
              </p:sp>
            </p:grpSp>
          </p:grpSp>
          <p:grpSp>
            <p:nvGrpSpPr>
              <p:cNvPr id="31" name="Group 30">
                <a:extLst>
                  <a:ext uri="{FF2B5EF4-FFF2-40B4-BE49-F238E27FC236}">
                    <a16:creationId xmlns:a16="http://schemas.microsoft.com/office/drawing/2014/main" id="{78842FEC-6F05-4E5D-AC45-8D43321B6599}"/>
                  </a:ext>
                </a:extLst>
              </p:cNvPr>
              <p:cNvGrpSpPr/>
              <p:nvPr/>
            </p:nvGrpSpPr>
            <p:grpSpPr>
              <a:xfrm>
                <a:off x="2246116" y="3955123"/>
                <a:ext cx="675410" cy="675410"/>
                <a:chOff x="7327226" y="358347"/>
                <a:chExt cx="1304141" cy="1304142"/>
              </a:xfrm>
              <a:solidFill>
                <a:schemeClr val="bg1"/>
              </a:solidFill>
            </p:grpSpPr>
            <p:sp>
              <p:nvSpPr>
                <p:cNvPr id="32" name="Oval 31">
                  <a:extLst>
                    <a:ext uri="{FF2B5EF4-FFF2-40B4-BE49-F238E27FC236}">
                      <a16:creationId xmlns:a16="http://schemas.microsoft.com/office/drawing/2014/main" id="{7E96FD33-82CF-4D1F-B5C1-8C51F68BF064}"/>
                    </a:ext>
                  </a:extLst>
                </p:cNvPr>
                <p:cNvSpPr/>
                <p:nvPr/>
              </p:nvSpPr>
              <p:spPr>
                <a:xfrm>
                  <a:off x="7327226" y="358347"/>
                  <a:ext cx="1304141" cy="1304142"/>
                </a:xfrm>
                <a:prstGeom prst="ellipse">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9L and 100ml</a:t>
                  </a:r>
                </a:p>
              </p:txBody>
            </p:sp>
            <p:sp>
              <p:nvSpPr>
                <p:cNvPr id="33" name="Oval 32">
                  <a:extLst>
                    <a:ext uri="{FF2B5EF4-FFF2-40B4-BE49-F238E27FC236}">
                      <a16:creationId xmlns:a16="http://schemas.microsoft.com/office/drawing/2014/main" id="{72C8B3A1-68D4-4BF5-86CF-F4A0E69B8BF8}"/>
                    </a:ext>
                  </a:extLst>
                </p:cNvPr>
                <p:cNvSpPr/>
                <p:nvPr/>
              </p:nvSpPr>
              <p:spPr>
                <a:xfrm>
                  <a:off x="7844637" y="87575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latin typeface="Century Gothic" panose="020B0502020202020204" pitchFamily="34" charset="0"/>
                  </a:endParaRPr>
                </a:p>
              </p:txBody>
            </p:sp>
          </p:grpSp>
        </p:grpSp>
      </p:grpSp>
    </p:spTree>
    <p:extLst>
      <p:ext uri="{BB962C8B-B14F-4D97-AF65-F5344CB8AC3E}">
        <p14:creationId xmlns:p14="http://schemas.microsoft.com/office/powerpoint/2010/main" val="3013571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part whole models.</a:t>
            </a:r>
          </a:p>
          <a:p>
            <a:pPr lvl="0" algn="ctr"/>
            <a:endParaRPr lang="en-GB" sz="2000" b="1" dirty="0">
              <a:solidFill>
                <a:schemeClr val="tx1"/>
              </a:solidFill>
              <a:latin typeface="Century Gothic" panose="020B0502020202020204" pitchFamily="34" charset="0"/>
            </a:endParaRPr>
          </a:p>
        </p:txBody>
      </p:sp>
      <p:grpSp>
        <p:nvGrpSpPr>
          <p:cNvPr id="7" name="Group 6">
            <a:extLst>
              <a:ext uri="{FF2B5EF4-FFF2-40B4-BE49-F238E27FC236}">
                <a16:creationId xmlns:a16="http://schemas.microsoft.com/office/drawing/2014/main" id="{C26AB729-6D7A-4ADD-8112-8ADDBDB1243C}"/>
              </a:ext>
            </a:extLst>
          </p:cNvPr>
          <p:cNvGrpSpPr/>
          <p:nvPr/>
        </p:nvGrpSpPr>
        <p:grpSpPr>
          <a:xfrm>
            <a:off x="27814" y="6454317"/>
            <a:ext cx="1231337" cy="403587"/>
            <a:chOff x="27814" y="6454317"/>
            <a:chExt cx="1231337" cy="403587"/>
          </a:xfrm>
        </p:grpSpPr>
        <p:pic>
          <p:nvPicPr>
            <p:cNvPr id="11" name="Picture 10" descr="A close up of a sign&#10;&#10;Description generated with high confidence">
              <a:extLst>
                <a:ext uri="{FF2B5EF4-FFF2-40B4-BE49-F238E27FC236}">
                  <a16:creationId xmlns:a16="http://schemas.microsoft.com/office/drawing/2014/main" id="{3F47282A-7BA6-46C2-99E7-FA2422005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4BCCDBF5-65E5-4FA6-93AC-9D6335471589}"/>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pSp>
        <p:nvGrpSpPr>
          <p:cNvPr id="9" name="Group 8">
            <a:extLst>
              <a:ext uri="{FF2B5EF4-FFF2-40B4-BE49-F238E27FC236}">
                <a16:creationId xmlns:a16="http://schemas.microsoft.com/office/drawing/2014/main" id="{E65BE762-2044-46D3-9EA5-6E5A2B781762}"/>
              </a:ext>
            </a:extLst>
          </p:cNvPr>
          <p:cNvGrpSpPr/>
          <p:nvPr/>
        </p:nvGrpSpPr>
        <p:grpSpPr>
          <a:xfrm>
            <a:off x="1201273" y="1852107"/>
            <a:ext cx="2995524" cy="2860756"/>
            <a:chOff x="7119239" y="664094"/>
            <a:chExt cx="1938789" cy="1851560"/>
          </a:xfrm>
        </p:grpSpPr>
        <p:cxnSp>
          <p:nvCxnSpPr>
            <p:cNvPr id="10" name="Straight Connector 9">
              <a:extLst>
                <a:ext uri="{FF2B5EF4-FFF2-40B4-BE49-F238E27FC236}">
                  <a16:creationId xmlns:a16="http://schemas.microsoft.com/office/drawing/2014/main" id="{835EAEBA-714B-4589-99C6-2297FB6962F2}"/>
                </a:ext>
              </a:extLst>
            </p:cNvPr>
            <p:cNvCxnSpPr>
              <a:cxnSpLocks/>
              <a:stCxn id="25" idx="2"/>
              <a:endCxn id="18" idx="0"/>
            </p:cNvCxnSpPr>
            <p:nvPr/>
          </p:nvCxnSpPr>
          <p:spPr>
            <a:xfrm flipH="1" flipV="1">
              <a:off x="8015683" y="987647"/>
              <a:ext cx="550383" cy="104730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08FC61E-F174-4297-A405-A2D932E8C988}"/>
                </a:ext>
              </a:extLst>
            </p:cNvPr>
            <p:cNvCxnSpPr>
              <a:cxnSpLocks/>
              <a:stCxn id="23" idx="6"/>
              <a:endCxn id="18" idx="2"/>
            </p:cNvCxnSpPr>
            <p:nvPr/>
          </p:nvCxnSpPr>
          <p:spPr>
            <a:xfrm flipV="1">
              <a:off x="7465300" y="998903"/>
              <a:ext cx="539127" cy="103605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DFF99655-3408-4239-86EA-9EF4C8DC55FB}"/>
                </a:ext>
              </a:extLst>
            </p:cNvPr>
            <p:cNvGrpSpPr/>
            <p:nvPr/>
          </p:nvGrpSpPr>
          <p:grpSpPr>
            <a:xfrm>
              <a:off x="7119239" y="1700148"/>
              <a:ext cx="1938789" cy="815506"/>
              <a:chOff x="7119239" y="1700148"/>
              <a:chExt cx="1938789" cy="815506"/>
            </a:xfrm>
          </p:grpSpPr>
          <p:grpSp>
            <p:nvGrpSpPr>
              <p:cNvPr id="20" name="Group 19">
                <a:extLst>
                  <a:ext uri="{FF2B5EF4-FFF2-40B4-BE49-F238E27FC236}">
                    <a16:creationId xmlns:a16="http://schemas.microsoft.com/office/drawing/2014/main" id="{6BEBB19C-8568-43EB-A1A5-88F20AA29B0F}"/>
                  </a:ext>
                </a:extLst>
              </p:cNvPr>
              <p:cNvGrpSpPr/>
              <p:nvPr/>
            </p:nvGrpSpPr>
            <p:grpSpPr>
              <a:xfrm>
                <a:off x="8242520" y="1700148"/>
                <a:ext cx="815508" cy="815506"/>
                <a:chOff x="7327228" y="358346"/>
                <a:chExt cx="1304143" cy="1304140"/>
              </a:xfrm>
              <a:solidFill>
                <a:schemeClr val="bg1"/>
              </a:solidFill>
            </p:grpSpPr>
            <p:sp>
              <p:nvSpPr>
                <p:cNvPr id="24" name="Oval 23">
                  <a:extLst>
                    <a:ext uri="{FF2B5EF4-FFF2-40B4-BE49-F238E27FC236}">
                      <a16:creationId xmlns:a16="http://schemas.microsoft.com/office/drawing/2014/main" id="{3F00EB10-E75E-4404-8FDB-5EEE9419D2EB}"/>
                    </a:ext>
                  </a:extLst>
                </p:cNvPr>
                <p:cNvSpPr/>
                <p:nvPr/>
              </p:nvSpPr>
              <p:spPr>
                <a:xfrm>
                  <a:off x="7327228" y="358346"/>
                  <a:ext cx="1304143" cy="1304140"/>
                </a:xfrm>
                <a:prstGeom prst="ellipse">
                  <a:avLst/>
                </a:prstGeom>
                <a:grp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4L and  500ml</a:t>
                  </a:r>
                </a:p>
              </p:txBody>
            </p:sp>
            <p:sp>
              <p:nvSpPr>
                <p:cNvPr id="25" name="Oval 24">
                  <a:extLst>
                    <a:ext uri="{FF2B5EF4-FFF2-40B4-BE49-F238E27FC236}">
                      <a16:creationId xmlns:a16="http://schemas.microsoft.com/office/drawing/2014/main" id="{0B1FBB4A-5B19-4C21-BC04-EA5A47898DAC}"/>
                    </a:ext>
                  </a:extLst>
                </p:cNvPr>
                <p:cNvSpPr/>
                <p:nvPr/>
              </p:nvSpPr>
              <p:spPr>
                <a:xfrm>
                  <a:off x="7844637" y="87575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latin typeface="Century Gothic" panose="020B0502020202020204" pitchFamily="34" charset="0"/>
                  </a:endParaRPr>
                </a:p>
              </p:txBody>
            </p:sp>
          </p:grpSp>
          <p:grpSp>
            <p:nvGrpSpPr>
              <p:cNvPr id="21" name="Group 20">
                <a:extLst>
                  <a:ext uri="{FF2B5EF4-FFF2-40B4-BE49-F238E27FC236}">
                    <a16:creationId xmlns:a16="http://schemas.microsoft.com/office/drawing/2014/main" id="{95CCBA29-30FE-4987-82B2-BA14F8B5127D}"/>
                  </a:ext>
                </a:extLst>
              </p:cNvPr>
              <p:cNvGrpSpPr/>
              <p:nvPr/>
            </p:nvGrpSpPr>
            <p:grpSpPr>
              <a:xfrm>
                <a:off x="7119239" y="1700148"/>
                <a:ext cx="815508" cy="815506"/>
                <a:chOff x="7327226" y="358346"/>
                <a:chExt cx="1304143" cy="1304141"/>
              </a:xfrm>
              <a:solidFill>
                <a:schemeClr val="bg1"/>
              </a:solidFill>
            </p:grpSpPr>
            <p:sp>
              <p:nvSpPr>
                <p:cNvPr id="22" name="Oval 21">
                  <a:extLst>
                    <a:ext uri="{FF2B5EF4-FFF2-40B4-BE49-F238E27FC236}">
                      <a16:creationId xmlns:a16="http://schemas.microsoft.com/office/drawing/2014/main" id="{9D246106-CF5C-41A8-817B-9FEE9B28FBBA}"/>
                    </a:ext>
                  </a:extLst>
                </p:cNvPr>
                <p:cNvSpPr/>
                <p:nvPr/>
              </p:nvSpPr>
              <p:spPr>
                <a:xfrm>
                  <a:off x="7327226" y="358346"/>
                  <a:ext cx="1304143" cy="1304141"/>
                </a:xfrm>
                <a:prstGeom prst="ellipse">
                  <a:avLst/>
                </a:prstGeom>
                <a:grp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5L and 600ml</a:t>
                  </a:r>
                </a:p>
              </p:txBody>
            </p:sp>
            <p:sp>
              <p:nvSpPr>
                <p:cNvPr id="23" name="Oval 22">
                  <a:extLst>
                    <a:ext uri="{FF2B5EF4-FFF2-40B4-BE49-F238E27FC236}">
                      <a16:creationId xmlns:a16="http://schemas.microsoft.com/office/drawing/2014/main" id="{E44C616A-C6CC-4118-AC0B-8083489C0A5A}"/>
                    </a:ext>
                  </a:extLst>
                </p:cNvPr>
                <p:cNvSpPr/>
                <p:nvPr/>
              </p:nvSpPr>
              <p:spPr>
                <a:xfrm>
                  <a:off x="7844637" y="87575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latin typeface="Century Gothic" panose="020B0502020202020204" pitchFamily="34" charset="0"/>
                  </a:endParaRPr>
                </a:p>
              </p:txBody>
            </p:sp>
          </p:grpSp>
        </p:grpSp>
        <p:grpSp>
          <p:nvGrpSpPr>
            <p:cNvPr id="16" name="Group 15">
              <a:extLst>
                <a:ext uri="{FF2B5EF4-FFF2-40B4-BE49-F238E27FC236}">
                  <a16:creationId xmlns:a16="http://schemas.microsoft.com/office/drawing/2014/main" id="{0C310F5B-955E-43F6-9D52-EE6F534A2C92}"/>
                </a:ext>
              </a:extLst>
            </p:cNvPr>
            <p:cNvGrpSpPr/>
            <p:nvPr/>
          </p:nvGrpSpPr>
          <p:grpSpPr>
            <a:xfrm>
              <a:off x="7680879" y="664094"/>
              <a:ext cx="815508" cy="815507"/>
              <a:chOff x="7327228" y="358343"/>
              <a:chExt cx="1304143" cy="1304142"/>
            </a:xfrm>
            <a:solidFill>
              <a:schemeClr val="bg1"/>
            </a:solidFill>
          </p:grpSpPr>
          <p:sp>
            <p:nvSpPr>
              <p:cNvPr id="17" name="Oval 16">
                <a:extLst>
                  <a:ext uri="{FF2B5EF4-FFF2-40B4-BE49-F238E27FC236}">
                    <a16:creationId xmlns:a16="http://schemas.microsoft.com/office/drawing/2014/main" id="{D4E4DFA4-6EDA-42C4-A37F-38D8E7EB7F51}"/>
                  </a:ext>
                </a:extLst>
              </p:cNvPr>
              <p:cNvSpPr/>
              <p:nvPr/>
            </p:nvSpPr>
            <p:spPr>
              <a:xfrm>
                <a:off x="7327228" y="358343"/>
                <a:ext cx="1304143" cy="1304142"/>
              </a:xfrm>
              <a:prstGeom prst="ellipse">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rgbClr val="FF0000"/>
                    </a:solidFill>
                    <a:latin typeface="Century Gothic" panose="020B0502020202020204" pitchFamily="34" charset="0"/>
                  </a:rPr>
                  <a:t>10L and 100ml</a:t>
                </a:r>
              </a:p>
            </p:txBody>
          </p:sp>
          <p:sp>
            <p:nvSpPr>
              <p:cNvPr id="18" name="Oval 17">
                <a:extLst>
                  <a:ext uri="{FF2B5EF4-FFF2-40B4-BE49-F238E27FC236}">
                    <a16:creationId xmlns:a16="http://schemas.microsoft.com/office/drawing/2014/main" id="{9938AED2-29A9-42DC-B8EE-20F1DC7EA004}"/>
                  </a:ext>
                </a:extLst>
              </p:cNvPr>
              <p:cNvSpPr/>
              <p:nvPr/>
            </p:nvSpPr>
            <p:spPr>
              <a:xfrm>
                <a:off x="7844637" y="87575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latin typeface="Century Gothic" panose="020B0502020202020204" pitchFamily="34" charset="0"/>
                </a:endParaRPr>
              </a:p>
            </p:txBody>
          </p:sp>
        </p:grpSp>
      </p:grpSp>
      <p:grpSp>
        <p:nvGrpSpPr>
          <p:cNvPr id="26" name="Group 25">
            <a:extLst>
              <a:ext uri="{FF2B5EF4-FFF2-40B4-BE49-F238E27FC236}">
                <a16:creationId xmlns:a16="http://schemas.microsoft.com/office/drawing/2014/main" id="{8676D4FB-98CE-4E1B-A89C-56695605C071}"/>
              </a:ext>
            </a:extLst>
          </p:cNvPr>
          <p:cNvGrpSpPr/>
          <p:nvPr/>
        </p:nvGrpSpPr>
        <p:grpSpPr>
          <a:xfrm>
            <a:off x="5172636" y="1850953"/>
            <a:ext cx="2995513" cy="2862334"/>
            <a:chOff x="1801915" y="3098751"/>
            <a:chExt cx="1605714" cy="1534325"/>
          </a:xfrm>
        </p:grpSpPr>
        <p:cxnSp>
          <p:nvCxnSpPr>
            <p:cNvPr id="27" name="Straight Connector 26">
              <a:extLst>
                <a:ext uri="{FF2B5EF4-FFF2-40B4-BE49-F238E27FC236}">
                  <a16:creationId xmlns:a16="http://schemas.microsoft.com/office/drawing/2014/main" id="{8E6205DA-D4C3-4FB0-ABF5-BF7F8DE5B880}"/>
                </a:ext>
              </a:extLst>
            </p:cNvPr>
            <p:cNvCxnSpPr>
              <a:cxnSpLocks/>
              <a:stCxn id="39" idx="2"/>
              <a:endCxn id="33" idx="0"/>
            </p:cNvCxnSpPr>
            <p:nvPr/>
          </p:nvCxnSpPr>
          <p:spPr>
            <a:xfrm flipH="1">
              <a:off x="2544354" y="3376043"/>
              <a:ext cx="455832" cy="84958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6838208-563A-452A-BAD7-5518152F9F81}"/>
                </a:ext>
              </a:extLst>
            </p:cNvPr>
            <p:cNvCxnSpPr>
              <a:cxnSpLocks/>
              <a:stCxn id="37" idx="6"/>
              <a:endCxn id="33" idx="2"/>
            </p:cNvCxnSpPr>
            <p:nvPr/>
          </p:nvCxnSpPr>
          <p:spPr>
            <a:xfrm>
              <a:off x="2088523" y="3376043"/>
              <a:ext cx="446509" cy="85890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361E6FF2-0997-4CCB-A4AB-8D7BCBB4B1E8}"/>
                </a:ext>
              </a:extLst>
            </p:cNvPr>
            <p:cNvGrpSpPr/>
            <p:nvPr/>
          </p:nvGrpSpPr>
          <p:grpSpPr>
            <a:xfrm>
              <a:off x="1801915" y="3098751"/>
              <a:ext cx="1605714" cy="1534325"/>
              <a:chOff x="1780958" y="3096208"/>
              <a:chExt cx="1605714" cy="1534325"/>
            </a:xfrm>
          </p:grpSpPr>
          <p:grpSp>
            <p:nvGrpSpPr>
              <p:cNvPr id="30" name="Group 29">
                <a:extLst>
                  <a:ext uri="{FF2B5EF4-FFF2-40B4-BE49-F238E27FC236}">
                    <a16:creationId xmlns:a16="http://schemas.microsoft.com/office/drawing/2014/main" id="{C14454EA-2298-453F-9AB1-6394BC042265}"/>
                  </a:ext>
                </a:extLst>
              </p:cNvPr>
              <p:cNvGrpSpPr/>
              <p:nvPr/>
            </p:nvGrpSpPr>
            <p:grpSpPr>
              <a:xfrm>
                <a:off x="1780958" y="3096208"/>
                <a:ext cx="1605714" cy="675412"/>
                <a:chOff x="7119245" y="1700149"/>
                <a:chExt cx="1938783" cy="815512"/>
              </a:xfrm>
            </p:grpSpPr>
            <p:grpSp>
              <p:nvGrpSpPr>
                <p:cNvPr id="34" name="Group 33">
                  <a:extLst>
                    <a:ext uri="{FF2B5EF4-FFF2-40B4-BE49-F238E27FC236}">
                      <a16:creationId xmlns:a16="http://schemas.microsoft.com/office/drawing/2014/main" id="{3111083C-F069-4D53-81FA-D21498DE4C8E}"/>
                    </a:ext>
                  </a:extLst>
                </p:cNvPr>
                <p:cNvGrpSpPr/>
                <p:nvPr/>
              </p:nvGrpSpPr>
              <p:grpSpPr>
                <a:xfrm>
                  <a:off x="8242519" y="1700152"/>
                  <a:ext cx="815509" cy="815509"/>
                  <a:chOff x="7327225" y="358350"/>
                  <a:chExt cx="1304144" cy="1304145"/>
                </a:xfrm>
                <a:solidFill>
                  <a:schemeClr val="bg1"/>
                </a:solidFill>
              </p:grpSpPr>
              <p:sp>
                <p:nvSpPr>
                  <p:cNvPr id="38" name="Oval 37">
                    <a:extLst>
                      <a:ext uri="{FF2B5EF4-FFF2-40B4-BE49-F238E27FC236}">
                        <a16:creationId xmlns:a16="http://schemas.microsoft.com/office/drawing/2014/main" id="{C849AE88-3891-4657-9D5D-9AE43D1381A2}"/>
                      </a:ext>
                    </a:extLst>
                  </p:cNvPr>
                  <p:cNvSpPr/>
                  <p:nvPr/>
                </p:nvSpPr>
                <p:spPr>
                  <a:xfrm>
                    <a:off x="7327225" y="358350"/>
                    <a:ext cx="1304144" cy="1304145"/>
                  </a:xfrm>
                  <a:prstGeom prst="ellipse">
                    <a:avLst/>
                  </a:prstGeom>
                  <a:grp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2L and 200ml</a:t>
                    </a:r>
                  </a:p>
                </p:txBody>
              </p:sp>
              <p:sp>
                <p:nvSpPr>
                  <p:cNvPr id="39" name="Oval 38">
                    <a:extLst>
                      <a:ext uri="{FF2B5EF4-FFF2-40B4-BE49-F238E27FC236}">
                        <a16:creationId xmlns:a16="http://schemas.microsoft.com/office/drawing/2014/main" id="{1EF87CDA-718A-43AC-81C7-1C44556C0DD7}"/>
                      </a:ext>
                    </a:extLst>
                  </p:cNvPr>
                  <p:cNvSpPr/>
                  <p:nvPr/>
                </p:nvSpPr>
                <p:spPr>
                  <a:xfrm>
                    <a:off x="7844637" y="87575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latin typeface="Century Gothic" panose="020B0502020202020204" pitchFamily="34" charset="0"/>
                    </a:endParaRPr>
                  </a:p>
                </p:txBody>
              </p:sp>
            </p:grpSp>
            <p:grpSp>
              <p:nvGrpSpPr>
                <p:cNvPr id="35" name="Group 34">
                  <a:extLst>
                    <a:ext uri="{FF2B5EF4-FFF2-40B4-BE49-F238E27FC236}">
                      <a16:creationId xmlns:a16="http://schemas.microsoft.com/office/drawing/2014/main" id="{BC251E67-D3B8-4FC3-AC8F-8B005DDB81B8}"/>
                    </a:ext>
                  </a:extLst>
                </p:cNvPr>
                <p:cNvGrpSpPr/>
                <p:nvPr/>
              </p:nvGrpSpPr>
              <p:grpSpPr>
                <a:xfrm>
                  <a:off x="7119245" y="1700149"/>
                  <a:ext cx="815508" cy="815508"/>
                  <a:chOff x="7327231" y="358347"/>
                  <a:chExt cx="1304142" cy="1304144"/>
                </a:xfrm>
                <a:solidFill>
                  <a:schemeClr val="bg1"/>
                </a:solidFill>
              </p:grpSpPr>
              <p:sp>
                <p:nvSpPr>
                  <p:cNvPr id="36" name="Oval 35">
                    <a:extLst>
                      <a:ext uri="{FF2B5EF4-FFF2-40B4-BE49-F238E27FC236}">
                        <a16:creationId xmlns:a16="http://schemas.microsoft.com/office/drawing/2014/main" id="{10158B06-DF50-40B9-A2F4-8786A0D0635F}"/>
                      </a:ext>
                    </a:extLst>
                  </p:cNvPr>
                  <p:cNvSpPr/>
                  <p:nvPr/>
                </p:nvSpPr>
                <p:spPr>
                  <a:xfrm>
                    <a:off x="7327231" y="358347"/>
                    <a:ext cx="1304142" cy="1304144"/>
                  </a:xfrm>
                  <a:prstGeom prst="ellipse">
                    <a:avLst/>
                  </a:prstGeom>
                  <a:grp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rgbClr val="FF0000"/>
                        </a:solidFill>
                        <a:latin typeface="Century Gothic" panose="020B0502020202020204" pitchFamily="34" charset="0"/>
                      </a:rPr>
                      <a:t>6L and 900ml</a:t>
                    </a:r>
                  </a:p>
                </p:txBody>
              </p:sp>
              <p:sp>
                <p:nvSpPr>
                  <p:cNvPr id="37" name="Oval 36">
                    <a:extLst>
                      <a:ext uri="{FF2B5EF4-FFF2-40B4-BE49-F238E27FC236}">
                        <a16:creationId xmlns:a16="http://schemas.microsoft.com/office/drawing/2014/main" id="{BD8B3F4B-CCAE-4248-AAFE-EF786D1B2D1D}"/>
                      </a:ext>
                    </a:extLst>
                  </p:cNvPr>
                  <p:cNvSpPr/>
                  <p:nvPr/>
                </p:nvSpPr>
                <p:spPr>
                  <a:xfrm>
                    <a:off x="7844637" y="87575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latin typeface="Century Gothic" panose="020B0502020202020204" pitchFamily="34" charset="0"/>
                    </a:endParaRPr>
                  </a:p>
                </p:txBody>
              </p:sp>
            </p:grpSp>
          </p:grpSp>
          <p:grpSp>
            <p:nvGrpSpPr>
              <p:cNvPr id="31" name="Group 30">
                <a:extLst>
                  <a:ext uri="{FF2B5EF4-FFF2-40B4-BE49-F238E27FC236}">
                    <a16:creationId xmlns:a16="http://schemas.microsoft.com/office/drawing/2014/main" id="{78842FEC-6F05-4E5D-AC45-8D43321B6599}"/>
                  </a:ext>
                </a:extLst>
              </p:cNvPr>
              <p:cNvGrpSpPr/>
              <p:nvPr/>
            </p:nvGrpSpPr>
            <p:grpSpPr>
              <a:xfrm>
                <a:off x="2246116" y="3955123"/>
                <a:ext cx="675410" cy="675410"/>
                <a:chOff x="7327226" y="358347"/>
                <a:chExt cx="1304141" cy="1304142"/>
              </a:xfrm>
              <a:solidFill>
                <a:schemeClr val="bg1"/>
              </a:solidFill>
            </p:grpSpPr>
            <p:sp>
              <p:nvSpPr>
                <p:cNvPr id="32" name="Oval 31">
                  <a:extLst>
                    <a:ext uri="{FF2B5EF4-FFF2-40B4-BE49-F238E27FC236}">
                      <a16:creationId xmlns:a16="http://schemas.microsoft.com/office/drawing/2014/main" id="{7E96FD33-82CF-4D1F-B5C1-8C51F68BF064}"/>
                    </a:ext>
                  </a:extLst>
                </p:cNvPr>
                <p:cNvSpPr/>
                <p:nvPr/>
              </p:nvSpPr>
              <p:spPr>
                <a:xfrm>
                  <a:off x="7327226" y="358347"/>
                  <a:ext cx="1304141" cy="1304142"/>
                </a:xfrm>
                <a:prstGeom prst="ellipse">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9L and 100ml</a:t>
                  </a:r>
                </a:p>
              </p:txBody>
            </p:sp>
            <p:sp>
              <p:nvSpPr>
                <p:cNvPr id="33" name="Oval 32">
                  <a:extLst>
                    <a:ext uri="{FF2B5EF4-FFF2-40B4-BE49-F238E27FC236}">
                      <a16:creationId xmlns:a16="http://schemas.microsoft.com/office/drawing/2014/main" id="{72C8B3A1-68D4-4BF5-86CF-F4A0E69B8BF8}"/>
                    </a:ext>
                  </a:extLst>
                </p:cNvPr>
                <p:cNvSpPr/>
                <p:nvPr/>
              </p:nvSpPr>
              <p:spPr>
                <a:xfrm>
                  <a:off x="7844637" y="87575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latin typeface="Century Gothic" panose="020B0502020202020204" pitchFamily="34" charset="0"/>
                  </a:endParaRPr>
                </a:p>
              </p:txBody>
            </p:sp>
          </p:grpSp>
        </p:grpSp>
      </p:grpSp>
    </p:spTree>
    <p:extLst>
      <p:ext uri="{BB962C8B-B14F-4D97-AF65-F5344CB8AC3E}">
        <p14:creationId xmlns:p14="http://schemas.microsoft.com/office/powerpoint/2010/main" val="1107863243"/>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571e11c5eb0f57803ce0a807acb8b90a">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23555bd6f297cf4c0acd9aacdfd8cc7f"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schemas.microsoft.com/office/2006/metadata/properties"/>
    <ds:schemaRef ds:uri="http://schemas.microsoft.com/sharepoint/v3"/>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86144f90-c7b6-48d0-aae5-f5e9e48cc3df"/>
    <ds:schemaRef ds:uri="http://purl.org/dc/elements/1.1/"/>
    <ds:schemaRef ds:uri="0f0ae0ff-29c4-4766-b250-c1a9bee8d430"/>
    <ds:schemaRef ds:uri="http://www.w3.org/XML/1998/namespace"/>
    <ds:schemaRef ds:uri="http://purl.org/dc/dcmitype/"/>
  </ds:schemaRefs>
</ds:datastoreItem>
</file>

<file path=customXml/itemProps3.xml><?xml version="1.0" encoding="utf-8"?>
<ds:datastoreItem xmlns:ds="http://schemas.openxmlformats.org/officeDocument/2006/customXml" ds:itemID="{DD1A24E5-3208-49CB-B140-93285A1832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348</TotalTime>
  <Words>1046</Words>
  <Application>Microsoft Office PowerPoint</Application>
  <PresentationFormat>On-screen Show (4:3)</PresentationFormat>
  <Paragraphs>429</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Sian Stebbings</cp:lastModifiedBy>
  <cp:revision>4</cp:revision>
  <dcterms:created xsi:type="dcterms:W3CDTF">2018-03-17T10:08:43Z</dcterms:created>
  <dcterms:modified xsi:type="dcterms:W3CDTF">2019-06-06T16:21:45Z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