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01" r:id="rId7"/>
    <p:sldId id="375" r:id="rId8"/>
    <p:sldId id="400" r:id="rId9"/>
    <p:sldId id="416" r:id="rId10"/>
    <p:sldId id="417" r:id="rId11"/>
    <p:sldId id="391" r:id="rId12"/>
    <p:sldId id="393" r:id="rId13"/>
    <p:sldId id="368" r:id="rId14"/>
    <p:sldId id="394" r:id="rId15"/>
    <p:sldId id="370" r:id="rId16"/>
    <p:sldId id="395" r:id="rId17"/>
    <p:sldId id="418" r:id="rId18"/>
    <p:sldId id="420" r:id="rId19"/>
    <p:sldId id="419" r:id="rId20"/>
    <p:sldId id="421" r:id="rId21"/>
    <p:sldId id="3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99"/>
    <a:srgbClr val="FF0066"/>
    <a:srgbClr val="4472C4"/>
    <a:srgbClr val="7030A0"/>
    <a:srgbClr val="FF99CC"/>
    <a:srgbClr val="FFFF00"/>
    <a:srgbClr val="70AD47"/>
    <a:srgbClr val="54823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4C826-A852-43B9-830E-DBFEE0BBDCE7}" v="7" dt="2020-01-31T12:35:19.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4660"/>
  </p:normalViewPr>
  <p:slideViewPr>
    <p:cSldViewPr snapToGrid="0">
      <p:cViewPr varScale="1">
        <p:scale>
          <a:sx n="86" d="100"/>
          <a:sy n="86" d="100"/>
        </p:scale>
        <p:origin x="146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9DADDA2D-7023-4224-AA88-96B93008952B}"/>
  </pc:docChgLst>
  <pc:docChgLst>
    <pc:chgData name="Ashleigh Sobol" userId="8430f2a2-602f-4dde-a79b-412efd9dd8bf" providerId="ADAL" clId="{A204DDAC-AA7C-4679-9F40-91028CD5C38E}"/>
  </pc:docChgLst>
  <pc:docChgLst>
    <pc:chgData name="Theresa Hodgson" userId="213b339f-9e68-4d61-b6e1-9aa385d3ff46" providerId="ADAL" clId="{5D30BB75-46EE-4E56-AC7A-147FD25904E8}"/>
    <pc:docChg chg="undo redo custSel addSld delSld modSld">
      <pc:chgData name="Theresa Hodgson" userId="213b339f-9e68-4d61-b6e1-9aa385d3ff46" providerId="ADAL" clId="{5D30BB75-46EE-4E56-AC7A-147FD25904E8}" dt="2020-01-30T10:32:09.900" v="3484" actId="207"/>
      <pc:docMkLst>
        <pc:docMk/>
      </pc:docMkLst>
      <pc:sldChg chg="addSp delSp modSp">
        <pc:chgData name="Theresa Hodgson" userId="213b339f-9e68-4d61-b6e1-9aa385d3ff46" providerId="ADAL" clId="{5D30BB75-46EE-4E56-AC7A-147FD25904E8}" dt="2020-01-30T10:26:22.985" v="3443" actId="207"/>
        <pc:sldMkLst>
          <pc:docMk/>
          <pc:sldMk cId="3596498030" sldId="368"/>
        </pc:sldMkLst>
        <pc:spChg chg="mod">
          <ac:chgData name="Theresa Hodgson" userId="213b339f-9e68-4d61-b6e1-9aa385d3ff46" providerId="ADAL" clId="{5D30BB75-46EE-4E56-AC7A-147FD25904E8}" dt="2020-01-29T16:06:08.245" v="2338" actId="20577"/>
          <ac:spMkLst>
            <pc:docMk/>
            <pc:sldMk cId="3596498030" sldId="368"/>
            <ac:spMk id="19" creationId="{5252A847-DE45-4FA3-A1F8-EEBEB845FF8E}"/>
          </ac:spMkLst>
        </pc:spChg>
        <pc:spChg chg="mod">
          <ac:chgData name="Theresa Hodgson" userId="213b339f-9e68-4d61-b6e1-9aa385d3ff46" providerId="ADAL" clId="{5D30BB75-46EE-4E56-AC7A-147FD25904E8}" dt="2020-01-29T15:16:15.687" v="1140" actId="1037"/>
          <ac:spMkLst>
            <pc:docMk/>
            <pc:sldMk cId="3596498030" sldId="368"/>
            <ac:spMk id="25" creationId="{822B657C-5A12-4E2D-91BF-0CC32FF5F0C2}"/>
          </ac:spMkLst>
        </pc:spChg>
        <pc:grpChg chg="add del mod">
          <ac:chgData name="Theresa Hodgson" userId="213b339f-9e68-4d61-b6e1-9aa385d3ff46" providerId="ADAL" clId="{5D30BB75-46EE-4E56-AC7A-147FD25904E8}" dt="2020-01-29T15:09:24.025" v="949" actId="21"/>
          <ac:grpSpMkLst>
            <pc:docMk/>
            <pc:sldMk cId="3596498030" sldId="368"/>
            <ac:grpSpMk id="2" creationId="{42B1B428-66B4-41AB-9937-AB368F0ADC9F}"/>
          </ac:grpSpMkLst>
        </pc:grpChg>
        <pc:grpChg chg="del mod">
          <ac:chgData name="Theresa Hodgson" userId="213b339f-9e68-4d61-b6e1-9aa385d3ff46" providerId="ADAL" clId="{5D30BB75-46EE-4E56-AC7A-147FD25904E8}" dt="2020-01-29T15:09:13.714" v="947" actId="478"/>
          <ac:grpSpMkLst>
            <pc:docMk/>
            <pc:sldMk cId="3596498030" sldId="368"/>
            <ac:grpSpMk id="11" creationId="{D659FC64-0837-434C-B121-2D3BE04FEEF2}"/>
          </ac:grpSpMkLst>
        </pc:grpChg>
        <pc:grpChg chg="mod">
          <ac:chgData name="Theresa Hodgson" userId="213b339f-9e68-4d61-b6e1-9aa385d3ff46" providerId="ADAL" clId="{5D30BB75-46EE-4E56-AC7A-147FD25904E8}" dt="2020-01-29T15:07:45.231" v="894" actId="1076"/>
          <ac:grpSpMkLst>
            <pc:docMk/>
            <pc:sldMk cId="3596498030" sldId="368"/>
            <ac:grpSpMk id="12" creationId="{207BC07F-52C8-4244-88E6-AFA1CBD24906}"/>
          </ac:grpSpMkLst>
        </pc:grpChg>
        <pc:grpChg chg="mod">
          <ac:chgData name="Theresa Hodgson" userId="213b339f-9e68-4d61-b6e1-9aa385d3ff46" providerId="ADAL" clId="{5D30BB75-46EE-4E56-AC7A-147FD25904E8}" dt="2020-01-29T15:07:45.231" v="894" actId="1076"/>
          <ac:grpSpMkLst>
            <pc:docMk/>
            <pc:sldMk cId="3596498030" sldId="368"/>
            <ac:grpSpMk id="13" creationId="{AAE4F8A7-304E-4B04-BA55-0724FEE9F1AE}"/>
          </ac:grpSpMkLst>
        </pc:grpChg>
        <pc:grpChg chg="mod">
          <ac:chgData name="Theresa Hodgson" userId="213b339f-9e68-4d61-b6e1-9aa385d3ff46" providerId="ADAL" clId="{5D30BB75-46EE-4E56-AC7A-147FD25904E8}" dt="2020-01-29T15:07:45.231" v="894" actId="1076"/>
          <ac:grpSpMkLst>
            <pc:docMk/>
            <pc:sldMk cId="3596498030" sldId="368"/>
            <ac:grpSpMk id="14" creationId="{9DC14F68-5EC0-43A7-8BD7-31CD75B02864}"/>
          </ac:grpSpMkLst>
        </pc:grpChg>
        <pc:grpChg chg="add mod">
          <ac:chgData name="Theresa Hodgson" userId="213b339f-9e68-4d61-b6e1-9aa385d3ff46" providerId="ADAL" clId="{5D30BB75-46EE-4E56-AC7A-147FD25904E8}" dt="2020-01-29T15:09:21.689" v="948" actId="164"/>
          <ac:grpSpMkLst>
            <pc:docMk/>
            <pc:sldMk cId="3596498030" sldId="368"/>
            <ac:grpSpMk id="29" creationId="{AC46672C-77FA-424E-8474-7F978750DF27}"/>
          </ac:grpSpMkLst>
        </pc:grpChg>
        <pc:grpChg chg="add mod">
          <ac:chgData name="Theresa Hodgson" userId="213b339f-9e68-4d61-b6e1-9aa385d3ff46" providerId="ADAL" clId="{5D30BB75-46EE-4E56-AC7A-147FD25904E8}" dt="2020-01-29T15:09:21.689" v="948" actId="164"/>
          <ac:grpSpMkLst>
            <pc:docMk/>
            <pc:sldMk cId="3596498030" sldId="368"/>
            <ac:grpSpMk id="35" creationId="{BE50E56F-C4BD-483E-8907-32A14532BB32}"/>
          </ac:grpSpMkLst>
        </pc:grpChg>
        <pc:grpChg chg="add mod">
          <ac:chgData name="Theresa Hodgson" userId="213b339f-9e68-4d61-b6e1-9aa385d3ff46" providerId="ADAL" clId="{5D30BB75-46EE-4E56-AC7A-147FD25904E8}" dt="2020-01-29T15:09:21.689" v="948" actId="164"/>
          <ac:grpSpMkLst>
            <pc:docMk/>
            <pc:sldMk cId="3596498030" sldId="368"/>
            <ac:grpSpMk id="41" creationId="{D097B4A8-0DE2-417D-B3F2-41543245BC6C}"/>
          </ac:grpSpMkLst>
        </pc:grpChg>
        <pc:grpChg chg="add mod">
          <ac:chgData name="Theresa Hodgson" userId="213b339f-9e68-4d61-b6e1-9aa385d3ff46" providerId="ADAL" clId="{5D30BB75-46EE-4E56-AC7A-147FD25904E8}" dt="2020-01-29T15:09:21.689" v="948" actId="164"/>
          <ac:grpSpMkLst>
            <pc:docMk/>
            <pc:sldMk cId="3596498030" sldId="368"/>
            <ac:grpSpMk id="47" creationId="{46855966-32A6-42F7-9CB2-7CF38E15065F}"/>
          </ac:grpSpMkLst>
        </pc:grpChg>
        <pc:grpChg chg="add mod">
          <ac:chgData name="Theresa Hodgson" userId="213b339f-9e68-4d61-b6e1-9aa385d3ff46" providerId="ADAL" clId="{5D30BB75-46EE-4E56-AC7A-147FD25904E8}" dt="2020-01-29T15:09:21.689" v="948" actId="164"/>
          <ac:grpSpMkLst>
            <pc:docMk/>
            <pc:sldMk cId="3596498030" sldId="368"/>
            <ac:grpSpMk id="53" creationId="{5B127AE2-D680-4A4B-97D0-0E0DE2B63299}"/>
          </ac:grpSpMkLst>
        </pc:grpChg>
        <pc:grpChg chg="add mod">
          <ac:chgData name="Theresa Hodgson" userId="213b339f-9e68-4d61-b6e1-9aa385d3ff46" providerId="ADAL" clId="{5D30BB75-46EE-4E56-AC7A-147FD25904E8}" dt="2020-01-29T15:09:21.689" v="948" actId="164"/>
          <ac:grpSpMkLst>
            <pc:docMk/>
            <pc:sldMk cId="3596498030" sldId="368"/>
            <ac:grpSpMk id="59" creationId="{701B1D24-91EF-4C5A-AE77-BE057FDD7B84}"/>
          </ac:grpSpMkLst>
        </pc:grpChg>
        <pc:grpChg chg="add mod">
          <ac:chgData name="Theresa Hodgson" userId="213b339f-9e68-4d61-b6e1-9aa385d3ff46" providerId="ADAL" clId="{5D30BB75-46EE-4E56-AC7A-147FD25904E8}" dt="2020-01-29T15:09:21.689" v="948" actId="164"/>
          <ac:grpSpMkLst>
            <pc:docMk/>
            <pc:sldMk cId="3596498030" sldId="368"/>
            <ac:grpSpMk id="65" creationId="{072AF3FC-9503-4D86-8DEC-1D1DDD4845FD}"/>
          </ac:grpSpMkLst>
        </pc:grpChg>
        <pc:grpChg chg="add del mod">
          <ac:chgData name="Theresa Hodgson" userId="213b339f-9e68-4d61-b6e1-9aa385d3ff46" providerId="ADAL" clId="{5D30BB75-46EE-4E56-AC7A-147FD25904E8}" dt="2020-01-29T15:08:44.923" v="904" actId="478"/>
          <ac:grpSpMkLst>
            <pc:docMk/>
            <pc:sldMk cId="3596498030" sldId="368"/>
            <ac:grpSpMk id="71" creationId="{B1A52273-A0D2-4D0D-944D-2D31259F0C6C}"/>
          </ac:grpSpMkLst>
        </pc:grpChg>
        <pc:grpChg chg="add mod">
          <ac:chgData name="Theresa Hodgson" userId="213b339f-9e68-4d61-b6e1-9aa385d3ff46" providerId="ADAL" clId="{5D30BB75-46EE-4E56-AC7A-147FD25904E8}" dt="2020-01-29T15:09:21.689" v="948" actId="164"/>
          <ac:grpSpMkLst>
            <pc:docMk/>
            <pc:sldMk cId="3596498030" sldId="368"/>
            <ac:grpSpMk id="77" creationId="{7B8CC191-3115-420B-ACEE-65E0821BFD9F}"/>
          </ac:grpSpMkLst>
        </pc:grpChg>
        <pc:grpChg chg="add del mod">
          <ac:chgData name="Theresa Hodgson" userId="213b339f-9e68-4d61-b6e1-9aa385d3ff46" providerId="ADAL" clId="{5D30BB75-46EE-4E56-AC7A-147FD25904E8}" dt="2020-01-29T15:08:42.731" v="903" actId="478"/>
          <ac:grpSpMkLst>
            <pc:docMk/>
            <pc:sldMk cId="3596498030" sldId="368"/>
            <ac:grpSpMk id="83" creationId="{15449079-514B-4C8B-96DA-CC12BBA50228}"/>
          </ac:grpSpMkLst>
        </pc:grpChg>
        <pc:grpChg chg="add mod">
          <ac:chgData name="Theresa Hodgson" userId="213b339f-9e68-4d61-b6e1-9aa385d3ff46" providerId="ADAL" clId="{5D30BB75-46EE-4E56-AC7A-147FD25904E8}" dt="2020-01-29T15:11:03.601" v="1025" actId="1035"/>
          <ac:grpSpMkLst>
            <pc:docMk/>
            <pc:sldMk cId="3596498030" sldId="368"/>
            <ac:grpSpMk id="90" creationId="{C86C875E-4B81-4E13-8B9E-47EF161DF693}"/>
          </ac:grpSpMkLst>
        </pc:grpChg>
        <pc:graphicFrameChg chg="del mod">
          <ac:chgData name="Theresa Hodgson" userId="213b339f-9e68-4d61-b6e1-9aa385d3ff46" providerId="ADAL" clId="{5D30BB75-46EE-4E56-AC7A-147FD25904E8}" dt="2020-01-29T15:09:13.714" v="947" actId="478"/>
          <ac:graphicFrameMkLst>
            <pc:docMk/>
            <pc:sldMk cId="3596498030" sldId="368"/>
            <ac:graphicFrameMk id="9" creationId="{2BAA1D33-4245-4A6D-A0FF-0A7CE130C64D}"/>
          </ac:graphicFrameMkLst>
        </pc:graphicFrameChg>
        <pc:graphicFrameChg chg="add mod modGraphic">
          <ac:chgData name="Theresa Hodgson" userId="213b339f-9e68-4d61-b6e1-9aa385d3ff46" providerId="ADAL" clId="{5D30BB75-46EE-4E56-AC7A-147FD25904E8}" dt="2020-01-29T15:11:54.091" v="1031" actId="1037"/>
          <ac:graphicFrameMkLst>
            <pc:docMk/>
            <pc:sldMk cId="3596498030" sldId="368"/>
            <ac:graphicFrameMk id="26" creationId="{D52B4C0B-06FB-41C7-9B70-FD4D6059161D}"/>
          </ac:graphicFrameMkLst>
        </pc:graphicFrameChg>
        <pc:graphicFrameChg chg="del mod">
          <ac:chgData name="Theresa Hodgson" userId="213b339f-9e68-4d61-b6e1-9aa385d3ff46" providerId="ADAL" clId="{5D30BB75-46EE-4E56-AC7A-147FD25904E8}" dt="2020-01-29T15:16:18.725" v="1141" actId="478"/>
          <ac:graphicFrameMkLst>
            <pc:docMk/>
            <pc:sldMk cId="3596498030" sldId="368"/>
            <ac:graphicFrameMk id="27" creationId="{B37A5117-F3E7-4F92-9B77-66CA9E668AD4}"/>
          </ac:graphicFrameMkLst>
        </pc:graphicFrameChg>
        <pc:graphicFrameChg chg="add del mod modGraphic">
          <ac:chgData name="Theresa Hodgson" userId="213b339f-9e68-4d61-b6e1-9aa385d3ff46" providerId="ADAL" clId="{5D30BB75-46EE-4E56-AC7A-147FD25904E8}" dt="2020-01-29T15:09:24.025" v="949" actId="21"/>
          <ac:graphicFrameMkLst>
            <pc:docMk/>
            <pc:sldMk cId="3596498030" sldId="368"/>
            <ac:graphicFrameMk id="28" creationId="{F6865FD1-F415-4C32-9AD9-0010520878C7}"/>
          </ac:graphicFrameMkLst>
        </pc:graphicFrameChg>
        <pc:graphicFrameChg chg="add modGraphic">
          <ac:chgData name="Theresa Hodgson" userId="213b339f-9e68-4d61-b6e1-9aa385d3ff46" providerId="ADAL" clId="{5D30BB75-46EE-4E56-AC7A-147FD25904E8}" dt="2020-01-30T10:26:22.985" v="3443" actId="207"/>
          <ac:graphicFrameMkLst>
            <pc:docMk/>
            <pc:sldMk cId="3596498030" sldId="368"/>
            <ac:graphicFrameMk id="89" creationId="{2767B1EA-2090-44F0-958A-06F4D9AC84FB}"/>
          </ac:graphicFrameMkLst>
        </pc:graphicFrameChg>
      </pc:sldChg>
      <pc:sldChg chg="addSp delSp modSp">
        <pc:chgData name="Theresa Hodgson" userId="213b339f-9e68-4d61-b6e1-9aa385d3ff46" providerId="ADAL" clId="{5D30BB75-46EE-4E56-AC7A-147FD25904E8}" dt="2020-01-30T10:30:24.934" v="3479" actId="1035"/>
        <pc:sldMkLst>
          <pc:docMk/>
          <pc:sldMk cId="477480248" sldId="370"/>
        </pc:sldMkLst>
        <pc:spChg chg="mod topLvl">
          <ac:chgData name="Theresa Hodgson" userId="213b339f-9e68-4d61-b6e1-9aa385d3ff46" providerId="ADAL" clId="{5D30BB75-46EE-4E56-AC7A-147FD25904E8}" dt="2020-01-30T10:26:42.679" v="3446" actId="164"/>
          <ac:spMkLst>
            <pc:docMk/>
            <pc:sldMk cId="477480248" sldId="370"/>
            <ac:spMk id="14" creationId="{002871C6-48A2-45CC-AC95-4BB0594D922C}"/>
          </ac:spMkLst>
        </pc:spChg>
        <pc:spChg chg="mod topLvl">
          <ac:chgData name="Theresa Hodgson" userId="213b339f-9e68-4d61-b6e1-9aa385d3ff46" providerId="ADAL" clId="{5D30BB75-46EE-4E56-AC7A-147FD25904E8}" dt="2020-01-30T10:26:42.679" v="3446" actId="164"/>
          <ac:spMkLst>
            <pc:docMk/>
            <pc:sldMk cId="477480248" sldId="370"/>
            <ac:spMk id="15" creationId="{FCA1C09A-493F-4F0B-AADF-F35341825452}"/>
          </ac:spMkLst>
        </pc:spChg>
        <pc:spChg chg="mod topLvl">
          <ac:chgData name="Theresa Hodgson" userId="213b339f-9e68-4d61-b6e1-9aa385d3ff46" providerId="ADAL" clId="{5D30BB75-46EE-4E56-AC7A-147FD25904E8}" dt="2020-01-30T10:30:24.934" v="3479" actId="1035"/>
          <ac:spMkLst>
            <pc:docMk/>
            <pc:sldMk cId="477480248" sldId="370"/>
            <ac:spMk id="16" creationId="{8A2884CF-538D-4033-B7F2-BD1DBE305A50}"/>
          </ac:spMkLst>
        </pc:spChg>
        <pc:spChg chg="del mod topLvl">
          <ac:chgData name="Theresa Hodgson" userId="213b339f-9e68-4d61-b6e1-9aa385d3ff46" providerId="ADAL" clId="{5D30BB75-46EE-4E56-AC7A-147FD25904E8}" dt="2020-01-29T15:21:42.460" v="1270" actId="478"/>
          <ac:spMkLst>
            <pc:docMk/>
            <pc:sldMk cId="477480248" sldId="370"/>
            <ac:spMk id="16" creationId="{C342A22D-DBDF-4E43-8D90-70AA8E04CEAD}"/>
          </ac:spMkLst>
        </pc:spChg>
        <pc:spChg chg="del">
          <ac:chgData name="Theresa Hodgson" userId="213b339f-9e68-4d61-b6e1-9aa385d3ff46" providerId="ADAL" clId="{5D30BB75-46EE-4E56-AC7A-147FD25904E8}" dt="2020-01-30T10:27:53.528" v="3468" actId="478"/>
          <ac:spMkLst>
            <pc:docMk/>
            <pc:sldMk cId="477480248" sldId="370"/>
            <ac:spMk id="17" creationId="{2404F55F-D913-4582-A841-21D9030DCB1E}"/>
          </ac:spMkLst>
        </pc:spChg>
        <pc:spChg chg="del mod topLvl">
          <ac:chgData name="Theresa Hodgson" userId="213b339f-9e68-4d61-b6e1-9aa385d3ff46" providerId="ADAL" clId="{5D30BB75-46EE-4E56-AC7A-147FD25904E8}" dt="2020-01-29T15:21:42.460" v="1270" actId="478"/>
          <ac:spMkLst>
            <pc:docMk/>
            <pc:sldMk cId="477480248" sldId="370"/>
            <ac:spMk id="17" creationId="{87A60AF4-88B8-4AE3-B9F3-B11777AD49DC}"/>
          </ac:spMkLst>
        </pc:spChg>
        <pc:spChg chg="mod">
          <ac:chgData name="Theresa Hodgson" userId="213b339f-9e68-4d61-b6e1-9aa385d3ff46" providerId="ADAL" clId="{5D30BB75-46EE-4E56-AC7A-147FD25904E8}" dt="2020-01-29T16:07:06.104" v="2375" actId="20577"/>
          <ac:spMkLst>
            <pc:docMk/>
            <pc:sldMk cId="477480248" sldId="370"/>
            <ac:spMk id="19" creationId="{5252A847-DE45-4FA3-A1F8-EEBEB845FF8E}"/>
          </ac:spMkLst>
        </pc:spChg>
        <pc:spChg chg="mod topLvl">
          <ac:chgData name="Theresa Hodgson" userId="213b339f-9e68-4d61-b6e1-9aa385d3ff46" providerId="ADAL" clId="{5D30BB75-46EE-4E56-AC7A-147FD25904E8}" dt="2020-01-30T10:26:42.679" v="3446" actId="164"/>
          <ac:spMkLst>
            <pc:docMk/>
            <pc:sldMk cId="477480248" sldId="370"/>
            <ac:spMk id="20" creationId="{89FCA526-B71F-475E-8E60-3C7C3BCE5B1B}"/>
          </ac:spMkLst>
        </pc:spChg>
        <pc:spChg chg="del topLvl">
          <ac:chgData name="Theresa Hodgson" userId="213b339f-9e68-4d61-b6e1-9aa385d3ff46" providerId="ADAL" clId="{5D30BB75-46EE-4E56-AC7A-147FD25904E8}" dt="2020-01-30T10:27:53.528" v="3468" actId="478"/>
          <ac:spMkLst>
            <pc:docMk/>
            <pc:sldMk cId="477480248" sldId="370"/>
            <ac:spMk id="21" creationId="{D522EDDB-4977-46A0-A3D2-47771C7842E3}"/>
          </ac:spMkLst>
        </pc:spChg>
        <pc:spChg chg="add mod">
          <ac:chgData name="Theresa Hodgson" userId="213b339f-9e68-4d61-b6e1-9aa385d3ff46" providerId="ADAL" clId="{5D30BB75-46EE-4E56-AC7A-147FD25904E8}" dt="2020-01-30T10:27:59.626" v="3470" actId="207"/>
          <ac:spMkLst>
            <pc:docMk/>
            <pc:sldMk cId="477480248" sldId="370"/>
            <ac:spMk id="22" creationId="{D3EE11CD-26A0-4B4A-80C8-CF54D21617B6}"/>
          </ac:spMkLst>
        </pc:spChg>
        <pc:spChg chg="add mod">
          <ac:chgData name="Theresa Hodgson" userId="213b339f-9e68-4d61-b6e1-9aa385d3ff46" providerId="ADAL" clId="{5D30BB75-46EE-4E56-AC7A-147FD25904E8}" dt="2020-01-30T10:28:04.040" v="3471" actId="207"/>
          <ac:spMkLst>
            <pc:docMk/>
            <pc:sldMk cId="477480248" sldId="370"/>
            <ac:spMk id="23" creationId="{E07536B9-669A-4202-9AC4-1322DB9C00AE}"/>
          </ac:spMkLst>
        </pc:spChg>
        <pc:grpChg chg="add del mod">
          <ac:chgData name="Theresa Hodgson" userId="213b339f-9e68-4d61-b6e1-9aa385d3ff46" providerId="ADAL" clId="{5D30BB75-46EE-4E56-AC7A-147FD25904E8}" dt="2020-01-30T10:26:44.329" v="3447" actId="21"/>
          <ac:grpSpMkLst>
            <pc:docMk/>
            <pc:sldMk cId="477480248" sldId="370"/>
            <ac:grpSpMk id="3" creationId="{588BB84D-AB1A-4AE4-854C-6DBEE395C111}"/>
          </ac:grpSpMkLst>
        </pc:grpChg>
        <pc:grpChg chg="add del">
          <ac:chgData name="Theresa Hodgson" userId="213b339f-9e68-4d61-b6e1-9aa385d3ff46" providerId="ADAL" clId="{5D30BB75-46EE-4E56-AC7A-147FD25904E8}" dt="2020-01-30T10:27:53.528" v="3468" actId="478"/>
          <ac:grpSpMkLst>
            <pc:docMk/>
            <pc:sldMk cId="477480248" sldId="370"/>
            <ac:grpSpMk id="13" creationId="{0F15B795-C75F-4500-BF88-7E63E5B2C616}"/>
          </ac:grpSpMkLst>
        </pc:grpChg>
        <pc:grpChg chg="add del mod">
          <ac:chgData name="Theresa Hodgson" userId="213b339f-9e68-4d61-b6e1-9aa385d3ff46" providerId="ADAL" clId="{5D30BB75-46EE-4E56-AC7A-147FD25904E8}" dt="2020-01-29T15:18:05.512" v="1189" actId="165"/>
          <ac:grpSpMkLst>
            <pc:docMk/>
            <pc:sldMk cId="477480248" sldId="370"/>
            <ac:grpSpMk id="13" creationId="{2B2F4E7A-A195-40F0-969F-A70116EAB208}"/>
          </ac:grpSpMkLst>
        </pc:grpChg>
        <pc:graphicFrameChg chg="add mod modGraphic">
          <ac:chgData name="Theresa Hodgson" userId="213b339f-9e68-4d61-b6e1-9aa385d3ff46" providerId="ADAL" clId="{5D30BB75-46EE-4E56-AC7A-147FD25904E8}" dt="2020-01-29T16:38:11.084" v="3339"/>
          <ac:graphicFrameMkLst>
            <pc:docMk/>
            <pc:sldMk cId="477480248" sldId="370"/>
            <ac:graphicFrameMk id="9" creationId="{4562D40E-B665-47E1-AC45-258BEE54DCC8}"/>
          </ac:graphicFrameMkLst>
        </pc:graphicFrameChg>
        <pc:graphicFrameChg chg="del mod">
          <ac:chgData name="Theresa Hodgson" userId="213b339f-9e68-4d61-b6e1-9aa385d3ff46" providerId="ADAL" clId="{5D30BB75-46EE-4E56-AC7A-147FD25904E8}" dt="2020-01-29T15:21:48.654" v="1271" actId="478"/>
          <ac:graphicFrameMkLst>
            <pc:docMk/>
            <pc:sldMk cId="477480248" sldId="370"/>
            <ac:graphicFrameMk id="10" creationId="{B445E42A-214E-4080-B5B3-EBC14C8EF3DC}"/>
          </ac:graphicFrameMkLst>
        </pc:graphicFrameChg>
        <pc:graphicFrameChg chg="del mod">
          <ac:chgData name="Theresa Hodgson" userId="213b339f-9e68-4d61-b6e1-9aa385d3ff46" providerId="ADAL" clId="{5D30BB75-46EE-4E56-AC7A-147FD25904E8}" dt="2020-01-29T15:21:48.654" v="1271" actId="478"/>
          <ac:graphicFrameMkLst>
            <pc:docMk/>
            <pc:sldMk cId="477480248" sldId="370"/>
            <ac:graphicFrameMk id="11" creationId="{8BDB99FA-2C5E-4421-9A9A-AA17D43C7104}"/>
          </ac:graphicFrameMkLst>
        </pc:graphicFrameChg>
        <pc:graphicFrameChg chg="add mod modGraphic">
          <ac:chgData name="Theresa Hodgson" userId="213b339f-9e68-4d61-b6e1-9aa385d3ff46" providerId="ADAL" clId="{5D30BB75-46EE-4E56-AC7A-147FD25904E8}" dt="2020-01-29T15:20:52.692" v="1260" actId="1036"/>
          <ac:graphicFrameMkLst>
            <pc:docMk/>
            <pc:sldMk cId="477480248" sldId="370"/>
            <ac:graphicFrameMk id="12" creationId="{9BA69975-C821-4AFE-A3B2-2C6874C9D89D}"/>
          </ac:graphicFrameMkLst>
        </pc:graphicFrameChg>
      </pc:sldChg>
      <pc:sldChg chg="addSp delSp modSp">
        <pc:chgData name="Theresa Hodgson" userId="213b339f-9e68-4d61-b6e1-9aa385d3ff46" providerId="ADAL" clId="{5D30BB75-46EE-4E56-AC7A-147FD25904E8}" dt="2020-01-29T16:39:49.534" v="3374" actId="20577"/>
        <pc:sldMkLst>
          <pc:docMk/>
          <pc:sldMk cId="3193655618" sldId="374"/>
        </pc:sldMkLst>
        <pc:spChg chg="mod">
          <ac:chgData name="Theresa Hodgson" userId="213b339f-9e68-4d61-b6e1-9aa385d3ff46" providerId="ADAL" clId="{5D30BB75-46EE-4E56-AC7A-147FD25904E8}" dt="2020-01-29T16:01:45.976" v="2262" actId="14100"/>
          <ac:spMkLst>
            <pc:docMk/>
            <pc:sldMk cId="3193655618" sldId="374"/>
            <ac:spMk id="13" creationId="{752BBC5E-56AC-4E9A-9D8A-22924223E4BE}"/>
          </ac:spMkLst>
        </pc:spChg>
        <pc:spChg chg="mod">
          <ac:chgData name="Theresa Hodgson" userId="213b339f-9e68-4d61-b6e1-9aa385d3ff46" providerId="ADAL" clId="{5D30BB75-46EE-4E56-AC7A-147FD25904E8}" dt="2020-01-29T16:01:36.560" v="2260" actId="14100"/>
          <ac:spMkLst>
            <pc:docMk/>
            <pc:sldMk cId="3193655618" sldId="374"/>
            <ac:spMk id="14" creationId="{9DA5ADE2-0370-43F3-8511-B28FC411BC2C}"/>
          </ac:spMkLst>
        </pc:spChg>
        <pc:spChg chg="mod">
          <ac:chgData name="Theresa Hodgson" userId="213b339f-9e68-4d61-b6e1-9aa385d3ff46" providerId="ADAL" clId="{5D30BB75-46EE-4E56-AC7A-147FD25904E8}" dt="2020-01-29T16:01:54.064" v="2263" actId="14100"/>
          <ac:spMkLst>
            <pc:docMk/>
            <pc:sldMk cId="3193655618" sldId="374"/>
            <ac:spMk id="15" creationId="{0700C1C0-FD86-4406-991E-12684C7C9B01}"/>
          </ac:spMkLst>
        </pc:spChg>
        <pc:spChg chg="mod">
          <ac:chgData name="Theresa Hodgson" userId="213b339f-9e68-4d61-b6e1-9aa385d3ff46" providerId="ADAL" clId="{5D30BB75-46EE-4E56-AC7A-147FD25904E8}" dt="2020-01-29T16:01:39.576" v="2261" actId="14100"/>
          <ac:spMkLst>
            <pc:docMk/>
            <pc:sldMk cId="3193655618" sldId="374"/>
            <ac:spMk id="16" creationId="{A1D3B781-9442-4983-A2D0-29011E2BFA17}"/>
          </ac:spMkLst>
        </pc:spChg>
        <pc:spChg chg="mod">
          <ac:chgData name="Theresa Hodgson" userId="213b339f-9e68-4d61-b6e1-9aa385d3ff46" providerId="ADAL" clId="{5D30BB75-46EE-4E56-AC7A-147FD25904E8}" dt="2020-01-29T16:39:49.534" v="3374" actId="20577"/>
          <ac:spMkLst>
            <pc:docMk/>
            <pc:sldMk cId="3193655618" sldId="374"/>
            <ac:spMk id="19" creationId="{5252A847-DE45-4FA3-A1F8-EEBEB845FF8E}"/>
          </ac:spMkLst>
        </pc:spChg>
        <pc:grpChg chg="add mod">
          <ac:chgData name="Theresa Hodgson" userId="213b339f-9e68-4d61-b6e1-9aa385d3ff46" providerId="ADAL" clId="{5D30BB75-46EE-4E56-AC7A-147FD25904E8}" dt="2020-01-29T15:43:53.861" v="1943" actId="1037"/>
          <ac:grpSpMkLst>
            <pc:docMk/>
            <pc:sldMk cId="3193655618" sldId="374"/>
            <ac:grpSpMk id="12" creationId="{5C8B2D56-826E-4B00-BBB5-BBAF44AB813B}"/>
          </ac:grpSpMkLst>
        </pc:grpChg>
        <pc:graphicFrameChg chg="add mod modGraphic">
          <ac:chgData name="Theresa Hodgson" userId="213b339f-9e68-4d61-b6e1-9aa385d3ff46" providerId="ADAL" clId="{5D30BB75-46EE-4E56-AC7A-147FD25904E8}" dt="2020-01-29T16:00:35.137" v="2209" actId="20577"/>
          <ac:graphicFrameMkLst>
            <pc:docMk/>
            <pc:sldMk cId="3193655618" sldId="374"/>
            <ac:graphicFrameMk id="9" creationId="{074BDB7F-1F2E-4924-B56E-C1755F525F4A}"/>
          </ac:graphicFrameMkLst>
        </pc:graphicFrameChg>
        <pc:graphicFrameChg chg="del mod">
          <ac:chgData name="Theresa Hodgson" userId="213b339f-9e68-4d61-b6e1-9aa385d3ff46" providerId="ADAL" clId="{5D30BB75-46EE-4E56-AC7A-147FD25904E8}" dt="2020-01-29T16:02:11.559" v="2267" actId="478"/>
          <ac:graphicFrameMkLst>
            <pc:docMk/>
            <pc:sldMk cId="3193655618" sldId="374"/>
            <ac:graphicFrameMk id="10" creationId="{4FE5BFA9-A659-4DEF-A159-370E7F960A80}"/>
          </ac:graphicFrameMkLst>
        </pc:graphicFrameChg>
        <pc:graphicFrameChg chg="add mod modGraphic">
          <ac:chgData name="Theresa Hodgson" userId="213b339f-9e68-4d61-b6e1-9aa385d3ff46" providerId="ADAL" clId="{5D30BB75-46EE-4E56-AC7A-147FD25904E8}" dt="2020-01-29T16:01:15.161" v="2258" actId="20577"/>
          <ac:graphicFrameMkLst>
            <pc:docMk/>
            <pc:sldMk cId="3193655618" sldId="374"/>
            <ac:graphicFrameMk id="11" creationId="{773F86BD-8578-4AB7-81C8-40A8551976C8}"/>
          </ac:graphicFrameMkLst>
        </pc:graphicFrameChg>
        <pc:graphicFrameChg chg="del mod">
          <ac:chgData name="Theresa Hodgson" userId="213b339f-9e68-4d61-b6e1-9aa385d3ff46" providerId="ADAL" clId="{5D30BB75-46EE-4E56-AC7A-147FD25904E8}" dt="2020-01-29T16:02:15.568" v="2268" actId="478"/>
          <ac:graphicFrameMkLst>
            <pc:docMk/>
            <pc:sldMk cId="3193655618" sldId="374"/>
            <ac:graphicFrameMk id="22" creationId="{2C41E1C1-B7BB-4C0B-97D1-20C26CC1B237}"/>
          </ac:graphicFrameMkLst>
        </pc:graphicFrameChg>
      </pc:sldChg>
      <pc:sldChg chg="addSp delSp modSp">
        <pc:chgData name="Theresa Hodgson" userId="213b339f-9e68-4d61-b6e1-9aa385d3ff46" providerId="ADAL" clId="{5D30BB75-46EE-4E56-AC7A-147FD25904E8}" dt="2020-01-30T10:29:17.738" v="3475" actId="121"/>
        <pc:sldMkLst>
          <pc:docMk/>
          <pc:sldMk cId="1114812364" sldId="375"/>
        </pc:sldMkLst>
        <pc:spChg chg="del">
          <ac:chgData name="Theresa Hodgson" userId="213b339f-9e68-4d61-b6e1-9aa385d3ff46" providerId="ADAL" clId="{5D30BB75-46EE-4E56-AC7A-147FD25904E8}" dt="2020-01-29T16:12:56.317" v="2453" actId="478"/>
          <ac:spMkLst>
            <pc:docMk/>
            <pc:sldMk cId="1114812364" sldId="375"/>
            <ac:spMk id="2" creationId="{B39D3167-4655-4DD6-BEAB-3E5089E754FB}"/>
          </ac:spMkLst>
        </pc:spChg>
        <pc:spChg chg="mod">
          <ac:chgData name="Theresa Hodgson" userId="213b339f-9e68-4d61-b6e1-9aa385d3ff46" providerId="ADAL" clId="{5D30BB75-46EE-4E56-AC7A-147FD25904E8}" dt="2020-01-30T10:25:21.847" v="3415" actId="20577"/>
          <ac:spMkLst>
            <pc:docMk/>
            <pc:sldMk cId="1114812364" sldId="375"/>
            <ac:spMk id="19" creationId="{5252A847-DE45-4FA3-A1F8-EEBEB845FF8E}"/>
          </ac:spMkLst>
        </pc:spChg>
        <pc:spChg chg="add del">
          <ac:chgData name="Theresa Hodgson" userId="213b339f-9e68-4d61-b6e1-9aa385d3ff46" providerId="ADAL" clId="{5D30BB75-46EE-4E56-AC7A-147FD25904E8}" dt="2020-01-29T16:34:26.358" v="3291" actId="21"/>
          <ac:spMkLst>
            <pc:docMk/>
            <pc:sldMk cId="1114812364" sldId="375"/>
            <ac:spMk id="52" creationId="{C2254C9C-5B93-4D20-810F-58521F9A99A5}"/>
          </ac:spMkLst>
        </pc:spChg>
        <pc:spChg chg="del">
          <ac:chgData name="Theresa Hodgson" userId="213b339f-9e68-4d61-b6e1-9aa385d3ff46" providerId="ADAL" clId="{5D30BB75-46EE-4E56-AC7A-147FD25904E8}" dt="2020-01-29T16:13:02.981" v="2455" actId="478"/>
          <ac:spMkLst>
            <pc:docMk/>
            <pc:sldMk cId="1114812364" sldId="375"/>
            <ac:spMk id="53" creationId="{43C6036F-CCEF-4160-AA4B-E1237DEBD28C}"/>
          </ac:spMkLst>
        </pc:spChg>
        <pc:spChg chg="add mod">
          <ac:chgData name="Theresa Hodgson" userId="213b339f-9e68-4d61-b6e1-9aa385d3ff46" providerId="ADAL" clId="{5D30BB75-46EE-4E56-AC7A-147FD25904E8}" dt="2020-01-29T16:30:05.279" v="2975" actId="1036"/>
          <ac:spMkLst>
            <pc:docMk/>
            <pc:sldMk cId="1114812364" sldId="375"/>
            <ac:spMk id="58" creationId="{724B6340-9F8C-499A-AC7E-6FE3848E2284}"/>
          </ac:spMkLst>
        </pc:spChg>
        <pc:spChg chg="add mod">
          <ac:chgData name="Theresa Hodgson" userId="213b339f-9e68-4d61-b6e1-9aa385d3ff46" providerId="ADAL" clId="{5D30BB75-46EE-4E56-AC7A-147FD25904E8}" dt="2020-01-29T16:30:05.279" v="2975" actId="1036"/>
          <ac:spMkLst>
            <pc:docMk/>
            <pc:sldMk cId="1114812364" sldId="375"/>
            <ac:spMk id="59" creationId="{58BEB6BB-BBFB-41EF-A567-3BDEA61B2F51}"/>
          </ac:spMkLst>
        </pc:spChg>
        <pc:spChg chg="add mod">
          <ac:chgData name="Theresa Hodgson" userId="213b339f-9e68-4d61-b6e1-9aa385d3ff46" providerId="ADAL" clId="{5D30BB75-46EE-4E56-AC7A-147FD25904E8}" dt="2020-01-29T16:30:05.279" v="2975" actId="1036"/>
          <ac:spMkLst>
            <pc:docMk/>
            <pc:sldMk cId="1114812364" sldId="375"/>
            <ac:spMk id="86" creationId="{A46BCE57-5147-4E31-BDD8-1869001F64A5}"/>
          </ac:spMkLst>
        </pc:spChg>
        <pc:spChg chg="add mod">
          <ac:chgData name="Theresa Hodgson" userId="213b339f-9e68-4d61-b6e1-9aa385d3ff46" providerId="ADAL" clId="{5D30BB75-46EE-4E56-AC7A-147FD25904E8}" dt="2020-01-29T16:30:05.279" v="2975" actId="1036"/>
          <ac:spMkLst>
            <pc:docMk/>
            <pc:sldMk cId="1114812364" sldId="375"/>
            <ac:spMk id="87" creationId="{3C23C0E0-C507-481B-A992-385E773E5E5C}"/>
          </ac:spMkLst>
        </pc:spChg>
        <pc:spChg chg="add mod">
          <ac:chgData name="Theresa Hodgson" userId="213b339f-9e68-4d61-b6e1-9aa385d3ff46" providerId="ADAL" clId="{5D30BB75-46EE-4E56-AC7A-147FD25904E8}" dt="2020-01-29T16:30:19.342" v="2978" actId="555"/>
          <ac:spMkLst>
            <pc:docMk/>
            <pc:sldMk cId="1114812364" sldId="375"/>
            <ac:spMk id="88" creationId="{63B4040C-856D-485B-9E2B-9BD0697D4C42}"/>
          </ac:spMkLst>
        </pc:spChg>
        <pc:spChg chg="add mod">
          <ac:chgData name="Theresa Hodgson" userId="213b339f-9e68-4d61-b6e1-9aa385d3ff46" providerId="ADAL" clId="{5D30BB75-46EE-4E56-AC7A-147FD25904E8}" dt="2020-01-29T16:30:19.342" v="2978" actId="555"/>
          <ac:spMkLst>
            <pc:docMk/>
            <pc:sldMk cId="1114812364" sldId="375"/>
            <ac:spMk id="89" creationId="{BEB46EF4-A998-421A-A5D3-4F41F973CBC2}"/>
          </ac:spMkLst>
        </pc:spChg>
        <pc:spChg chg="add mod">
          <ac:chgData name="Theresa Hodgson" userId="213b339f-9e68-4d61-b6e1-9aa385d3ff46" providerId="ADAL" clId="{5D30BB75-46EE-4E56-AC7A-147FD25904E8}" dt="2020-01-29T16:30:19.342" v="2978" actId="555"/>
          <ac:spMkLst>
            <pc:docMk/>
            <pc:sldMk cId="1114812364" sldId="375"/>
            <ac:spMk id="90" creationId="{B90DC477-AE57-4560-855C-F24B80156987}"/>
          </ac:spMkLst>
        </pc:spChg>
        <pc:spChg chg="add mod">
          <ac:chgData name="Theresa Hodgson" userId="213b339f-9e68-4d61-b6e1-9aa385d3ff46" providerId="ADAL" clId="{5D30BB75-46EE-4E56-AC7A-147FD25904E8}" dt="2020-01-29T16:30:19.342" v="2978" actId="555"/>
          <ac:spMkLst>
            <pc:docMk/>
            <pc:sldMk cId="1114812364" sldId="375"/>
            <ac:spMk id="91" creationId="{4287DDCE-C770-48BF-B7D2-32F67BBD9FCA}"/>
          </ac:spMkLst>
        </pc:spChg>
        <pc:spChg chg="add mod">
          <ac:chgData name="Theresa Hodgson" userId="213b339f-9e68-4d61-b6e1-9aa385d3ff46" providerId="ADAL" clId="{5D30BB75-46EE-4E56-AC7A-147FD25904E8}" dt="2020-01-30T10:25:52.336" v="3438" actId="1036"/>
          <ac:spMkLst>
            <pc:docMk/>
            <pc:sldMk cId="1114812364" sldId="375"/>
            <ac:spMk id="92" creationId="{04ACA679-7B49-4C29-AF87-653EE87049A1}"/>
          </ac:spMkLst>
        </pc:spChg>
        <pc:grpChg chg="add del mod">
          <ac:chgData name="Theresa Hodgson" userId="213b339f-9e68-4d61-b6e1-9aa385d3ff46" providerId="ADAL" clId="{5D30BB75-46EE-4E56-AC7A-147FD25904E8}" dt="2020-01-29T16:34:26.358" v="3291" actId="21"/>
          <ac:grpSpMkLst>
            <pc:docMk/>
            <pc:sldMk cId="1114812364" sldId="375"/>
            <ac:grpSpMk id="3" creationId="{8B04D38C-60AC-4861-B9D5-AD1BFF3FCDAC}"/>
          </ac:grpSpMkLst>
        </pc:grpChg>
        <pc:grpChg chg="add del mod">
          <ac:chgData name="Theresa Hodgson" userId="213b339f-9e68-4d61-b6e1-9aa385d3ff46" providerId="ADAL" clId="{5D30BB75-46EE-4E56-AC7A-147FD25904E8}" dt="2020-01-29T16:34:26.358" v="3291" actId="21"/>
          <ac:grpSpMkLst>
            <pc:docMk/>
            <pc:sldMk cId="1114812364" sldId="375"/>
            <ac:grpSpMk id="4" creationId="{09E7CE5B-79FD-432E-B1DB-309F9799B627}"/>
          </ac:grpSpMkLst>
        </pc:grpChg>
        <pc:grpChg chg="del">
          <ac:chgData name="Theresa Hodgson" userId="213b339f-9e68-4d61-b6e1-9aa385d3ff46" providerId="ADAL" clId="{5D30BB75-46EE-4E56-AC7A-147FD25904E8}" dt="2020-01-29T16:12:56.317" v="2453" actId="478"/>
          <ac:grpSpMkLst>
            <pc:docMk/>
            <pc:sldMk cId="1114812364" sldId="375"/>
            <ac:grpSpMk id="32" creationId="{5BEBF7BC-07E7-495B-BB5F-3941AF5C2152}"/>
          </ac:grpSpMkLst>
        </pc:grpChg>
        <pc:grpChg chg="add del mod">
          <ac:chgData name="Theresa Hodgson" userId="213b339f-9e68-4d61-b6e1-9aa385d3ff46" providerId="ADAL" clId="{5D30BB75-46EE-4E56-AC7A-147FD25904E8}" dt="2020-01-29T16:29:28.141" v="2969" actId="478"/>
          <ac:grpSpMkLst>
            <pc:docMk/>
            <pc:sldMk cId="1114812364" sldId="375"/>
            <ac:grpSpMk id="64" creationId="{95C5A90D-1B5A-47DF-9549-A74672A4FAD1}"/>
          </ac:grpSpMkLst>
        </pc:grpChg>
        <pc:grpChg chg="add mod">
          <ac:chgData name="Theresa Hodgson" userId="213b339f-9e68-4d61-b6e1-9aa385d3ff46" providerId="ADAL" clId="{5D30BB75-46EE-4E56-AC7A-147FD25904E8}" dt="2020-01-30T10:25:52.336" v="3438" actId="1036"/>
          <ac:grpSpMkLst>
            <pc:docMk/>
            <pc:sldMk cId="1114812364" sldId="375"/>
            <ac:grpSpMk id="97" creationId="{7BE946E9-2DC5-4EF6-91CE-890111082728}"/>
          </ac:grpSpMkLst>
        </pc:grpChg>
        <pc:grpChg chg="add mod">
          <ac:chgData name="Theresa Hodgson" userId="213b339f-9e68-4d61-b6e1-9aa385d3ff46" providerId="ADAL" clId="{5D30BB75-46EE-4E56-AC7A-147FD25904E8}" dt="2020-01-30T10:25:52.336" v="3438" actId="1036"/>
          <ac:grpSpMkLst>
            <pc:docMk/>
            <pc:sldMk cId="1114812364" sldId="375"/>
            <ac:grpSpMk id="102" creationId="{BF365243-B9A0-40A0-8F28-D77F60EBD2DC}"/>
          </ac:grpSpMkLst>
        </pc:grpChg>
        <pc:graphicFrameChg chg="add del mod modGraphic">
          <ac:chgData name="Theresa Hodgson" userId="213b339f-9e68-4d61-b6e1-9aa385d3ff46" providerId="ADAL" clId="{5D30BB75-46EE-4E56-AC7A-147FD25904E8}" dt="2020-01-29T16:34:26.358" v="3291" actId="21"/>
          <ac:graphicFrameMkLst>
            <pc:docMk/>
            <pc:sldMk cId="1114812364" sldId="375"/>
            <ac:graphicFrameMk id="5" creationId="{4415C0D2-C878-42D1-9D70-7AB89B2C6B29}"/>
          </ac:graphicFrameMkLst>
        </pc:graphicFrameChg>
        <pc:graphicFrameChg chg="del">
          <ac:chgData name="Theresa Hodgson" userId="213b339f-9e68-4d61-b6e1-9aa385d3ff46" providerId="ADAL" clId="{5D30BB75-46EE-4E56-AC7A-147FD25904E8}" dt="2020-01-29T16:12:56.317" v="2453" actId="478"/>
          <ac:graphicFrameMkLst>
            <pc:docMk/>
            <pc:sldMk cId="1114812364" sldId="375"/>
            <ac:graphicFrameMk id="31" creationId="{5FA9099C-DF4A-4CD9-8445-77E2D3C7DE6B}"/>
          </ac:graphicFrameMkLst>
        </pc:graphicFrameChg>
        <pc:graphicFrameChg chg="del">
          <ac:chgData name="Theresa Hodgson" userId="213b339f-9e68-4d61-b6e1-9aa385d3ff46" providerId="ADAL" clId="{5D30BB75-46EE-4E56-AC7A-147FD25904E8}" dt="2020-01-29T16:12:56.317" v="2453" actId="478"/>
          <ac:graphicFrameMkLst>
            <pc:docMk/>
            <pc:sldMk cId="1114812364" sldId="375"/>
            <ac:graphicFrameMk id="54" creationId="{94A69A5E-D0E0-42EF-B6FB-6683F7A1A2CC}"/>
          </ac:graphicFrameMkLst>
        </pc:graphicFrameChg>
        <pc:graphicFrameChg chg="add del mod modGraphic">
          <ac:chgData name="Theresa Hodgson" userId="213b339f-9e68-4d61-b6e1-9aa385d3ff46" providerId="ADAL" clId="{5D30BB75-46EE-4E56-AC7A-147FD25904E8}" dt="2020-01-29T16:34:26.358" v="3291" actId="21"/>
          <ac:graphicFrameMkLst>
            <pc:docMk/>
            <pc:sldMk cId="1114812364" sldId="375"/>
            <ac:graphicFrameMk id="55" creationId="{3930B945-0183-420D-8F4C-571FB1463673}"/>
          </ac:graphicFrameMkLst>
        </pc:graphicFrameChg>
        <pc:graphicFrameChg chg="add del mod modGraphic">
          <ac:chgData name="Theresa Hodgson" userId="213b339f-9e68-4d61-b6e1-9aa385d3ff46" providerId="ADAL" clId="{5D30BB75-46EE-4E56-AC7A-147FD25904E8}" dt="2020-01-29T16:34:26.358" v="3291" actId="21"/>
          <ac:graphicFrameMkLst>
            <pc:docMk/>
            <pc:sldMk cId="1114812364" sldId="375"/>
            <ac:graphicFrameMk id="56" creationId="{7535CD3E-1E2D-461C-87EE-2FAEFA262699}"/>
          </ac:graphicFrameMkLst>
        </pc:graphicFrameChg>
        <pc:graphicFrameChg chg="del">
          <ac:chgData name="Theresa Hodgson" userId="213b339f-9e68-4d61-b6e1-9aa385d3ff46" providerId="ADAL" clId="{5D30BB75-46EE-4E56-AC7A-147FD25904E8}" dt="2020-01-29T16:12:56.317" v="2453" actId="478"/>
          <ac:graphicFrameMkLst>
            <pc:docMk/>
            <pc:sldMk cId="1114812364" sldId="375"/>
            <ac:graphicFrameMk id="57" creationId="{56E71C4B-432F-4E08-B6A8-614B8A6AA0FE}"/>
          </ac:graphicFrameMkLst>
        </pc:graphicFrameChg>
        <pc:graphicFrameChg chg="add del mod">
          <ac:chgData name="Theresa Hodgson" userId="213b339f-9e68-4d61-b6e1-9aa385d3ff46" providerId="ADAL" clId="{5D30BB75-46EE-4E56-AC7A-147FD25904E8}" dt="2020-01-29T16:13:35.117" v="2461" actId="478"/>
          <ac:graphicFrameMkLst>
            <pc:docMk/>
            <pc:sldMk cId="1114812364" sldId="375"/>
            <ac:graphicFrameMk id="60" creationId="{EBEBCAAA-6A1C-41B6-9F47-8CCEA7C0A0F4}"/>
          </ac:graphicFrameMkLst>
        </pc:graphicFrameChg>
        <pc:graphicFrameChg chg="add del mod">
          <ac:chgData name="Theresa Hodgson" userId="213b339f-9e68-4d61-b6e1-9aa385d3ff46" providerId="ADAL" clId="{5D30BB75-46EE-4E56-AC7A-147FD25904E8}" dt="2020-01-29T16:29:28.141" v="2969" actId="478"/>
          <ac:graphicFrameMkLst>
            <pc:docMk/>
            <pc:sldMk cId="1114812364" sldId="375"/>
            <ac:graphicFrameMk id="61" creationId="{E88A9739-CC6C-4883-8DA6-03E79ABA7101}"/>
          </ac:graphicFrameMkLst>
        </pc:graphicFrameChg>
        <pc:graphicFrameChg chg="add del mod">
          <ac:chgData name="Theresa Hodgson" userId="213b339f-9e68-4d61-b6e1-9aa385d3ff46" providerId="ADAL" clId="{5D30BB75-46EE-4E56-AC7A-147FD25904E8}" dt="2020-01-29T16:29:28.141" v="2969" actId="478"/>
          <ac:graphicFrameMkLst>
            <pc:docMk/>
            <pc:sldMk cId="1114812364" sldId="375"/>
            <ac:graphicFrameMk id="62" creationId="{DE9154D6-C0A6-43E0-A68B-C4CF32ACCFB2}"/>
          </ac:graphicFrameMkLst>
        </pc:graphicFrameChg>
        <pc:graphicFrameChg chg="add del mod">
          <ac:chgData name="Theresa Hodgson" userId="213b339f-9e68-4d61-b6e1-9aa385d3ff46" providerId="ADAL" clId="{5D30BB75-46EE-4E56-AC7A-147FD25904E8}" dt="2020-01-29T16:29:28.141" v="2969" actId="478"/>
          <ac:graphicFrameMkLst>
            <pc:docMk/>
            <pc:sldMk cId="1114812364" sldId="375"/>
            <ac:graphicFrameMk id="63" creationId="{D61C6DEE-CB6E-476B-8B19-E29D3DA76D9F}"/>
          </ac:graphicFrameMkLst>
        </pc:graphicFrameChg>
        <pc:graphicFrameChg chg="add del mod modGraphic">
          <ac:chgData name="Theresa Hodgson" userId="213b339f-9e68-4d61-b6e1-9aa385d3ff46" providerId="ADAL" clId="{5D30BB75-46EE-4E56-AC7A-147FD25904E8}" dt="2020-01-29T16:34:26.358" v="3291" actId="21"/>
          <ac:graphicFrameMkLst>
            <pc:docMk/>
            <pc:sldMk cId="1114812364" sldId="375"/>
            <ac:graphicFrameMk id="84" creationId="{56584552-ED44-456C-B83F-65056BF90422}"/>
          </ac:graphicFrameMkLst>
        </pc:graphicFrameChg>
        <pc:graphicFrameChg chg="add del mod modGraphic">
          <ac:chgData name="Theresa Hodgson" userId="213b339f-9e68-4d61-b6e1-9aa385d3ff46" providerId="ADAL" clId="{5D30BB75-46EE-4E56-AC7A-147FD25904E8}" dt="2020-01-29T16:34:26.358" v="3291" actId="21"/>
          <ac:graphicFrameMkLst>
            <pc:docMk/>
            <pc:sldMk cId="1114812364" sldId="375"/>
            <ac:graphicFrameMk id="85" creationId="{A1D16616-2059-44C0-8625-EB481820CBEF}"/>
          </ac:graphicFrameMkLst>
        </pc:graphicFrameChg>
        <pc:graphicFrameChg chg="add mod">
          <ac:chgData name="Theresa Hodgson" userId="213b339f-9e68-4d61-b6e1-9aa385d3ff46" providerId="ADAL" clId="{5D30BB75-46EE-4E56-AC7A-147FD25904E8}" dt="2020-01-30T10:25:52.336" v="3438" actId="1036"/>
          <ac:graphicFrameMkLst>
            <pc:docMk/>
            <pc:sldMk cId="1114812364" sldId="375"/>
            <ac:graphicFrameMk id="93" creationId="{3AE09A84-89A6-43E7-B67C-C74D583C4ADD}"/>
          </ac:graphicFrameMkLst>
        </pc:graphicFrameChg>
        <pc:graphicFrameChg chg="add mod">
          <ac:chgData name="Theresa Hodgson" userId="213b339f-9e68-4d61-b6e1-9aa385d3ff46" providerId="ADAL" clId="{5D30BB75-46EE-4E56-AC7A-147FD25904E8}" dt="2020-01-30T10:25:52.336" v="3438" actId="1036"/>
          <ac:graphicFrameMkLst>
            <pc:docMk/>
            <pc:sldMk cId="1114812364" sldId="375"/>
            <ac:graphicFrameMk id="94" creationId="{B35CCA62-4657-463F-9EC1-E8E82120A21D}"/>
          </ac:graphicFrameMkLst>
        </pc:graphicFrameChg>
        <pc:graphicFrameChg chg="add mod">
          <ac:chgData name="Theresa Hodgson" userId="213b339f-9e68-4d61-b6e1-9aa385d3ff46" providerId="ADAL" clId="{5D30BB75-46EE-4E56-AC7A-147FD25904E8}" dt="2020-01-30T10:25:52.336" v="3438" actId="1036"/>
          <ac:graphicFrameMkLst>
            <pc:docMk/>
            <pc:sldMk cId="1114812364" sldId="375"/>
            <ac:graphicFrameMk id="95" creationId="{589ED55F-5E5E-45AC-A2F0-86F1FB69796B}"/>
          </ac:graphicFrameMkLst>
        </pc:graphicFrameChg>
        <pc:graphicFrameChg chg="add mod modGraphic">
          <ac:chgData name="Theresa Hodgson" userId="213b339f-9e68-4d61-b6e1-9aa385d3ff46" providerId="ADAL" clId="{5D30BB75-46EE-4E56-AC7A-147FD25904E8}" dt="2020-01-30T10:29:17.738" v="3475" actId="121"/>
          <ac:graphicFrameMkLst>
            <pc:docMk/>
            <pc:sldMk cId="1114812364" sldId="375"/>
            <ac:graphicFrameMk id="96" creationId="{56AA0D0D-D902-4134-98E1-F4247E4132AE}"/>
          </ac:graphicFrameMkLst>
        </pc:graphicFrameChg>
        <pc:graphicFrameChg chg="add mod">
          <ac:chgData name="Theresa Hodgson" userId="213b339f-9e68-4d61-b6e1-9aa385d3ff46" providerId="ADAL" clId="{5D30BB75-46EE-4E56-AC7A-147FD25904E8}" dt="2020-01-30T10:25:52.336" v="3438" actId="1036"/>
          <ac:graphicFrameMkLst>
            <pc:docMk/>
            <pc:sldMk cId="1114812364" sldId="375"/>
            <ac:graphicFrameMk id="107" creationId="{1519315D-4343-4E58-8C13-97D9D31CEC50}"/>
          </ac:graphicFrameMkLst>
        </pc:graphicFrameChg>
      </pc:sldChg>
      <pc:sldChg chg="del">
        <pc:chgData name="Theresa Hodgson" userId="213b339f-9e68-4d61-b6e1-9aa385d3ff46" providerId="ADAL" clId="{5D30BB75-46EE-4E56-AC7A-147FD25904E8}" dt="2020-01-29T16:30:33.051" v="2980" actId="47"/>
        <pc:sldMkLst>
          <pc:docMk/>
          <pc:sldMk cId="298080064" sldId="376"/>
        </pc:sldMkLst>
      </pc:sldChg>
      <pc:sldChg chg="addSp delSp modSp">
        <pc:chgData name="Theresa Hodgson" userId="213b339f-9e68-4d61-b6e1-9aa385d3ff46" providerId="ADAL" clId="{5D30BB75-46EE-4E56-AC7A-147FD25904E8}" dt="2020-01-30T10:26:09.392" v="3440" actId="207"/>
        <pc:sldMkLst>
          <pc:docMk/>
          <pc:sldMk cId="3008345546" sldId="379"/>
        </pc:sldMkLst>
        <pc:spChg chg="del">
          <ac:chgData name="Theresa Hodgson" userId="213b339f-9e68-4d61-b6e1-9aa385d3ff46" providerId="ADAL" clId="{5D30BB75-46EE-4E56-AC7A-147FD25904E8}" dt="2020-01-29T14:34:06.664" v="255" actId="478"/>
          <ac:spMkLst>
            <pc:docMk/>
            <pc:sldMk cId="3008345546" sldId="379"/>
            <ac:spMk id="3" creationId="{27CEF015-0FD6-4DE4-9BB0-A479B74BD489}"/>
          </ac:spMkLst>
        </pc:spChg>
        <pc:spChg chg="add">
          <ac:chgData name="Theresa Hodgson" userId="213b339f-9e68-4d61-b6e1-9aa385d3ff46" providerId="ADAL" clId="{5D30BB75-46EE-4E56-AC7A-147FD25904E8}" dt="2020-01-29T14:35:12.428" v="274"/>
          <ac:spMkLst>
            <pc:docMk/>
            <pc:sldMk cId="3008345546" sldId="379"/>
            <ac:spMk id="10" creationId="{A7ED7B0B-4B2F-49E6-BE2B-F1EF2ABCA788}"/>
          </ac:spMkLst>
        </pc:spChg>
        <pc:spChg chg="add del">
          <ac:chgData name="Theresa Hodgson" userId="213b339f-9e68-4d61-b6e1-9aa385d3ff46" providerId="ADAL" clId="{5D30BB75-46EE-4E56-AC7A-147FD25904E8}" dt="2020-01-29T14:35:41.134" v="277" actId="478"/>
          <ac:spMkLst>
            <pc:docMk/>
            <pc:sldMk cId="3008345546" sldId="379"/>
            <ac:spMk id="15" creationId="{BC61A1A4-00DA-48DD-AFD0-FF81A1AD5457}"/>
          </ac:spMkLst>
        </pc:spChg>
        <pc:spChg chg="add del">
          <ac:chgData name="Theresa Hodgson" userId="213b339f-9e68-4d61-b6e1-9aa385d3ff46" providerId="ADAL" clId="{5D30BB75-46EE-4E56-AC7A-147FD25904E8}" dt="2020-01-29T14:35:41.134" v="277" actId="478"/>
          <ac:spMkLst>
            <pc:docMk/>
            <pc:sldMk cId="3008345546" sldId="379"/>
            <ac:spMk id="16" creationId="{68ED5ECF-02AD-4036-ABBF-323AF189CAD3}"/>
          </ac:spMkLst>
        </pc:spChg>
        <pc:spChg chg="add del">
          <ac:chgData name="Theresa Hodgson" userId="213b339f-9e68-4d61-b6e1-9aa385d3ff46" providerId="ADAL" clId="{5D30BB75-46EE-4E56-AC7A-147FD25904E8}" dt="2020-01-29T14:35:41.134" v="277" actId="478"/>
          <ac:spMkLst>
            <pc:docMk/>
            <pc:sldMk cId="3008345546" sldId="379"/>
            <ac:spMk id="17" creationId="{31AF6C5B-88FD-4C09-8E50-2AB775D5A688}"/>
          </ac:spMkLst>
        </pc:spChg>
        <pc:spChg chg="mod">
          <ac:chgData name="Theresa Hodgson" userId="213b339f-9e68-4d61-b6e1-9aa385d3ff46" providerId="ADAL" clId="{5D30BB75-46EE-4E56-AC7A-147FD25904E8}" dt="2020-01-29T14:34:17.999" v="259" actId="20577"/>
          <ac:spMkLst>
            <pc:docMk/>
            <pc:sldMk cId="3008345546" sldId="379"/>
            <ac:spMk id="19" creationId="{5252A847-DE45-4FA3-A1F8-EEBEB845FF8E}"/>
          </ac:spMkLst>
        </pc:spChg>
        <pc:spChg chg="add del">
          <ac:chgData name="Theresa Hodgson" userId="213b339f-9e68-4d61-b6e1-9aa385d3ff46" providerId="ADAL" clId="{5D30BB75-46EE-4E56-AC7A-147FD25904E8}" dt="2020-01-29T14:35:41.134" v="277" actId="478"/>
          <ac:spMkLst>
            <pc:docMk/>
            <pc:sldMk cId="3008345546" sldId="379"/>
            <ac:spMk id="20" creationId="{41D9EDE4-86A5-463F-940B-2C68C2D71816}"/>
          </ac:spMkLst>
        </pc:spChg>
        <pc:spChg chg="add">
          <ac:chgData name="Theresa Hodgson" userId="213b339f-9e68-4d61-b6e1-9aa385d3ff46" providerId="ADAL" clId="{5D30BB75-46EE-4E56-AC7A-147FD25904E8}" dt="2020-01-29T14:35:41.586" v="278"/>
          <ac:spMkLst>
            <pc:docMk/>
            <pc:sldMk cId="3008345546" sldId="379"/>
            <ac:spMk id="23" creationId="{2268F163-1D4B-4563-BAFF-3211EFB3B967}"/>
          </ac:spMkLst>
        </pc:spChg>
        <pc:spChg chg="add">
          <ac:chgData name="Theresa Hodgson" userId="213b339f-9e68-4d61-b6e1-9aa385d3ff46" providerId="ADAL" clId="{5D30BB75-46EE-4E56-AC7A-147FD25904E8}" dt="2020-01-29T14:35:41.586" v="278"/>
          <ac:spMkLst>
            <pc:docMk/>
            <pc:sldMk cId="3008345546" sldId="379"/>
            <ac:spMk id="24" creationId="{83D9FC13-88A3-4CAD-9257-BF0C9154B675}"/>
          </ac:spMkLst>
        </pc:spChg>
        <pc:spChg chg="del">
          <ac:chgData name="Theresa Hodgson" userId="213b339f-9e68-4d61-b6e1-9aa385d3ff46" providerId="ADAL" clId="{5D30BB75-46EE-4E56-AC7A-147FD25904E8}" dt="2020-01-29T14:34:06.664" v="255" actId="478"/>
          <ac:spMkLst>
            <pc:docMk/>
            <pc:sldMk cId="3008345546" sldId="379"/>
            <ac:spMk id="42" creationId="{5110F34E-E4EC-4F1E-9282-197FB1B75992}"/>
          </ac:spMkLst>
        </pc:spChg>
        <pc:grpChg chg="add mod">
          <ac:chgData name="Theresa Hodgson" userId="213b339f-9e68-4d61-b6e1-9aa385d3ff46" providerId="ADAL" clId="{5D30BB75-46EE-4E56-AC7A-147FD25904E8}" dt="2020-01-29T14:52:14.914" v="446" actId="164"/>
          <ac:grpSpMkLst>
            <pc:docMk/>
            <pc:sldMk cId="3008345546" sldId="379"/>
            <ac:grpSpMk id="4" creationId="{1C9B0DFA-2CF6-424B-9250-4AB7B7E67A62}"/>
          </ac:grpSpMkLst>
        </pc:grpChg>
        <pc:graphicFrameChg chg="del">
          <ac:chgData name="Theresa Hodgson" userId="213b339f-9e68-4d61-b6e1-9aa385d3ff46" providerId="ADAL" clId="{5D30BB75-46EE-4E56-AC7A-147FD25904E8}" dt="2020-01-29T14:34:06.664" v="255" actId="478"/>
          <ac:graphicFrameMkLst>
            <pc:docMk/>
            <pc:sldMk cId="3008345546" sldId="379"/>
            <ac:graphicFrameMk id="11" creationId="{04A2E037-F79E-4D16-BFDF-73E8C9BFF5AB}"/>
          </ac:graphicFrameMkLst>
        </pc:graphicFrameChg>
        <pc:graphicFrameChg chg="del">
          <ac:chgData name="Theresa Hodgson" userId="213b339f-9e68-4d61-b6e1-9aa385d3ff46" providerId="ADAL" clId="{5D30BB75-46EE-4E56-AC7A-147FD25904E8}" dt="2020-01-29T14:34:06.664" v="255" actId="478"/>
          <ac:graphicFrameMkLst>
            <pc:docMk/>
            <pc:sldMk cId="3008345546" sldId="379"/>
            <ac:graphicFrameMk id="12" creationId="{7022A2E3-0DD1-4392-A27B-26BD9C769A1B}"/>
          </ac:graphicFrameMkLst>
        </pc:graphicFrameChg>
        <pc:graphicFrameChg chg="add del">
          <ac:chgData name="Theresa Hodgson" userId="213b339f-9e68-4d61-b6e1-9aa385d3ff46" providerId="ADAL" clId="{5D30BB75-46EE-4E56-AC7A-147FD25904E8}" dt="2020-01-29T14:35:41.134" v="277" actId="478"/>
          <ac:graphicFrameMkLst>
            <pc:docMk/>
            <pc:sldMk cId="3008345546" sldId="379"/>
            <ac:graphicFrameMk id="13" creationId="{29F2E926-0A7C-4CB1-8048-853CB36BFD2A}"/>
          </ac:graphicFrameMkLst>
        </pc:graphicFrameChg>
        <pc:graphicFrameChg chg="add del">
          <ac:chgData name="Theresa Hodgson" userId="213b339f-9e68-4d61-b6e1-9aa385d3ff46" providerId="ADAL" clId="{5D30BB75-46EE-4E56-AC7A-147FD25904E8}" dt="2020-01-29T14:35:41.134" v="277" actId="478"/>
          <ac:graphicFrameMkLst>
            <pc:docMk/>
            <pc:sldMk cId="3008345546" sldId="379"/>
            <ac:graphicFrameMk id="14" creationId="{2E8A9C5C-B18C-4D99-B754-C83C7C40FB2F}"/>
          </ac:graphicFrameMkLst>
        </pc:graphicFrameChg>
        <pc:graphicFrameChg chg="add">
          <ac:chgData name="Theresa Hodgson" userId="213b339f-9e68-4d61-b6e1-9aa385d3ff46" providerId="ADAL" clId="{5D30BB75-46EE-4E56-AC7A-147FD25904E8}" dt="2020-01-29T14:35:41.586" v="278"/>
          <ac:graphicFrameMkLst>
            <pc:docMk/>
            <pc:sldMk cId="3008345546" sldId="379"/>
            <ac:graphicFrameMk id="21" creationId="{48DE317F-57C8-40B5-8A00-B8742B94BD77}"/>
          </ac:graphicFrameMkLst>
        </pc:graphicFrameChg>
        <pc:graphicFrameChg chg="add modGraphic">
          <ac:chgData name="Theresa Hodgson" userId="213b339f-9e68-4d61-b6e1-9aa385d3ff46" providerId="ADAL" clId="{5D30BB75-46EE-4E56-AC7A-147FD25904E8}" dt="2020-01-29T15:43:21.433" v="1939" actId="403"/>
          <ac:graphicFrameMkLst>
            <pc:docMk/>
            <pc:sldMk cId="3008345546" sldId="379"/>
            <ac:graphicFrameMk id="22" creationId="{93C84610-FBB7-4A76-ACAE-815ED6FD43FB}"/>
          </ac:graphicFrameMkLst>
        </pc:graphicFrameChg>
        <pc:graphicFrameChg chg="add mod modGraphic">
          <ac:chgData name="Theresa Hodgson" userId="213b339f-9e68-4d61-b6e1-9aa385d3ff46" providerId="ADAL" clId="{5D30BB75-46EE-4E56-AC7A-147FD25904E8}" dt="2020-01-30T10:26:09.392" v="3440" actId="207"/>
          <ac:graphicFrameMkLst>
            <pc:docMk/>
            <pc:sldMk cId="3008345546" sldId="379"/>
            <ac:graphicFrameMk id="25" creationId="{27C24A1A-1FC9-4C50-B81A-366495D9CBE9}"/>
          </ac:graphicFrameMkLst>
        </pc:graphicFrameChg>
        <pc:graphicFrameChg chg="add mod">
          <ac:chgData name="Theresa Hodgson" userId="213b339f-9e68-4d61-b6e1-9aa385d3ff46" providerId="ADAL" clId="{5D30BB75-46EE-4E56-AC7A-147FD25904E8}" dt="2020-01-29T14:50:56.984" v="437" actId="571"/>
          <ac:graphicFrameMkLst>
            <pc:docMk/>
            <pc:sldMk cId="3008345546" sldId="379"/>
            <ac:graphicFrameMk id="37" creationId="{CC93EBCC-DD57-42DC-9288-4322575C9504}"/>
          </ac:graphicFrameMkLst>
        </pc:graphicFrameChg>
        <pc:picChg chg="add mod">
          <ac:chgData name="Theresa Hodgson" userId="213b339f-9e68-4d61-b6e1-9aa385d3ff46" providerId="ADAL" clId="{5D30BB75-46EE-4E56-AC7A-147FD25904E8}" dt="2020-01-29T14:52:14.914" v="446" actId="164"/>
          <ac:picMkLst>
            <pc:docMk/>
            <pc:sldMk cId="3008345546" sldId="379"/>
            <ac:picMk id="2" creationId="{F87D63F2-E32E-4D34-A627-0BAC4EE9D759}"/>
          </ac:picMkLst>
        </pc:picChg>
        <pc:picChg chg="add mod">
          <ac:chgData name="Theresa Hodgson" userId="213b339f-9e68-4d61-b6e1-9aa385d3ff46" providerId="ADAL" clId="{5D30BB75-46EE-4E56-AC7A-147FD25904E8}" dt="2020-01-29T14:52:14.914" v="446" actId="164"/>
          <ac:picMkLst>
            <pc:docMk/>
            <pc:sldMk cId="3008345546" sldId="379"/>
            <ac:picMk id="26" creationId="{9E5822CF-8A51-4AA4-84F2-4E534D485246}"/>
          </ac:picMkLst>
        </pc:picChg>
        <pc:picChg chg="add mod">
          <ac:chgData name="Theresa Hodgson" userId="213b339f-9e68-4d61-b6e1-9aa385d3ff46" providerId="ADAL" clId="{5D30BB75-46EE-4E56-AC7A-147FD25904E8}" dt="2020-01-29T14:52:14.914" v="446" actId="164"/>
          <ac:picMkLst>
            <pc:docMk/>
            <pc:sldMk cId="3008345546" sldId="379"/>
            <ac:picMk id="27" creationId="{8CDDF765-4BCC-4234-ADE4-05573CD70D0C}"/>
          </ac:picMkLst>
        </pc:picChg>
        <pc:picChg chg="add mod">
          <ac:chgData name="Theresa Hodgson" userId="213b339f-9e68-4d61-b6e1-9aa385d3ff46" providerId="ADAL" clId="{5D30BB75-46EE-4E56-AC7A-147FD25904E8}" dt="2020-01-29T14:52:14.914" v="446" actId="164"/>
          <ac:picMkLst>
            <pc:docMk/>
            <pc:sldMk cId="3008345546" sldId="379"/>
            <ac:picMk id="28" creationId="{9435FBBF-E680-4086-BD84-D69A54B41F2B}"/>
          </ac:picMkLst>
        </pc:picChg>
        <pc:picChg chg="add mod">
          <ac:chgData name="Theresa Hodgson" userId="213b339f-9e68-4d61-b6e1-9aa385d3ff46" providerId="ADAL" clId="{5D30BB75-46EE-4E56-AC7A-147FD25904E8}" dt="2020-01-29T14:52:14.914" v="446" actId="164"/>
          <ac:picMkLst>
            <pc:docMk/>
            <pc:sldMk cId="3008345546" sldId="379"/>
            <ac:picMk id="29" creationId="{64034E8C-0DFB-4BCF-B1D3-80C5CBA9E807}"/>
          </ac:picMkLst>
        </pc:picChg>
        <pc:picChg chg="add mod">
          <ac:chgData name="Theresa Hodgson" userId="213b339f-9e68-4d61-b6e1-9aa385d3ff46" providerId="ADAL" clId="{5D30BB75-46EE-4E56-AC7A-147FD25904E8}" dt="2020-01-29T14:52:14.914" v="446" actId="164"/>
          <ac:picMkLst>
            <pc:docMk/>
            <pc:sldMk cId="3008345546" sldId="379"/>
            <ac:picMk id="30" creationId="{CE9F82CA-CB99-4B9E-8D46-A1DC72D0E063}"/>
          </ac:picMkLst>
        </pc:picChg>
        <pc:picChg chg="add mod">
          <ac:chgData name="Theresa Hodgson" userId="213b339f-9e68-4d61-b6e1-9aa385d3ff46" providerId="ADAL" clId="{5D30BB75-46EE-4E56-AC7A-147FD25904E8}" dt="2020-01-29T14:52:14.914" v="446" actId="164"/>
          <ac:picMkLst>
            <pc:docMk/>
            <pc:sldMk cId="3008345546" sldId="379"/>
            <ac:picMk id="31" creationId="{31CC1C21-A1D9-4694-874E-BAE4B431B37D}"/>
          </ac:picMkLst>
        </pc:picChg>
        <pc:picChg chg="add mod">
          <ac:chgData name="Theresa Hodgson" userId="213b339f-9e68-4d61-b6e1-9aa385d3ff46" providerId="ADAL" clId="{5D30BB75-46EE-4E56-AC7A-147FD25904E8}" dt="2020-01-29T14:52:14.914" v="446" actId="164"/>
          <ac:picMkLst>
            <pc:docMk/>
            <pc:sldMk cId="3008345546" sldId="379"/>
            <ac:picMk id="32" creationId="{C7E78D7A-453E-470F-9242-ADD2204F48DD}"/>
          </ac:picMkLst>
        </pc:picChg>
        <pc:picChg chg="add mod">
          <ac:chgData name="Theresa Hodgson" userId="213b339f-9e68-4d61-b6e1-9aa385d3ff46" providerId="ADAL" clId="{5D30BB75-46EE-4E56-AC7A-147FD25904E8}" dt="2020-01-29T14:52:14.914" v="446" actId="164"/>
          <ac:picMkLst>
            <pc:docMk/>
            <pc:sldMk cId="3008345546" sldId="379"/>
            <ac:picMk id="33" creationId="{3CFF421A-78C9-47E5-A7C6-81CC5E26947F}"/>
          </ac:picMkLst>
        </pc:picChg>
        <pc:picChg chg="add mod">
          <ac:chgData name="Theresa Hodgson" userId="213b339f-9e68-4d61-b6e1-9aa385d3ff46" providerId="ADAL" clId="{5D30BB75-46EE-4E56-AC7A-147FD25904E8}" dt="2020-01-29T14:52:14.914" v="446" actId="164"/>
          <ac:picMkLst>
            <pc:docMk/>
            <pc:sldMk cId="3008345546" sldId="379"/>
            <ac:picMk id="34" creationId="{E60CB8FC-9ABB-4234-81E5-8A5A48051700}"/>
          </ac:picMkLst>
        </pc:picChg>
        <pc:picChg chg="add mod">
          <ac:chgData name="Theresa Hodgson" userId="213b339f-9e68-4d61-b6e1-9aa385d3ff46" providerId="ADAL" clId="{5D30BB75-46EE-4E56-AC7A-147FD25904E8}" dt="2020-01-29T14:52:14.914" v="446" actId="164"/>
          <ac:picMkLst>
            <pc:docMk/>
            <pc:sldMk cId="3008345546" sldId="379"/>
            <ac:picMk id="35" creationId="{9A28BF68-CE08-479F-9305-71EADD7EB7BD}"/>
          </ac:picMkLst>
        </pc:picChg>
        <pc:picChg chg="add mod">
          <ac:chgData name="Theresa Hodgson" userId="213b339f-9e68-4d61-b6e1-9aa385d3ff46" providerId="ADAL" clId="{5D30BB75-46EE-4E56-AC7A-147FD25904E8}" dt="2020-01-29T14:52:14.914" v="446" actId="164"/>
          <ac:picMkLst>
            <pc:docMk/>
            <pc:sldMk cId="3008345546" sldId="379"/>
            <ac:picMk id="36" creationId="{6111224B-DCB2-4FA4-8FFF-855789271E89}"/>
          </ac:picMkLst>
        </pc:picChg>
        <pc:picChg chg="add mod">
          <ac:chgData name="Theresa Hodgson" userId="213b339f-9e68-4d61-b6e1-9aa385d3ff46" providerId="ADAL" clId="{5D30BB75-46EE-4E56-AC7A-147FD25904E8}" dt="2020-01-29T14:50:56.984" v="437" actId="571"/>
          <ac:picMkLst>
            <pc:docMk/>
            <pc:sldMk cId="3008345546" sldId="379"/>
            <ac:picMk id="38" creationId="{B9289561-5D32-48C0-81E6-96381C2BF677}"/>
          </ac:picMkLst>
        </pc:picChg>
        <pc:picChg chg="add mod">
          <ac:chgData name="Theresa Hodgson" userId="213b339f-9e68-4d61-b6e1-9aa385d3ff46" providerId="ADAL" clId="{5D30BB75-46EE-4E56-AC7A-147FD25904E8}" dt="2020-01-29T14:52:14.914" v="446" actId="164"/>
          <ac:picMkLst>
            <pc:docMk/>
            <pc:sldMk cId="3008345546" sldId="379"/>
            <ac:picMk id="39" creationId="{B45580F1-5C87-4792-8A12-FFC616AF8211}"/>
          </ac:picMkLst>
        </pc:picChg>
        <pc:picChg chg="add mod">
          <ac:chgData name="Theresa Hodgson" userId="213b339f-9e68-4d61-b6e1-9aa385d3ff46" providerId="ADAL" clId="{5D30BB75-46EE-4E56-AC7A-147FD25904E8}" dt="2020-01-29T14:52:14.914" v="446" actId="164"/>
          <ac:picMkLst>
            <pc:docMk/>
            <pc:sldMk cId="3008345546" sldId="379"/>
            <ac:picMk id="40" creationId="{F276DEE8-0E6A-44A2-9507-B57B9180715D}"/>
          </ac:picMkLst>
        </pc:picChg>
        <pc:picChg chg="add mod">
          <ac:chgData name="Theresa Hodgson" userId="213b339f-9e68-4d61-b6e1-9aa385d3ff46" providerId="ADAL" clId="{5D30BB75-46EE-4E56-AC7A-147FD25904E8}" dt="2020-01-29T14:52:14.914" v="446" actId="164"/>
          <ac:picMkLst>
            <pc:docMk/>
            <pc:sldMk cId="3008345546" sldId="379"/>
            <ac:picMk id="41" creationId="{2E82BFE1-A201-42CA-9876-341EA9602207}"/>
          </ac:picMkLst>
        </pc:picChg>
        <pc:picChg chg="add mod">
          <ac:chgData name="Theresa Hodgson" userId="213b339f-9e68-4d61-b6e1-9aa385d3ff46" providerId="ADAL" clId="{5D30BB75-46EE-4E56-AC7A-147FD25904E8}" dt="2020-01-29T14:52:14.914" v="446" actId="164"/>
          <ac:picMkLst>
            <pc:docMk/>
            <pc:sldMk cId="3008345546" sldId="379"/>
            <ac:picMk id="43" creationId="{5C05C5B5-7BAC-44AB-A7DE-77D1D19FDAAE}"/>
          </ac:picMkLst>
        </pc:picChg>
      </pc:sldChg>
      <pc:sldChg chg="delSp del">
        <pc:chgData name="Theresa Hodgson" userId="213b339f-9e68-4d61-b6e1-9aa385d3ff46" providerId="ADAL" clId="{5D30BB75-46EE-4E56-AC7A-147FD25904E8}" dt="2020-01-29T15:07:11.759" v="893" actId="47"/>
        <pc:sldMkLst>
          <pc:docMk/>
          <pc:sldMk cId="549788593" sldId="380"/>
        </pc:sldMkLst>
        <pc:spChg chg="del">
          <ac:chgData name="Theresa Hodgson" userId="213b339f-9e68-4d61-b6e1-9aa385d3ff46" providerId="ADAL" clId="{5D30BB75-46EE-4E56-AC7A-147FD25904E8}" dt="2020-01-29T15:05:54.471" v="868" actId="21"/>
          <ac:spMkLst>
            <pc:docMk/>
            <pc:sldMk cId="549788593" sldId="380"/>
            <ac:spMk id="4" creationId="{1D440081-06F6-47D5-B2D1-19895001C589}"/>
          </ac:spMkLst>
        </pc:spChg>
      </pc:sldChg>
      <pc:sldChg chg="delSp del">
        <pc:chgData name="Theresa Hodgson" userId="213b339f-9e68-4d61-b6e1-9aa385d3ff46" providerId="ADAL" clId="{5D30BB75-46EE-4E56-AC7A-147FD25904E8}" dt="2020-01-29T15:16:26.862" v="1142" actId="47"/>
        <pc:sldMkLst>
          <pc:docMk/>
          <pc:sldMk cId="3354004686" sldId="381"/>
        </pc:sldMkLst>
        <pc:graphicFrameChg chg="del">
          <ac:chgData name="Theresa Hodgson" userId="213b339f-9e68-4d61-b6e1-9aa385d3ff46" providerId="ADAL" clId="{5D30BB75-46EE-4E56-AC7A-147FD25904E8}" dt="2020-01-29T15:12:15.101" v="1033" actId="21"/>
          <ac:graphicFrameMkLst>
            <pc:docMk/>
            <pc:sldMk cId="3354004686" sldId="381"/>
            <ac:graphicFrameMk id="26" creationId="{8E78EC49-1286-4DE0-AC8A-8E9F75077D4F}"/>
          </ac:graphicFrameMkLst>
        </pc:graphicFrameChg>
        <pc:graphicFrameChg chg="del">
          <ac:chgData name="Theresa Hodgson" userId="213b339f-9e68-4d61-b6e1-9aa385d3ff46" providerId="ADAL" clId="{5D30BB75-46EE-4E56-AC7A-147FD25904E8}" dt="2020-01-29T15:12:15.101" v="1033" actId="21"/>
          <ac:graphicFrameMkLst>
            <pc:docMk/>
            <pc:sldMk cId="3354004686" sldId="381"/>
            <ac:graphicFrameMk id="27" creationId="{FFB4D1D2-1F69-4290-8EB8-6D994D0ADF50}"/>
          </ac:graphicFrameMkLst>
        </pc:graphicFrameChg>
      </pc:sldChg>
      <pc:sldChg chg="modSp del">
        <pc:chgData name="Theresa Hodgson" userId="213b339f-9e68-4d61-b6e1-9aa385d3ff46" providerId="ADAL" clId="{5D30BB75-46EE-4E56-AC7A-147FD25904E8}" dt="2020-01-29T15:21:34.180" v="1269" actId="47"/>
        <pc:sldMkLst>
          <pc:docMk/>
          <pc:sldMk cId="3106835026" sldId="382"/>
        </pc:sldMkLst>
        <pc:spChg chg="mod">
          <ac:chgData name="Theresa Hodgson" userId="213b339f-9e68-4d61-b6e1-9aa385d3ff46" providerId="ADAL" clId="{5D30BB75-46EE-4E56-AC7A-147FD25904E8}" dt="2020-01-29T15:21:27.669" v="1267" actId="21"/>
          <ac:spMkLst>
            <pc:docMk/>
            <pc:sldMk cId="3106835026" sldId="382"/>
            <ac:spMk id="19" creationId="{5252A847-DE45-4FA3-A1F8-EEBEB845FF8E}"/>
          </ac:spMkLst>
        </pc:spChg>
      </pc:sldChg>
      <pc:sldChg chg="addSp delSp modSp del">
        <pc:chgData name="Theresa Hodgson" userId="213b339f-9e68-4d61-b6e1-9aa385d3ff46" providerId="ADAL" clId="{5D30BB75-46EE-4E56-AC7A-147FD25904E8}" dt="2020-01-29T14:54:09.434" v="459" actId="47"/>
        <pc:sldMkLst>
          <pc:docMk/>
          <pc:sldMk cId="4288169527" sldId="385"/>
        </pc:sldMkLst>
        <pc:spChg chg="add mod">
          <ac:chgData name="Theresa Hodgson" userId="213b339f-9e68-4d61-b6e1-9aa385d3ff46" providerId="ADAL" clId="{5D30BB75-46EE-4E56-AC7A-147FD25904E8}" dt="2020-01-29T14:31:14.757" v="235" actId="555"/>
          <ac:spMkLst>
            <pc:docMk/>
            <pc:sldMk cId="4288169527" sldId="385"/>
            <ac:spMk id="13" creationId="{703F9A22-549F-4DDA-A671-9ABBB823F456}"/>
          </ac:spMkLst>
        </pc:spChg>
        <pc:spChg chg="add mod">
          <ac:chgData name="Theresa Hodgson" userId="213b339f-9e68-4d61-b6e1-9aa385d3ff46" providerId="ADAL" clId="{5D30BB75-46EE-4E56-AC7A-147FD25904E8}" dt="2020-01-29T14:31:14.757" v="235" actId="555"/>
          <ac:spMkLst>
            <pc:docMk/>
            <pc:sldMk cId="4288169527" sldId="385"/>
            <ac:spMk id="14" creationId="{892504B0-234B-4A5E-8011-70C113D7008E}"/>
          </ac:spMkLst>
        </pc:spChg>
        <pc:spChg chg="add del mod">
          <ac:chgData name="Theresa Hodgson" userId="213b339f-9e68-4d61-b6e1-9aa385d3ff46" providerId="ADAL" clId="{5D30BB75-46EE-4E56-AC7A-147FD25904E8}" dt="2020-01-29T14:35:10.540" v="273" actId="21"/>
          <ac:spMkLst>
            <pc:docMk/>
            <pc:sldMk cId="4288169527" sldId="385"/>
            <ac:spMk id="15" creationId="{D067DA7B-4747-47E9-9E14-3A0EE5F8D05D}"/>
          </ac:spMkLst>
        </pc:spChg>
        <pc:graphicFrameChg chg="del mod">
          <ac:chgData name="Theresa Hodgson" userId="213b339f-9e68-4d61-b6e1-9aa385d3ff46" providerId="ADAL" clId="{5D30BB75-46EE-4E56-AC7A-147FD25904E8}" dt="2020-01-29T14:27:35.301" v="100" actId="478"/>
          <ac:graphicFrameMkLst>
            <pc:docMk/>
            <pc:sldMk cId="4288169527" sldId="385"/>
            <ac:graphicFrameMk id="10" creationId="{066888EE-E338-42BE-B57D-D3E9A781AC28}"/>
          </ac:graphicFrameMkLst>
        </pc:graphicFrameChg>
        <pc:graphicFrameChg chg="add mod modGraphic">
          <ac:chgData name="Theresa Hodgson" userId="213b339f-9e68-4d61-b6e1-9aa385d3ff46" providerId="ADAL" clId="{5D30BB75-46EE-4E56-AC7A-147FD25904E8}" dt="2020-01-29T14:31:26.748" v="237"/>
          <ac:graphicFrameMkLst>
            <pc:docMk/>
            <pc:sldMk cId="4288169527" sldId="385"/>
            <ac:graphicFrameMk id="11" creationId="{D32959B8-4230-49A8-AA6B-558D8086D516}"/>
          </ac:graphicFrameMkLst>
        </pc:graphicFrameChg>
        <pc:graphicFrameChg chg="add mod modGraphic">
          <ac:chgData name="Theresa Hodgson" userId="213b339f-9e68-4d61-b6e1-9aa385d3ff46" providerId="ADAL" clId="{5D30BB75-46EE-4E56-AC7A-147FD25904E8}" dt="2020-01-29T14:30:39.158" v="162" actId="1037"/>
          <ac:graphicFrameMkLst>
            <pc:docMk/>
            <pc:sldMk cId="4288169527" sldId="385"/>
            <ac:graphicFrameMk id="12" creationId="{DE6B8C90-247C-4D60-86C1-864CDA2C70FF}"/>
          </ac:graphicFrameMkLst>
        </pc:graphicFrameChg>
        <pc:graphicFrameChg chg="del mod">
          <ac:chgData name="Theresa Hodgson" userId="213b339f-9e68-4d61-b6e1-9aa385d3ff46" providerId="ADAL" clId="{5D30BB75-46EE-4E56-AC7A-147FD25904E8}" dt="2020-01-29T14:27:35.301" v="100" actId="478"/>
          <ac:graphicFrameMkLst>
            <pc:docMk/>
            <pc:sldMk cId="4288169527" sldId="385"/>
            <ac:graphicFrameMk id="41" creationId="{D7A55242-CC66-432B-A9C0-6016F4C69A24}"/>
          </ac:graphicFrameMkLst>
        </pc:graphicFrameChg>
      </pc:sldChg>
      <pc:sldChg chg="addSp modSp del">
        <pc:chgData name="Theresa Hodgson" userId="213b339f-9e68-4d61-b6e1-9aa385d3ff46" providerId="ADAL" clId="{5D30BB75-46EE-4E56-AC7A-147FD25904E8}" dt="2020-01-29T14:54:07.729" v="458" actId="47"/>
        <pc:sldMkLst>
          <pc:docMk/>
          <pc:sldMk cId="2658286455" sldId="386"/>
        </pc:sldMkLst>
        <pc:spChg chg="add mod">
          <ac:chgData name="Theresa Hodgson" userId="213b339f-9e68-4d61-b6e1-9aa385d3ff46" providerId="ADAL" clId="{5D30BB75-46EE-4E56-AC7A-147FD25904E8}" dt="2020-01-29T14:32:37.900" v="246" actId="207"/>
          <ac:spMkLst>
            <pc:docMk/>
            <pc:sldMk cId="2658286455" sldId="386"/>
            <ac:spMk id="13" creationId="{57A1F9BE-869D-4782-90DA-69B98FB29B64}"/>
          </ac:spMkLst>
        </pc:spChg>
        <pc:spChg chg="add mod">
          <ac:chgData name="Theresa Hodgson" userId="213b339f-9e68-4d61-b6e1-9aa385d3ff46" providerId="ADAL" clId="{5D30BB75-46EE-4E56-AC7A-147FD25904E8}" dt="2020-01-29T14:32:37.900" v="246" actId="207"/>
          <ac:spMkLst>
            <pc:docMk/>
            <pc:sldMk cId="2658286455" sldId="386"/>
            <ac:spMk id="14" creationId="{1987B07C-749C-4DCA-96AC-BED424D3900C}"/>
          </ac:spMkLst>
        </pc:spChg>
        <pc:spChg chg="add mod">
          <ac:chgData name="Theresa Hodgson" userId="213b339f-9e68-4d61-b6e1-9aa385d3ff46" providerId="ADAL" clId="{5D30BB75-46EE-4E56-AC7A-147FD25904E8}" dt="2020-01-29T14:32:31.514" v="245" actId="207"/>
          <ac:spMkLst>
            <pc:docMk/>
            <pc:sldMk cId="2658286455" sldId="386"/>
            <ac:spMk id="15" creationId="{0ED09CEE-AF8F-485A-98B4-124283AD62AE}"/>
          </ac:spMkLst>
        </pc:spChg>
        <pc:spChg chg="add mod">
          <ac:chgData name="Theresa Hodgson" userId="213b339f-9e68-4d61-b6e1-9aa385d3ff46" providerId="ADAL" clId="{5D30BB75-46EE-4E56-AC7A-147FD25904E8}" dt="2020-01-29T14:32:31.514" v="245" actId="207"/>
          <ac:spMkLst>
            <pc:docMk/>
            <pc:sldMk cId="2658286455" sldId="386"/>
            <ac:spMk id="16" creationId="{7107C9B7-8844-4652-8E23-7538E1790304}"/>
          </ac:spMkLst>
        </pc:spChg>
        <pc:graphicFrameChg chg="mod modGraphic">
          <ac:chgData name="Theresa Hodgson" userId="213b339f-9e68-4d61-b6e1-9aa385d3ff46" providerId="ADAL" clId="{5D30BB75-46EE-4E56-AC7A-147FD25904E8}" dt="2020-01-29T14:31:46.485" v="239" actId="1076"/>
          <ac:graphicFrameMkLst>
            <pc:docMk/>
            <pc:sldMk cId="2658286455" sldId="386"/>
            <ac:graphicFrameMk id="10" creationId="{B0E81632-F2DF-4749-B8A8-4C6B70C54187}"/>
          </ac:graphicFrameMkLst>
        </pc:graphicFrameChg>
        <pc:graphicFrameChg chg="add modGraphic">
          <ac:chgData name="Theresa Hodgson" userId="213b339f-9e68-4d61-b6e1-9aa385d3ff46" providerId="ADAL" clId="{5D30BB75-46EE-4E56-AC7A-147FD25904E8}" dt="2020-01-29T14:32:57.335" v="250" actId="207"/>
          <ac:graphicFrameMkLst>
            <pc:docMk/>
            <pc:sldMk cId="2658286455" sldId="386"/>
            <ac:graphicFrameMk id="11" creationId="{9014F9BF-B08F-4C26-A376-5073F289DF0D}"/>
          </ac:graphicFrameMkLst>
        </pc:graphicFrameChg>
        <pc:graphicFrameChg chg="add">
          <ac:chgData name="Theresa Hodgson" userId="213b339f-9e68-4d61-b6e1-9aa385d3ff46" providerId="ADAL" clId="{5D30BB75-46EE-4E56-AC7A-147FD25904E8}" dt="2020-01-29T14:31:48.396" v="240"/>
          <ac:graphicFrameMkLst>
            <pc:docMk/>
            <pc:sldMk cId="2658286455" sldId="386"/>
            <ac:graphicFrameMk id="12" creationId="{D7EC04E1-A113-46FA-9437-E156255E652A}"/>
          </ac:graphicFrameMkLst>
        </pc:graphicFrameChg>
        <pc:graphicFrameChg chg="mod">
          <ac:chgData name="Theresa Hodgson" userId="213b339f-9e68-4d61-b6e1-9aa385d3ff46" providerId="ADAL" clId="{5D30BB75-46EE-4E56-AC7A-147FD25904E8}" dt="2020-01-29T14:31:46.485" v="239" actId="1076"/>
          <ac:graphicFrameMkLst>
            <pc:docMk/>
            <pc:sldMk cId="2658286455" sldId="386"/>
            <ac:graphicFrameMk id="47" creationId="{E96DD62A-B7AB-4AD1-87BC-2B77EA9C5EE6}"/>
          </ac:graphicFrameMkLst>
        </pc:graphicFrameChg>
      </pc:sldChg>
      <pc:sldChg chg="delSp modSp del">
        <pc:chgData name="Theresa Hodgson" userId="213b339f-9e68-4d61-b6e1-9aa385d3ff46" providerId="ADAL" clId="{5D30BB75-46EE-4E56-AC7A-147FD25904E8}" dt="2020-01-29T15:23:58.669" v="1299" actId="47"/>
        <pc:sldMkLst>
          <pc:docMk/>
          <pc:sldMk cId="404710125" sldId="387"/>
        </pc:sldMkLst>
        <pc:spChg chg="del">
          <ac:chgData name="Theresa Hodgson" userId="213b339f-9e68-4d61-b6e1-9aa385d3ff46" providerId="ADAL" clId="{5D30BB75-46EE-4E56-AC7A-147FD25904E8}" dt="2020-01-29T15:23:27.677" v="1294" actId="21"/>
          <ac:spMkLst>
            <pc:docMk/>
            <pc:sldMk cId="404710125" sldId="387"/>
            <ac:spMk id="15" creationId="{815038A6-C3C9-46C7-A7E1-7710CDA42C4E}"/>
          </ac:spMkLst>
        </pc:spChg>
        <pc:spChg chg="mod">
          <ac:chgData name="Theresa Hodgson" userId="213b339f-9e68-4d61-b6e1-9aa385d3ff46" providerId="ADAL" clId="{5D30BB75-46EE-4E56-AC7A-147FD25904E8}" dt="2020-01-29T15:23:55.736" v="1298" actId="6549"/>
          <ac:spMkLst>
            <pc:docMk/>
            <pc:sldMk cId="404710125" sldId="387"/>
            <ac:spMk id="20" creationId="{5865FDAF-5952-4FA0-ADCE-7E0E4B6CF514}"/>
          </ac:spMkLst>
        </pc:spChg>
        <pc:graphicFrameChg chg="del">
          <ac:chgData name="Theresa Hodgson" userId="213b339f-9e68-4d61-b6e1-9aa385d3ff46" providerId="ADAL" clId="{5D30BB75-46EE-4E56-AC7A-147FD25904E8}" dt="2020-01-29T15:22:59.266" v="1288" actId="21"/>
          <ac:graphicFrameMkLst>
            <pc:docMk/>
            <pc:sldMk cId="404710125" sldId="387"/>
            <ac:graphicFrameMk id="12" creationId="{65ACCF92-A25D-41CE-9F80-ACA1766823C6}"/>
          </ac:graphicFrameMkLst>
        </pc:graphicFrameChg>
        <pc:graphicFrameChg chg="del">
          <ac:chgData name="Theresa Hodgson" userId="213b339f-9e68-4d61-b6e1-9aa385d3ff46" providerId="ADAL" clId="{5D30BB75-46EE-4E56-AC7A-147FD25904E8}" dt="2020-01-29T15:22:59.266" v="1288" actId="21"/>
          <ac:graphicFrameMkLst>
            <pc:docMk/>
            <pc:sldMk cId="404710125" sldId="387"/>
            <ac:graphicFrameMk id="17" creationId="{7C9E72DD-6268-47C1-9C6B-FE4F3A86B2B9}"/>
          </ac:graphicFrameMkLst>
        </pc:graphicFrameChg>
      </pc:sldChg>
      <pc:sldChg chg="modSp del">
        <pc:chgData name="Theresa Hodgson" userId="213b339f-9e68-4d61-b6e1-9aa385d3ff46" providerId="ADAL" clId="{5D30BB75-46EE-4E56-AC7A-147FD25904E8}" dt="2020-01-29T15:34:50.602" v="1586" actId="47"/>
        <pc:sldMkLst>
          <pc:docMk/>
          <pc:sldMk cId="81335118" sldId="388"/>
        </pc:sldMkLst>
        <pc:spChg chg="mod">
          <ac:chgData name="Theresa Hodgson" userId="213b339f-9e68-4d61-b6e1-9aa385d3ff46" providerId="ADAL" clId="{5D30BB75-46EE-4E56-AC7A-147FD25904E8}" dt="2020-01-29T15:34:44.784" v="1583" actId="21"/>
          <ac:spMkLst>
            <pc:docMk/>
            <pc:sldMk cId="81335118" sldId="388"/>
            <ac:spMk id="14" creationId="{F7086C40-B970-4AF6-903E-7C7463A42BFF}"/>
          </ac:spMkLst>
        </pc:spChg>
      </pc:sldChg>
      <pc:sldChg chg="modSp del">
        <pc:chgData name="Theresa Hodgson" userId="213b339f-9e68-4d61-b6e1-9aa385d3ff46" providerId="ADAL" clId="{5D30BB75-46EE-4E56-AC7A-147FD25904E8}" dt="2020-01-29T15:35:08.786" v="1590" actId="47"/>
        <pc:sldMkLst>
          <pc:docMk/>
          <pc:sldMk cId="3282283037" sldId="389"/>
        </pc:sldMkLst>
        <pc:spChg chg="mod">
          <ac:chgData name="Theresa Hodgson" userId="213b339f-9e68-4d61-b6e1-9aa385d3ff46" providerId="ADAL" clId="{5D30BB75-46EE-4E56-AC7A-147FD25904E8}" dt="2020-01-29T15:34:54.066" v="1587" actId="21"/>
          <ac:spMkLst>
            <pc:docMk/>
            <pc:sldMk cId="3282283037" sldId="389"/>
            <ac:spMk id="14" creationId="{F7086C40-B970-4AF6-903E-7C7463A42BFF}"/>
          </ac:spMkLst>
        </pc:spChg>
      </pc:sldChg>
      <pc:sldChg chg="addSp delSp modSp del">
        <pc:chgData name="Theresa Hodgson" userId="213b339f-9e68-4d61-b6e1-9aa385d3ff46" providerId="ADAL" clId="{5D30BB75-46EE-4E56-AC7A-147FD25904E8}" dt="2020-01-29T16:01:21.698" v="2259" actId="47"/>
        <pc:sldMkLst>
          <pc:docMk/>
          <pc:sldMk cId="3162857404" sldId="390"/>
        </pc:sldMkLst>
        <pc:picChg chg="add del mod">
          <ac:chgData name="Theresa Hodgson" userId="213b339f-9e68-4d61-b6e1-9aa385d3ff46" providerId="ADAL" clId="{5D30BB75-46EE-4E56-AC7A-147FD25904E8}" dt="2020-01-29T15:45:57.776" v="2069" actId="21"/>
          <ac:picMkLst>
            <pc:docMk/>
            <pc:sldMk cId="3162857404" sldId="390"/>
            <ac:picMk id="11" creationId="{345147CC-FDFF-43B2-9969-BF4B04A5EBA5}"/>
          </ac:picMkLst>
        </pc:picChg>
        <pc:picChg chg="add del mod">
          <ac:chgData name="Theresa Hodgson" userId="213b339f-9e68-4d61-b6e1-9aa385d3ff46" providerId="ADAL" clId="{5D30BB75-46EE-4E56-AC7A-147FD25904E8}" dt="2020-01-29T15:45:57.776" v="2069" actId="21"/>
          <ac:picMkLst>
            <pc:docMk/>
            <pc:sldMk cId="3162857404" sldId="390"/>
            <ac:picMk id="12" creationId="{AB04B3BC-B7E4-4FEB-8313-F078CF1F6D9B}"/>
          </ac:picMkLst>
        </pc:picChg>
      </pc:sldChg>
      <pc:sldChg chg="addSp delSp modSp add">
        <pc:chgData name="Theresa Hodgson" userId="213b339f-9e68-4d61-b6e1-9aa385d3ff46" providerId="ADAL" clId="{5D30BB75-46EE-4E56-AC7A-147FD25904E8}" dt="2020-01-29T16:04:43.321" v="2284" actId="20577"/>
        <pc:sldMkLst>
          <pc:docMk/>
          <pc:sldMk cId="1824091409" sldId="391"/>
        </pc:sldMkLst>
        <pc:spChg chg="mod">
          <ac:chgData name="Theresa Hodgson" userId="213b339f-9e68-4d61-b6e1-9aa385d3ff46" providerId="ADAL" clId="{5D30BB75-46EE-4E56-AC7A-147FD25904E8}" dt="2020-01-29T15:04:13.264" v="796" actId="1037"/>
          <ac:spMkLst>
            <pc:docMk/>
            <pc:sldMk cId="1824091409" sldId="391"/>
            <ac:spMk id="3" creationId="{27CEF015-0FD6-4DE4-9BB0-A479B74BD489}"/>
          </ac:spMkLst>
        </pc:spChg>
        <pc:spChg chg="add del mod">
          <ac:chgData name="Theresa Hodgson" userId="213b339f-9e68-4d61-b6e1-9aa385d3ff46" providerId="ADAL" clId="{5D30BB75-46EE-4E56-AC7A-147FD25904E8}" dt="2020-01-29T14:55:07.298" v="463" actId="478"/>
          <ac:spMkLst>
            <pc:docMk/>
            <pc:sldMk cId="1824091409" sldId="391"/>
            <ac:spMk id="10" creationId="{8B3E438C-2E2A-42E6-B079-6FF390FA0477}"/>
          </ac:spMkLst>
        </pc:spChg>
        <pc:spChg chg="mod topLvl">
          <ac:chgData name="Theresa Hodgson" userId="213b339f-9e68-4d61-b6e1-9aa385d3ff46" providerId="ADAL" clId="{5D30BB75-46EE-4E56-AC7A-147FD25904E8}" dt="2020-01-29T15:05:16.061" v="864" actId="1035"/>
          <ac:spMkLst>
            <pc:docMk/>
            <pc:sldMk cId="1824091409" sldId="391"/>
            <ac:spMk id="16" creationId="{6925B341-3F2A-426B-9BF9-35F66E794875}"/>
          </ac:spMkLst>
        </pc:spChg>
        <pc:spChg chg="mod topLvl">
          <ac:chgData name="Theresa Hodgson" userId="213b339f-9e68-4d61-b6e1-9aa385d3ff46" providerId="ADAL" clId="{5D30BB75-46EE-4E56-AC7A-147FD25904E8}" dt="2020-01-29T15:05:16.061" v="864" actId="1035"/>
          <ac:spMkLst>
            <pc:docMk/>
            <pc:sldMk cId="1824091409" sldId="391"/>
            <ac:spMk id="17" creationId="{BADEB49D-E304-4A50-83AB-B906F1471D49}"/>
          </ac:spMkLst>
        </pc:spChg>
        <pc:spChg chg="mod">
          <ac:chgData name="Theresa Hodgson" userId="213b339f-9e68-4d61-b6e1-9aa385d3ff46" providerId="ADAL" clId="{5D30BB75-46EE-4E56-AC7A-147FD25904E8}" dt="2020-01-29T16:04:43.321" v="2284" actId="20577"/>
          <ac:spMkLst>
            <pc:docMk/>
            <pc:sldMk cId="1824091409" sldId="391"/>
            <ac:spMk id="19" creationId="{5252A847-DE45-4FA3-A1F8-EEBEB845FF8E}"/>
          </ac:spMkLst>
        </pc:spChg>
        <pc:spChg chg="mod topLvl">
          <ac:chgData name="Theresa Hodgson" userId="213b339f-9e68-4d61-b6e1-9aa385d3ff46" providerId="ADAL" clId="{5D30BB75-46EE-4E56-AC7A-147FD25904E8}" dt="2020-01-29T15:05:16.061" v="864" actId="1035"/>
          <ac:spMkLst>
            <pc:docMk/>
            <pc:sldMk cId="1824091409" sldId="391"/>
            <ac:spMk id="20" creationId="{44DEC825-1F23-4112-9A39-D350D492C98B}"/>
          </ac:spMkLst>
        </pc:spChg>
        <pc:spChg chg="mod topLvl">
          <ac:chgData name="Theresa Hodgson" userId="213b339f-9e68-4d61-b6e1-9aa385d3ff46" providerId="ADAL" clId="{5D30BB75-46EE-4E56-AC7A-147FD25904E8}" dt="2020-01-29T15:05:16.061" v="864" actId="1035"/>
          <ac:spMkLst>
            <pc:docMk/>
            <pc:sldMk cId="1824091409" sldId="391"/>
            <ac:spMk id="21" creationId="{86E61B38-4F69-4D0A-A42B-39C85376289E}"/>
          </ac:spMkLst>
        </pc:spChg>
        <pc:spChg chg="mod topLvl">
          <ac:chgData name="Theresa Hodgson" userId="213b339f-9e68-4d61-b6e1-9aa385d3ff46" providerId="ADAL" clId="{5D30BB75-46EE-4E56-AC7A-147FD25904E8}" dt="2020-01-29T15:05:16.061" v="864" actId="1035"/>
          <ac:spMkLst>
            <pc:docMk/>
            <pc:sldMk cId="1824091409" sldId="391"/>
            <ac:spMk id="22" creationId="{62580D56-065A-46BD-988F-CE48BF82C0BE}"/>
          </ac:spMkLst>
        </pc:spChg>
        <pc:spChg chg="add del mod">
          <ac:chgData name="Theresa Hodgson" userId="213b339f-9e68-4d61-b6e1-9aa385d3ff46" providerId="ADAL" clId="{5D30BB75-46EE-4E56-AC7A-147FD25904E8}" dt="2020-01-29T15:04:16.692" v="802" actId="1038"/>
          <ac:spMkLst>
            <pc:docMk/>
            <pc:sldMk cId="1824091409" sldId="391"/>
            <ac:spMk id="42" creationId="{5110F34E-E4EC-4F1E-9282-197FB1B75992}"/>
          </ac:spMkLst>
        </pc:spChg>
        <pc:grpChg chg="add del mod">
          <ac:chgData name="Theresa Hodgson" userId="213b339f-9e68-4d61-b6e1-9aa385d3ff46" providerId="ADAL" clId="{5D30BB75-46EE-4E56-AC7A-147FD25904E8}" dt="2020-01-29T15:03:10.467" v="740" actId="165"/>
          <ac:grpSpMkLst>
            <pc:docMk/>
            <pc:sldMk cId="1824091409" sldId="391"/>
            <ac:grpSpMk id="15" creationId="{8AAEBE77-9240-4640-BE90-DC909DEF7311}"/>
          </ac:grpSpMkLst>
        </pc:grpChg>
        <pc:graphicFrameChg chg="del mod">
          <ac:chgData name="Theresa Hodgson" userId="213b339f-9e68-4d61-b6e1-9aa385d3ff46" providerId="ADAL" clId="{5D30BB75-46EE-4E56-AC7A-147FD25904E8}" dt="2020-01-29T14:59:26.636" v="570" actId="478"/>
          <ac:graphicFrameMkLst>
            <pc:docMk/>
            <pc:sldMk cId="1824091409" sldId="391"/>
            <ac:graphicFrameMk id="11" creationId="{04A2E037-F79E-4D16-BFDF-73E8C9BFF5AB}"/>
          </ac:graphicFrameMkLst>
        </pc:graphicFrameChg>
        <pc:graphicFrameChg chg="del mod">
          <ac:chgData name="Theresa Hodgson" userId="213b339f-9e68-4d61-b6e1-9aa385d3ff46" providerId="ADAL" clId="{5D30BB75-46EE-4E56-AC7A-147FD25904E8}" dt="2020-01-29T14:59:27.898" v="571" actId="478"/>
          <ac:graphicFrameMkLst>
            <pc:docMk/>
            <pc:sldMk cId="1824091409" sldId="391"/>
            <ac:graphicFrameMk id="12" creationId="{7022A2E3-0DD1-4392-A27B-26BD9C769A1B}"/>
          </ac:graphicFrameMkLst>
        </pc:graphicFrameChg>
        <pc:graphicFrameChg chg="add mod modGraphic">
          <ac:chgData name="Theresa Hodgson" userId="213b339f-9e68-4d61-b6e1-9aa385d3ff46" providerId="ADAL" clId="{5D30BB75-46EE-4E56-AC7A-147FD25904E8}" dt="2020-01-29T15:05:31.728" v="866"/>
          <ac:graphicFrameMkLst>
            <pc:docMk/>
            <pc:sldMk cId="1824091409" sldId="391"/>
            <ac:graphicFrameMk id="13" creationId="{CD79D33B-03EF-4CFD-83AE-2F283B2FB5D1}"/>
          </ac:graphicFrameMkLst>
        </pc:graphicFrameChg>
        <pc:graphicFrameChg chg="add mod modGraphic">
          <ac:chgData name="Theresa Hodgson" userId="213b339f-9e68-4d61-b6e1-9aa385d3ff46" providerId="ADAL" clId="{5D30BB75-46EE-4E56-AC7A-147FD25904E8}" dt="2020-01-29T15:03:57.631" v="786" actId="1038"/>
          <ac:graphicFrameMkLst>
            <pc:docMk/>
            <pc:sldMk cId="1824091409" sldId="391"/>
            <ac:graphicFrameMk id="14" creationId="{ED01F414-C8C6-4B18-B154-3250A9745FB0}"/>
          </ac:graphicFrameMkLst>
        </pc:graphicFrameChg>
        <pc:graphicFrameChg chg="add mod modGraphic">
          <ac:chgData name="Theresa Hodgson" userId="213b339f-9e68-4d61-b6e1-9aa385d3ff46" providerId="ADAL" clId="{5D30BB75-46EE-4E56-AC7A-147FD25904E8}" dt="2020-01-29T15:04:22.797" v="815" actId="1038"/>
          <ac:graphicFrameMkLst>
            <pc:docMk/>
            <pc:sldMk cId="1824091409" sldId="391"/>
            <ac:graphicFrameMk id="23" creationId="{591FA873-25A3-4550-8C00-317D15573297}"/>
          </ac:graphicFrameMkLst>
        </pc:graphicFrameChg>
      </pc:sldChg>
      <pc:sldChg chg="addSp delSp modSp add">
        <pc:chgData name="Theresa Hodgson" userId="213b339f-9e68-4d61-b6e1-9aa385d3ff46" providerId="ADAL" clId="{5D30BB75-46EE-4E56-AC7A-147FD25904E8}" dt="2020-01-30T10:26:14.922" v="3442" actId="115"/>
        <pc:sldMkLst>
          <pc:docMk/>
          <pc:sldMk cId="1697898717" sldId="392"/>
        </pc:sldMkLst>
        <pc:spChg chg="mod">
          <ac:chgData name="Theresa Hodgson" userId="213b339f-9e68-4d61-b6e1-9aa385d3ff46" providerId="ADAL" clId="{5D30BB75-46EE-4E56-AC7A-147FD25904E8}" dt="2020-01-29T14:53:52.178" v="457" actId="208"/>
          <ac:spMkLst>
            <pc:docMk/>
            <pc:sldMk cId="1697898717" sldId="392"/>
            <ac:spMk id="10" creationId="{A7ED7B0B-4B2F-49E6-BE2B-F1EF2ABCA788}"/>
          </ac:spMkLst>
        </pc:spChg>
        <pc:grpChg chg="add del">
          <ac:chgData name="Theresa Hodgson" userId="213b339f-9e68-4d61-b6e1-9aa385d3ff46" providerId="ADAL" clId="{5D30BB75-46EE-4E56-AC7A-147FD25904E8}" dt="2020-01-29T14:52:29.478" v="448" actId="165"/>
          <ac:grpSpMkLst>
            <pc:docMk/>
            <pc:sldMk cId="1697898717" sldId="392"/>
            <ac:grpSpMk id="22" creationId="{7BEE19CE-5E7D-4EDC-8607-0EF1C50C9D89}"/>
          </ac:grpSpMkLst>
        </pc:grpChg>
        <pc:grpChg chg="add del mod">
          <ac:chgData name="Theresa Hodgson" userId="213b339f-9e68-4d61-b6e1-9aa385d3ff46" providerId="ADAL" clId="{5D30BB75-46EE-4E56-AC7A-147FD25904E8}" dt="2020-01-29T15:10:38.821" v="1016" actId="21"/>
          <ac:grpSpMkLst>
            <pc:docMk/>
            <pc:sldMk cId="1697898717" sldId="392"/>
            <ac:grpSpMk id="56" creationId="{C316494D-1CBE-486E-A5B4-B0E4A7CF20FF}"/>
          </ac:grpSpMkLst>
        </pc:grpChg>
        <pc:graphicFrameChg chg="modGraphic">
          <ac:chgData name="Theresa Hodgson" userId="213b339f-9e68-4d61-b6e1-9aa385d3ff46" providerId="ADAL" clId="{5D30BB75-46EE-4E56-AC7A-147FD25904E8}" dt="2020-01-29T15:43:10.800" v="1935" actId="403"/>
          <ac:graphicFrameMkLst>
            <pc:docMk/>
            <pc:sldMk cId="1697898717" sldId="392"/>
            <ac:graphicFrameMk id="14" creationId="{2E8A9C5C-B18C-4D99-B754-C83C7C40FB2F}"/>
          </ac:graphicFrameMkLst>
        </pc:graphicFrameChg>
        <pc:graphicFrameChg chg="add modGraphic">
          <ac:chgData name="Theresa Hodgson" userId="213b339f-9e68-4d61-b6e1-9aa385d3ff46" providerId="ADAL" clId="{5D30BB75-46EE-4E56-AC7A-147FD25904E8}" dt="2020-01-30T10:26:14.922" v="3442" actId="115"/>
          <ac:graphicFrameMkLst>
            <pc:docMk/>
            <pc:sldMk cId="1697898717" sldId="392"/>
            <ac:graphicFrameMk id="21" creationId="{5FF99E89-7409-4905-A9EF-0E190C8ACE48}"/>
          </ac:graphicFrameMkLst>
        </pc:graphicFrameChg>
        <pc:graphicFrameChg chg="add del mod modGraphic">
          <ac:chgData name="Theresa Hodgson" userId="213b339f-9e68-4d61-b6e1-9aa385d3ff46" providerId="ADAL" clId="{5D30BB75-46EE-4E56-AC7A-147FD25904E8}" dt="2020-01-29T15:10:38.821" v="1016" actId="21"/>
          <ac:graphicFrameMkLst>
            <pc:docMk/>
            <pc:sldMk cId="1697898717" sldId="392"/>
            <ac:graphicFrameMk id="55" creationId="{72022845-B03A-4764-A4A8-40480A964AF7}"/>
          </ac:graphicFrameMkLst>
        </pc:graphicFrameChg>
        <pc:picChg chg="mod topLvl">
          <ac:chgData name="Theresa Hodgson" userId="213b339f-9e68-4d61-b6e1-9aa385d3ff46" providerId="ADAL" clId="{5D30BB75-46EE-4E56-AC7A-147FD25904E8}" dt="2020-01-29T15:10:18.681" v="986" actId="1036"/>
          <ac:picMkLst>
            <pc:docMk/>
            <pc:sldMk cId="1697898717" sldId="392"/>
            <ac:picMk id="23" creationId="{961CAF46-62AF-4769-82BF-8B512FA7A017}"/>
          </ac:picMkLst>
        </pc:picChg>
        <pc:picChg chg="mod topLvl">
          <ac:chgData name="Theresa Hodgson" userId="213b339f-9e68-4d61-b6e1-9aa385d3ff46" providerId="ADAL" clId="{5D30BB75-46EE-4E56-AC7A-147FD25904E8}" dt="2020-01-29T15:10:18.681" v="986" actId="1036"/>
          <ac:picMkLst>
            <pc:docMk/>
            <pc:sldMk cId="1697898717" sldId="392"/>
            <ac:picMk id="24" creationId="{94AB4DBF-A42E-4926-9D40-5ACFE4CAFD0E}"/>
          </ac:picMkLst>
        </pc:picChg>
        <pc:picChg chg="mod topLvl">
          <ac:chgData name="Theresa Hodgson" userId="213b339f-9e68-4d61-b6e1-9aa385d3ff46" providerId="ADAL" clId="{5D30BB75-46EE-4E56-AC7A-147FD25904E8}" dt="2020-01-29T15:10:18.681" v="986" actId="1036"/>
          <ac:picMkLst>
            <pc:docMk/>
            <pc:sldMk cId="1697898717" sldId="392"/>
            <ac:picMk id="25" creationId="{B3FF25BF-9AB8-4055-9838-38D80D08D484}"/>
          </ac:picMkLst>
        </pc:picChg>
        <pc:picChg chg="mod topLvl">
          <ac:chgData name="Theresa Hodgson" userId="213b339f-9e68-4d61-b6e1-9aa385d3ff46" providerId="ADAL" clId="{5D30BB75-46EE-4E56-AC7A-147FD25904E8}" dt="2020-01-29T15:10:18.681" v="986" actId="1036"/>
          <ac:picMkLst>
            <pc:docMk/>
            <pc:sldMk cId="1697898717" sldId="392"/>
            <ac:picMk id="26" creationId="{CA42ED83-8B6C-4423-B7A6-96EE50F306C5}"/>
          </ac:picMkLst>
        </pc:picChg>
        <pc:picChg chg="mod topLvl">
          <ac:chgData name="Theresa Hodgson" userId="213b339f-9e68-4d61-b6e1-9aa385d3ff46" providerId="ADAL" clId="{5D30BB75-46EE-4E56-AC7A-147FD25904E8}" dt="2020-01-29T15:10:18.681" v="986" actId="1036"/>
          <ac:picMkLst>
            <pc:docMk/>
            <pc:sldMk cId="1697898717" sldId="392"/>
            <ac:picMk id="27" creationId="{52BD9702-D651-42A7-8264-07C5D1F6D1CD}"/>
          </ac:picMkLst>
        </pc:picChg>
        <pc:picChg chg="mod topLvl">
          <ac:chgData name="Theresa Hodgson" userId="213b339f-9e68-4d61-b6e1-9aa385d3ff46" providerId="ADAL" clId="{5D30BB75-46EE-4E56-AC7A-147FD25904E8}" dt="2020-01-29T15:10:18.681" v="986" actId="1036"/>
          <ac:picMkLst>
            <pc:docMk/>
            <pc:sldMk cId="1697898717" sldId="392"/>
            <ac:picMk id="28" creationId="{92C8C1DD-12D4-45FB-ABFC-708F0ED8BAFE}"/>
          </ac:picMkLst>
        </pc:picChg>
        <pc:picChg chg="mod topLvl">
          <ac:chgData name="Theresa Hodgson" userId="213b339f-9e68-4d61-b6e1-9aa385d3ff46" providerId="ADAL" clId="{5D30BB75-46EE-4E56-AC7A-147FD25904E8}" dt="2020-01-29T14:52:29.478" v="448" actId="165"/>
          <ac:picMkLst>
            <pc:docMk/>
            <pc:sldMk cId="1697898717" sldId="392"/>
            <ac:picMk id="29" creationId="{CE1D94A7-9C27-4F61-A234-AEADEAB716A9}"/>
          </ac:picMkLst>
        </pc:picChg>
        <pc:picChg chg="mod topLvl">
          <ac:chgData name="Theresa Hodgson" userId="213b339f-9e68-4d61-b6e1-9aa385d3ff46" providerId="ADAL" clId="{5D30BB75-46EE-4E56-AC7A-147FD25904E8}" dt="2020-01-29T14:52:29.478" v="448" actId="165"/>
          <ac:picMkLst>
            <pc:docMk/>
            <pc:sldMk cId="1697898717" sldId="392"/>
            <ac:picMk id="30" creationId="{AD4846DA-388D-4BB7-A5C8-5B50B44EA3E8}"/>
          </ac:picMkLst>
        </pc:picChg>
        <pc:picChg chg="mod topLvl">
          <ac:chgData name="Theresa Hodgson" userId="213b339f-9e68-4d61-b6e1-9aa385d3ff46" providerId="ADAL" clId="{5D30BB75-46EE-4E56-AC7A-147FD25904E8}" dt="2020-01-29T14:52:29.478" v="448" actId="165"/>
          <ac:picMkLst>
            <pc:docMk/>
            <pc:sldMk cId="1697898717" sldId="392"/>
            <ac:picMk id="31" creationId="{9150A4E0-1C15-4F60-883A-82AA31AB09CD}"/>
          </ac:picMkLst>
        </pc:picChg>
        <pc:picChg chg="mod topLvl">
          <ac:chgData name="Theresa Hodgson" userId="213b339f-9e68-4d61-b6e1-9aa385d3ff46" providerId="ADAL" clId="{5D30BB75-46EE-4E56-AC7A-147FD25904E8}" dt="2020-01-29T14:52:29.478" v="448" actId="165"/>
          <ac:picMkLst>
            <pc:docMk/>
            <pc:sldMk cId="1697898717" sldId="392"/>
            <ac:picMk id="32" creationId="{1C3A7CF5-C737-47DF-97D0-6915565D3D39}"/>
          </ac:picMkLst>
        </pc:picChg>
        <pc:picChg chg="mod topLvl">
          <ac:chgData name="Theresa Hodgson" userId="213b339f-9e68-4d61-b6e1-9aa385d3ff46" providerId="ADAL" clId="{5D30BB75-46EE-4E56-AC7A-147FD25904E8}" dt="2020-01-29T14:52:29.478" v="448" actId="165"/>
          <ac:picMkLst>
            <pc:docMk/>
            <pc:sldMk cId="1697898717" sldId="392"/>
            <ac:picMk id="33" creationId="{3F61E030-95B5-4523-8C57-9AA8E5C182FC}"/>
          </ac:picMkLst>
        </pc:picChg>
        <pc:picChg chg="mod topLvl">
          <ac:chgData name="Theresa Hodgson" userId="213b339f-9e68-4d61-b6e1-9aa385d3ff46" providerId="ADAL" clId="{5D30BB75-46EE-4E56-AC7A-147FD25904E8}" dt="2020-01-29T14:52:29.478" v="448" actId="165"/>
          <ac:picMkLst>
            <pc:docMk/>
            <pc:sldMk cId="1697898717" sldId="392"/>
            <ac:picMk id="34" creationId="{562417FD-0656-4602-89EB-833D0BA988A7}"/>
          </ac:picMkLst>
        </pc:picChg>
        <pc:picChg chg="mod topLvl">
          <ac:chgData name="Theresa Hodgson" userId="213b339f-9e68-4d61-b6e1-9aa385d3ff46" providerId="ADAL" clId="{5D30BB75-46EE-4E56-AC7A-147FD25904E8}" dt="2020-01-29T14:52:29.478" v="448" actId="165"/>
          <ac:picMkLst>
            <pc:docMk/>
            <pc:sldMk cId="1697898717" sldId="392"/>
            <ac:picMk id="35" creationId="{66E5718F-274C-4EE3-BDDE-0A6A14610DA8}"/>
          </ac:picMkLst>
        </pc:picChg>
        <pc:picChg chg="mod topLvl">
          <ac:chgData name="Theresa Hodgson" userId="213b339f-9e68-4d61-b6e1-9aa385d3ff46" providerId="ADAL" clId="{5D30BB75-46EE-4E56-AC7A-147FD25904E8}" dt="2020-01-29T14:52:29.478" v="448" actId="165"/>
          <ac:picMkLst>
            <pc:docMk/>
            <pc:sldMk cId="1697898717" sldId="392"/>
            <ac:picMk id="36" creationId="{609F6BE0-95AD-4EDF-BAC9-ABC59407238F}"/>
          </ac:picMkLst>
        </pc:picChg>
        <pc:picChg chg="mod topLvl">
          <ac:chgData name="Theresa Hodgson" userId="213b339f-9e68-4d61-b6e1-9aa385d3ff46" providerId="ADAL" clId="{5D30BB75-46EE-4E56-AC7A-147FD25904E8}" dt="2020-01-29T14:52:29.478" v="448" actId="165"/>
          <ac:picMkLst>
            <pc:docMk/>
            <pc:sldMk cId="1697898717" sldId="392"/>
            <ac:picMk id="37" creationId="{9BEC88B8-9258-4C08-94A9-4BE7F6C7BD6E}"/>
          </ac:picMkLst>
        </pc:picChg>
        <pc:picChg chg="mod topLvl">
          <ac:chgData name="Theresa Hodgson" userId="213b339f-9e68-4d61-b6e1-9aa385d3ff46" providerId="ADAL" clId="{5D30BB75-46EE-4E56-AC7A-147FD25904E8}" dt="2020-01-29T14:52:29.478" v="448" actId="165"/>
          <ac:picMkLst>
            <pc:docMk/>
            <pc:sldMk cId="1697898717" sldId="392"/>
            <ac:picMk id="38" creationId="{60E86B8D-F9B7-48C7-8C78-8D679D43B791}"/>
          </ac:picMkLst>
        </pc:picChg>
        <pc:picChg chg="add mod">
          <ac:chgData name="Theresa Hodgson" userId="213b339f-9e68-4d61-b6e1-9aa385d3ff46" providerId="ADAL" clId="{5D30BB75-46EE-4E56-AC7A-147FD25904E8}" dt="2020-01-29T14:52:57.263" v="450" actId="571"/>
          <ac:picMkLst>
            <pc:docMk/>
            <pc:sldMk cId="1697898717" sldId="392"/>
            <ac:picMk id="39" creationId="{655321CE-BE32-47AD-A47C-6E7745177FA3}"/>
          </ac:picMkLst>
        </pc:picChg>
        <pc:picChg chg="add mod">
          <ac:chgData name="Theresa Hodgson" userId="213b339f-9e68-4d61-b6e1-9aa385d3ff46" providerId="ADAL" clId="{5D30BB75-46EE-4E56-AC7A-147FD25904E8}" dt="2020-01-29T14:52:57.263" v="450" actId="571"/>
          <ac:picMkLst>
            <pc:docMk/>
            <pc:sldMk cId="1697898717" sldId="392"/>
            <ac:picMk id="40" creationId="{A21B4610-A3CB-4888-9F61-AEC6974F8C99}"/>
          </ac:picMkLst>
        </pc:picChg>
        <pc:picChg chg="add mod">
          <ac:chgData name="Theresa Hodgson" userId="213b339f-9e68-4d61-b6e1-9aa385d3ff46" providerId="ADAL" clId="{5D30BB75-46EE-4E56-AC7A-147FD25904E8}" dt="2020-01-29T14:52:57.263" v="450" actId="571"/>
          <ac:picMkLst>
            <pc:docMk/>
            <pc:sldMk cId="1697898717" sldId="392"/>
            <ac:picMk id="41" creationId="{D37CB53D-598D-45F1-A8ED-64D8DA34B4AE}"/>
          </ac:picMkLst>
        </pc:picChg>
        <pc:picChg chg="add mod">
          <ac:chgData name="Theresa Hodgson" userId="213b339f-9e68-4d61-b6e1-9aa385d3ff46" providerId="ADAL" clId="{5D30BB75-46EE-4E56-AC7A-147FD25904E8}" dt="2020-01-29T15:10:18.681" v="986" actId="1036"/>
          <ac:picMkLst>
            <pc:docMk/>
            <pc:sldMk cId="1697898717" sldId="392"/>
            <ac:picMk id="42" creationId="{B75B48C7-A4C6-4E7C-8D82-A86C09F1976D}"/>
          </ac:picMkLst>
        </pc:picChg>
        <pc:picChg chg="add mod">
          <ac:chgData name="Theresa Hodgson" userId="213b339f-9e68-4d61-b6e1-9aa385d3ff46" providerId="ADAL" clId="{5D30BB75-46EE-4E56-AC7A-147FD25904E8}" dt="2020-01-29T15:10:18.681" v="986" actId="1036"/>
          <ac:picMkLst>
            <pc:docMk/>
            <pc:sldMk cId="1697898717" sldId="392"/>
            <ac:picMk id="43" creationId="{FDBF7783-8950-447F-B4CC-3E1242B74326}"/>
          </ac:picMkLst>
        </pc:picChg>
        <pc:picChg chg="add mod">
          <ac:chgData name="Theresa Hodgson" userId="213b339f-9e68-4d61-b6e1-9aa385d3ff46" providerId="ADAL" clId="{5D30BB75-46EE-4E56-AC7A-147FD25904E8}" dt="2020-01-29T15:10:18.681" v="986" actId="1036"/>
          <ac:picMkLst>
            <pc:docMk/>
            <pc:sldMk cId="1697898717" sldId="392"/>
            <ac:picMk id="44" creationId="{9FDBA927-27C1-4229-8571-6F5CACE2E974}"/>
          </ac:picMkLst>
        </pc:picChg>
        <pc:picChg chg="add mod">
          <ac:chgData name="Theresa Hodgson" userId="213b339f-9e68-4d61-b6e1-9aa385d3ff46" providerId="ADAL" clId="{5D30BB75-46EE-4E56-AC7A-147FD25904E8}" dt="2020-01-29T15:10:18.681" v="986" actId="1036"/>
          <ac:picMkLst>
            <pc:docMk/>
            <pc:sldMk cId="1697898717" sldId="392"/>
            <ac:picMk id="45" creationId="{0E516FD0-D4B7-43DB-8685-D1C5A5AF53EB}"/>
          </ac:picMkLst>
        </pc:picChg>
        <pc:picChg chg="add mod">
          <ac:chgData name="Theresa Hodgson" userId="213b339f-9e68-4d61-b6e1-9aa385d3ff46" providerId="ADAL" clId="{5D30BB75-46EE-4E56-AC7A-147FD25904E8}" dt="2020-01-29T15:10:18.681" v="986" actId="1036"/>
          <ac:picMkLst>
            <pc:docMk/>
            <pc:sldMk cId="1697898717" sldId="392"/>
            <ac:picMk id="46" creationId="{157488E3-A4FB-4207-BF1B-42409D3B7560}"/>
          </ac:picMkLst>
        </pc:picChg>
        <pc:picChg chg="add mod">
          <ac:chgData name="Theresa Hodgson" userId="213b339f-9e68-4d61-b6e1-9aa385d3ff46" providerId="ADAL" clId="{5D30BB75-46EE-4E56-AC7A-147FD25904E8}" dt="2020-01-29T15:10:18.681" v="986" actId="1036"/>
          <ac:picMkLst>
            <pc:docMk/>
            <pc:sldMk cId="1697898717" sldId="392"/>
            <ac:picMk id="47" creationId="{F109EDFE-2035-4AD4-B169-2444D7423280}"/>
          </ac:picMkLst>
        </pc:picChg>
        <pc:picChg chg="add mod">
          <ac:chgData name="Theresa Hodgson" userId="213b339f-9e68-4d61-b6e1-9aa385d3ff46" providerId="ADAL" clId="{5D30BB75-46EE-4E56-AC7A-147FD25904E8}" dt="2020-01-29T15:10:18.681" v="986" actId="1036"/>
          <ac:picMkLst>
            <pc:docMk/>
            <pc:sldMk cId="1697898717" sldId="392"/>
            <ac:picMk id="48" creationId="{B5FF5E77-CCE5-4A73-8E61-15B14844E3D3}"/>
          </ac:picMkLst>
        </pc:picChg>
        <pc:picChg chg="add mod">
          <ac:chgData name="Theresa Hodgson" userId="213b339f-9e68-4d61-b6e1-9aa385d3ff46" providerId="ADAL" clId="{5D30BB75-46EE-4E56-AC7A-147FD25904E8}" dt="2020-01-29T15:10:18.681" v="986" actId="1036"/>
          <ac:picMkLst>
            <pc:docMk/>
            <pc:sldMk cId="1697898717" sldId="392"/>
            <ac:picMk id="49" creationId="{185FB88D-EF01-47FD-A19C-626BEAAFC36A}"/>
          </ac:picMkLst>
        </pc:picChg>
        <pc:picChg chg="add mod">
          <ac:chgData name="Theresa Hodgson" userId="213b339f-9e68-4d61-b6e1-9aa385d3ff46" providerId="ADAL" clId="{5D30BB75-46EE-4E56-AC7A-147FD25904E8}" dt="2020-01-29T15:10:18.681" v="986" actId="1036"/>
          <ac:picMkLst>
            <pc:docMk/>
            <pc:sldMk cId="1697898717" sldId="392"/>
            <ac:picMk id="50" creationId="{3D40036F-67E1-425C-A0D0-A7EEBCFCBAD5}"/>
          </ac:picMkLst>
        </pc:picChg>
        <pc:picChg chg="add mod">
          <ac:chgData name="Theresa Hodgson" userId="213b339f-9e68-4d61-b6e1-9aa385d3ff46" providerId="ADAL" clId="{5D30BB75-46EE-4E56-AC7A-147FD25904E8}" dt="2020-01-29T15:10:18.681" v="986" actId="1036"/>
          <ac:picMkLst>
            <pc:docMk/>
            <pc:sldMk cId="1697898717" sldId="392"/>
            <ac:picMk id="51" creationId="{78663AB5-2546-49F5-8387-C6580EBE2685}"/>
          </ac:picMkLst>
        </pc:picChg>
        <pc:picChg chg="add mod">
          <ac:chgData name="Theresa Hodgson" userId="213b339f-9e68-4d61-b6e1-9aa385d3ff46" providerId="ADAL" clId="{5D30BB75-46EE-4E56-AC7A-147FD25904E8}" dt="2020-01-29T15:10:18.681" v="986" actId="1036"/>
          <ac:picMkLst>
            <pc:docMk/>
            <pc:sldMk cId="1697898717" sldId="392"/>
            <ac:picMk id="52" creationId="{EC5F351D-FA08-40FA-B2A3-2D5B4EA63BFF}"/>
          </ac:picMkLst>
        </pc:picChg>
        <pc:picChg chg="add mod">
          <ac:chgData name="Theresa Hodgson" userId="213b339f-9e68-4d61-b6e1-9aa385d3ff46" providerId="ADAL" clId="{5D30BB75-46EE-4E56-AC7A-147FD25904E8}" dt="2020-01-29T15:10:18.681" v="986" actId="1036"/>
          <ac:picMkLst>
            <pc:docMk/>
            <pc:sldMk cId="1697898717" sldId="392"/>
            <ac:picMk id="53" creationId="{B290DB69-2E44-4F73-8BC5-970D092D0F80}"/>
          </ac:picMkLst>
        </pc:picChg>
        <pc:picChg chg="add mod">
          <ac:chgData name="Theresa Hodgson" userId="213b339f-9e68-4d61-b6e1-9aa385d3ff46" providerId="ADAL" clId="{5D30BB75-46EE-4E56-AC7A-147FD25904E8}" dt="2020-01-29T15:10:18.681" v="986" actId="1036"/>
          <ac:picMkLst>
            <pc:docMk/>
            <pc:sldMk cId="1697898717" sldId="392"/>
            <ac:picMk id="54" creationId="{EB3EAD2B-E1D3-4A67-950A-C14A25A9A0A5}"/>
          </ac:picMkLst>
        </pc:picChg>
      </pc:sldChg>
      <pc:sldChg chg="addSp delSp modSp add">
        <pc:chgData name="Theresa Hodgson" userId="213b339f-9e68-4d61-b6e1-9aa385d3ff46" providerId="ADAL" clId="{5D30BB75-46EE-4E56-AC7A-147FD25904E8}" dt="2020-01-29T16:05:05.828" v="2285"/>
        <pc:sldMkLst>
          <pc:docMk/>
          <pc:sldMk cId="1292053011" sldId="393"/>
        </pc:sldMkLst>
        <pc:spChg chg="mod">
          <ac:chgData name="Theresa Hodgson" userId="213b339f-9e68-4d61-b6e1-9aa385d3ff46" providerId="ADAL" clId="{5D30BB75-46EE-4E56-AC7A-147FD25904E8}" dt="2020-01-29T16:05:05.828" v="2285"/>
          <ac:spMkLst>
            <pc:docMk/>
            <pc:sldMk cId="1292053011" sldId="393"/>
            <ac:spMk id="19" creationId="{5252A847-DE45-4FA3-A1F8-EEBEB845FF8E}"/>
          </ac:spMkLst>
        </pc:spChg>
        <pc:spChg chg="add del mod">
          <ac:chgData name="Theresa Hodgson" userId="213b339f-9e68-4d61-b6e1-9aa385d3ff46" providerId="ADAL" clId="{5D30BB75-46EE-4E56-AC7A-147FD25904E8}" dt="2020-01-29T15:07:08.811" v="892" actId="478"/>
          <ac:spMkLst>
            <pc:docMk/>
            <pc:sldMk cId="1292053011" sldId="393"/>
            <ac:spMk id="24" creationId="{3509445D-7C23-4CDB-A546-D5A852FAF0B7}"/>
          </ac:spMkLst>
        </pc:spChg>
        <pc:graphicFrameChg chg="modGraphic">
          <ac:chgData name="Theresa Hodgson" userId="213b339f-9e68-4d61-b6e1-9aa385d3ff46" providerId="ADAL" clId="{5D30BB75-46EE-4E56-AC7A-147FD25904E8}" dt="2020-01-29T15:06:36.071" v="891" actId="207"/>
          <ac:graphicFrameMkLst>
            <pc:docMk/>
            <pc:sldMk cId="1292053011" sldId="393"/>
            <ac:graphicFrameMk id="23" creationId="{591FA873-25A3-4550-8C00-317D15573297}"/>
          </ac:graphicFrameMkLst>
        </pc:graphicFrameChg>
      </pc:sldChg>
      <pc:sldChg chg="addSp delSp modSp add">
        <pc:chgData name="Theresa Hodgson" userId="213b339f-9e68-4d61-b6e1-9aa385d3ff46" providerId="ADAL" clId="{5D30BB75-46EE-4E56-AC7A-147FD25904E8}" dt="2020-01-30T10:26:26.810" v="3444" actId="207"/>
        <pc:sldMkLst>
          <pc:docMk/>
          <pc:sldMk cId="1165983102" sldId="394"/>
        </pc:sldMkLst>
        <pc:spChg chg="mod">
          <ac:chgData name="Theresa Hodgson" userId="213b339f-9e68-4d61-b6e1-9aa385d3ff46" providerId="ADAL" clId="{5D30BB75-46EE-4E56-AC7A-147FD25904E8}" dt="2020-01-29T16:06:18.818" v="2339"/>
          <ac:spMkLst>
            <pc:docMk/>
            <pc:sldMk cId="1165983102" sldId="394"/>
            <ac:spMk id="19" creationId="{5252A847-DE45-4FA3-A1F8-EEBEB845FF8E}"/>
          </ac:spMkLst>
        </pc:spChg>
        <pc:spChg chg="mod">
          <ac:chgData name="Theresa Hodgson" userId="213b339f-9e68-4d61-b6e1-9aa385d3ff46" providerId="ADAL" clId="{5D30BB75-46EE-4E56-AC7A-147FD25904E8}" dt="2020-01-29T15:16:11.103" v="1132" actId="208"/>
          <ac:spMkLst>
            <pc:docMk/>
            <pc:sldMk cId="1165983102" sldId="394"/>
            <ac:spMk id="25" creationId="{822B657C-5A12-4E2D-91BF-0CC32FF5F0C2}"/>
          </ac:spMkLst>
        </pc:spChg>
        <pc:spChg chg="add mod">
          <ac:chgData name="Theresa Hodgson" userId="213b339f-9e68-4d61-b6e1-9aa385d3ff46" providerId="ADAL" clId="{5D30BB75-46EE-4E56-AC7A-147FD25904E8}" dt="2020-01-29T15:15:58.335" v="1122" actId="1035"/>
          <ac:spMkLst>
            <pc:docMk/>
            <pc:sldMk cId="1165983102" sldId="394"/>
            <ac:spMk id="61" creationId="{709FE6FA-5CF3-46F1-BD7F-EB9B2DB9C5D7}"/>
          </ac:spMkLst>
        </pc:spChg>
        <pc:spChg chg="add mod">
          <ac:chgData name="Theresa Hodgson" userId="213b339f-9e68-4d61-b6e1-9aa385d3ff46" providerId="ADAL" clId="{5D30BB75-46EE-4E56-AC7A-147FD25904E8}" dt="2020-01-29T15:15:58.335" v="1122" actId="1035"/>
          <ac:spMkLst>
            <pc:docMk/>
            <pc:sldMk cId="1165983102" sldId="394"/>
            <ac:spMk id="62" creationId="{52E12AA2-56AD-4928-888A-8F33BE73025D}"/>
          </ac:spMkLst>
        </pc:spChg>
        <pc:spChg chg="add mod">
          <ac:chgData name="Theresa Hodgson" userId="213b339f-9e68-4d61-b6e1-9aa385d3ff46" providerId="ADAL" clId="{5D30BB75-46EE-4E56-AC7A-147FD25904E8}" dt="2020-01-29T15:15:58.335" v="1122" actId="1035"/>
          <ac:spMkLst>
            <pc:docMk/>
            <pc:sldMk cId="1165983102" sldId="394"/>
            <ac:spMk id="63" creationId="{2DE58B47-316C-4CEB-B976-6093AD473320}"/>
          </ac:spMkLst>
        </pc:spChg>
        <pc:spChg chg="add mod">
          <ac:chgData name="Theresa Hodgson" userId="213b339f-9e68-4d61-b6e1-9aa385d3ff46" providerId="ADAL" clId="{5D30BB75-46EE-4E56-AC7A-147FD25904E8}" dt="2020-01-29T15:15:58.335" v="1122" actId="1035"/>
          <ac:spMkLst>
            <pc:docMk/>
            <pc:sldMk cId="1165983102" sldId="394"/>
            <ac:spMk id="64" creationId="{5483B6C0-4E5B-43C6-BCAA-3334825D3AE0}"/>
          </ac:spMkLst>
        </pc:spChg>
        <pc:graphicFrameChg chg="mod">
          <ac:chgData name="Theresa Hodgson" userId="213b339f-9e68-4d61-b6e1-9aa385d3ff46" providerId="ADAL" clId="{5D30BB75-46EE-4E56-AC7A-147FD25904E8}" dt="2020-01-29T15:13:11.416" v="1043"/>
          <ac:graphicFrameMkLst>
            <pc:docMk/>
            <pc:sldMk cId="1165983102" sldId="394"/>
            <ac:graphicFrameMk id="26" creationId="{D52B4C0B-06FB-41C7-9B70-FD4D6059161D}"/>
          </ac:graphicFrameMkLst>
        </pc:graphicFrameChg>
        <pc:graphicFrameChg chg="del">
          <ac:chgData name="Theresa Hodgson" userId="213b339f-9e68-4d61-b6e1-9aa385d3ff46" providerId="ADAL" clId="{5D30BB75-46EE-4E56-AC7A-147FD25904E8}" dt="2020-01-29T15:12:20.760" v="1035" actId="478"/>
          <ac:graphicFrameMkLst>
            <pc:docMk/>
            <pc:sldMk cId="1165983102" sldId="394"/>
            <ac:graphicFrameMk id="27" creationId="{B37A5117-F3E7-4F92-9B77-66CA9E668AD4}"/>
          </ac:graphicFrameMkLst>
        </pc:graphicFrameChg>
        <pc:graphicFrameChg chg="add mod modGraphic">
          <ac:chgData name="Theresa Hodgson" userId="213b339f-9e68-4d61-b6e1-9aa385d3ff46" providerId="ADAL" clId="{5D30BB75-46EE-4E56-AC7A-147FD25904E8}" dt="2020-01-29T15:42:54.308" v="1933" actId="1036"/>
          <ac:graphicFrameMkLst>
            <pc:docMk/>
            <pc:sldMk cId="1165983102" sldId="394"/>
            <ac:graphicFrameMk id="59" creationId="{D56EFCBC-AC5A-40C3-9E79-5BE61BE17F6B}"/>
          </ac:graphicFrameMkLst>
        </pc:graphicFrameChg>
        <pc:graphicFrameChg chg="add del mod">
          <ac:chgData name="Theresa Hodgson" userId="213b339f-9e68-4d61-b6e1-9aa385d3ff46" providerId="ADAL" clId="{5D30BB75-46EE-4E56-AC7A-147FD25904E8}" dt="2020-01-29T15:16:02.301" v="1123" actId="478"/>
          <ac:graphicFrameMkLst>
            <pc:docMk/>
            <pc:sldMk cId="1165983102" sldId="394"/>
            <ac:graphicFrameMk id="60" creationId="{BAE478EB-9A09-4E7A-AF47-F074032E32E9}"/>
          </ac:graphicFrameMkLst>
        </pc:graphicFrameChg>
        <pc:graphicFrameChg chg="modGraphic">
          <ac:chgData name="Theresa Hodgson" userId="213b339f-9e68-4d61-b6e1-9aa385d3ff46" providerId="ADAL" clId="{5D30BB75-46EE-4E56-AC7A-147FD25904E8}" dt="2020-01-30T10:26:26.810" v="3444" actId="207"/>
          <ac:graphicFrameMkLst>
            <pc:docMk/>
            <pc:sldMk cId="1165983102" sldId="394"/>
            <ac:graphicFrameMk id="89" creationId="{2767B1EA-2090-44F0-958A-06F4D9AC84FB}"/>
          </ac:graphicFrameMkLst>
        </pc:graphicFrameChg>
      </pc:sldChg>
      <pc:sldChg chg="addSp delSp modSp add">
        <pc:chgData name="Theresa Hodgson" userId="213b339f-9e68-4d61-b6e1-9aa385d3ff46" providerId="ADAL" clId="{5D30BB75-46EE-4E56-AC7A-147FD25904E8}" dt="2020-01-30T10:30:35.534" v="3481" actId="1035"/>
        <pc:sldMkLst>
          <pc:docMk/>
          <pc:sldMk cId="3650728985" sldId="395"/>
        </pc:sldMkLst>
        <pc:spChg chg="mod">
          <ac:chgData name="Theresa Hodgson" userId="213b339f-9e68-4d61-b6e1-9aa385d3ff46" providerId="ADAL" clId="{5D30BB75-46EE-4E56-AC7A-147FD25904E8}" dt="2020-01-30T10:30:35.534" v="3481" actId="1035"/>
          <ac:spMkLst>
            <pc:docMk/>
            <pc:sldMk cId="3650728985" sldId="395"/>
            <ac:spMk id="14" creationId="{002871C6-48A2-45CC-AC95-4BB0594D922C}"/>
          </ac:spMkLst>
        </pc:spChg>
        <pc:spChg chg="mod">
          <ac:chgData name="Theresa Hodgson" userId="213b339f-9e68-4d61-b6e1-9aa385d3ff46" providerId="ADAL" clId="{5D30BB75-46EE-4E56-AC7A-147FD25904E8}" dt="2020-01-30T10:27:38.503" v="3467" actId="164"/>
          <ac:spMkLst>
            <pc:docMk/>
            <pc:sldMk cId="3650728985" sldId="395"/>
            <ac:spMk id="15" creationId="{FCA1C09A-493F-4F0B-AADF-F35341825452}"/>
          </ac:spMkLst>
        </pc:spChg>
        <pc:spChg chg="mod">
          <ac:chgData name="Theresa Hodgson" userId="213b339f-9e68-4d61-b6e1-9aa385d3ff46" providerId="ADAL" clId="{5D30BB75-46EE-4E56-AC7A-147FD25904E8}" dt="2020-01-30T10:27:38.503" v="3467" actId="164"/>
          <ac:spMkLst>
            <pc:docMk/>
            <pc:sldMk cId="3650728985" sldId="395"/>
            <ac:spMk id="16" creationId="{C342A22D-DBDF-4E43-8D90-70AA8E04CEAD}"/>
          </ac:spMkLst>
        </pc:spChg>
        <pc:spChg chg="mod">
          <ac:chgData name="Theresa Hodgson" userId="213b339f-9e68-4d61-b6e1-9aa385d3ff46" providerId="ADAL" clId="{5D30BB75-46EE-4E56-AC7A-147FD25904E8}" dt="2020-01-30T10:27:38.503" v="3467" actId="164"/>
          <ac:spMkLst>
            <pc:docMk/>
            <pc:sldMk cId="3650728985" sldId="395"/>
            <ac:spMk id="17" creationId="{87A60AF4-88B8-4AE3-B9F3-B11777AD49DC}"/>
          </ac:spMkLst>
        </pc:spChg>
        <pc:spChg chg="mod">
          <ac:chgData name="Theresa Hodgson" userId="213b339f-9e68-4d61-b6e1-9aa385d3ff46" providerId="ADAL" clId="{5D30BB75-46EE-4E56-AC7A-147FD25904E8}" dt="2020-01-29T16:07:40.720" v="2378" actId="20577"/>
          <ac:spMkLst>
            <pc:docMk/>
            <pc:sldMk cId="3650728985" sldId="395"/>
            <ac:spMk id="19" creationId="{5252A847-DE45-4FA3-A1F8-EEBEB845FF8E}"/>
          </ac:spMkLst>
        </pc:spChg>
        <pc:spChg chg="mod">
          <ac:chgData name="Theresa Hodgson" userId="213b339f-9e68-4d61-b6e1-9aa385d3ff46" providerId="ADAL" clId="{5D30BB75-46EE-4E56-AC7A-147FD25904E8}" dt="2020-01-30T10:27:38.503" v="3467" actId="164"/>
          <ac:spMkLst>
            <pc:docMk/>
            <pc:sldMk cId="3650728985" sldId="395"/>
            <ac:spMk id="20" creationId="{89FCA526-B71F-475E-8E60-3C7C3BCE5B1B}"/>
          </ac:spMkLst>
        </pc:spChg>
        <pc:spChg chg="mod">
          <ac:chgData name="Theresa Hodgson" userId="213b339f-9e68-4d61-b6e1-9aa385d3ff46" providerId="ADAL" clId="{5D30BB75-46EE-4E56-AC7A-147FD25904E8}" dt="2020-01-30T10:26:56.764" v="3457" actId="1036"/>
          <ac:spMkLst>
            <pc:docMk/>
            <pc:sldMk cId="3650728985" sldId="395"/>
            <ac:spMk id="23" creationId="{16E2EC7F-99D2-4060-B1E1-1FA94183F62A}"/>
          </ac:spMkLst>
        </pc:spChg>
        <pc:spChg chg="mod">
          <ac:chgData name="Theresa Hodgson" userId="213b339f-9e68-4d61-b6e1-9aa385d3ff46" providerId="ADAL" clId="{5D30BB75-46EE-4E56-AC7A-147FD25904E8}" dt="2020-01-30T10:27:05.359" v="3463" actId="1036"/>
          <ac:spMkLst>
            <pc:docMk/>
            <pc:sldMk cId="3650728985" sldId="395"/>
            <ac:spMk id="24" creationId="{719E4AF4-83BF-40D4-9D87-AC6966CCE5AB}"/>
          </ac:spMkLst>
        </pc:spChg>
        <pc:grpChg chg="add mod">
          <ac:chgData name="Theresa Hodgson" userId="213b339f-9e68-4d61-b6e1-9aa385d3ff46" providerId="ADAL" clId="{5D30BB75-46EE-4E56-AC7A-147FD25904E8}" dt="2020-01-30T10:27:38.503" v="3467" actId="164"/>
          <ac:grpSpMkLst>
            <pc:docMk/>
            <pc:sldMk cId="3650728985" sldId="395"/>
            <ac:grpSpMk id="3" creationId="{32D2500E-405B-4506-BF46-E7B3BFC99177}"/>
          </ac:grpSpMkLst>
        </pc:grpChg>
        <pc:grpChg chg="add del mod">
          <ac:chgData name="Theresa Hodgson" userId="213b339f-9e68-4d61-b6e1-9aa385d3ff46" providerId="ADAL" clId="{5D30BB75-46EE-4E56-AC7A-147FD25904E8}" dt="2020-01-30T10:27:08.852" v="3464" actId="21"/>
          <ac:grpSpMkLst>
            <pc:docMk/>
            <pc:sldMk cId="3650728985" sldId="395"/>
            <ac:grpSpMk id="21" creationId="{3E1BBAD5-B38D-455B-8E2D-06DFF431DB9F}"/>
          </ac:grpSpMkLst>
        </pc:grpChg>
        <pc:graphicFrameChg chg="mod modGraphic">
          <ac:chgData name="Theresa Hodgson" userId="213b339f-9e68-4d61-b6e1-9aa385d3ff46" providerId="ADAL" clId="{5D30BB75-46EE-4E56-AC7A-147FD25904E8}" dt="2020-01-29T16:38:25.835" v="3341"/>
          <ac:graphicFrameMkLst>
            <pc:docMk/>
            <pc:sldMk cId="3650728985" sldId="395"/>
            <ac:graphicFrameMk id="9" creationId="{4562D40E-B665-47E1-AC45-258BEE54DCC8}"/>
          </ac:graphicFrameMkLst>
        </pc:graphicFrameChg>
        <pc:graphicFrameChg chg="del">
          <ac:chgData name="Theresa Hodgson" userId="213b339f-9e68-4d61-b6e1-9aa385d3ff46" providerId="ADAL" clId="{5D30BB75-46EE-4E56-AC7A-147FD25904E8}" dt="2020-01-29T16:02:26.106" v="2269" actId="478"/>
          <ac:graphicFrameMkLst>
            <pc:docMk/>
            <pc:sldMk cId="3650728985" sldId="395"/>
            <ac:graphicFrameMk id="10" creationId="{B445E42A-214E-4080-B5B3-EBC14C8EF3DC}"/>
          </ac:graphicFrameMkLst>
        </pc:graphicFrameChg>
        <pc:graphicFrameChg chg="del">
          <ac:chgData name="Theresa Hodgson" userId="213b339f-9e68-4d61-b6e1-9aa385d3ff46" providerId="ADAL" clId="{5D30BB75-46EE-4E56-AC7A-147FD25904E8}" dt="2020-01-29T16:02:26.106" v="2269" actId="478"/>
          <ac:graphicFrameMkLst>
            <pc:docMk/>
            <pc:sldMk cId="3650728985" sldId="395"/>
            <ac:graphicFrameMk id="11" creationId="{8BDB99FA-2C5E-4421-9A9A-AA17D43C7104}"/>
          </ac:graphicFrameMkLst>
        </pc:graphicFrameChg>
      </pc:sldChg>
      <pc:sldChg chg="addSp delSp modSp add">
        <pc:chgData name="Theresa Hodgson" userId="213b339f-9e68-4d61-b6e1-9aa385d3ff46" providerId="ADAL" clId="{5D30BB75-46EE-4E56-AC7A-147FD25904E8}" dt="2020-01-29T16:08:11.122" v="2397" actId="20577"/>
        <pc:sldMkLst>
          <pc:docMk/>
          <pc:sldMk cId="4291872899" sldId="396"/>
        </pc:sldMkLst>
        <pc:spChg chg="del">
          <ac:chgData name="Theresa Hodgson" userId="213b339f-9e68-4d61-b6e1-9aa385d3ff46" providerId="ADAL" clId="{5D30BB75-46EE-4E56-AC7A-147FD25904E8}" dt="2020-01-29T15:22:47.993" v="1286" actId="478"/>
          <ac:spMkLst>
            <pc:docMk/>
            <pc:sldMk cId="4291872899" sldId="396"/>
            <ac:spMk id="2" creationId="{A6E5B310-DBAC-4CB5-A21C-4150F44359D7}"/>
          </ac:spMkLst>
        </pc:spChg>
        <pc:spChg chg="del">
          <ac:chgData name="Theresa Hodgson" userId="213b339f-9e68-4d61-b6e1-9aa385d3ff46" providerId="ADAL" clId="{5D30BB75-46EE-4E56-AC7A-147FD25904E8}" dt="2020-01-29T15:22:47.993" v="1286" actId="478"/>
          <ac:spMkLst>
            <pc:docMk/>
            <pc:sldMk cId="4291872899" sldId="396"/>
            <ac:spMk id="14" creationId="{002871C6-48A2-45CC-AC95-4BB0594D922C}"/>
          </ac:spMkLst>
        </pc:spChg>
        <pc:spChg chg="del">
          <ac:chgData name="Theresa Hodgson" userId="213b339f-9e68-4d61-b6e1-9aa385d3ff46" providerId="ADAL" clId="{5D30BB75-46EE-4E56-AC7A-147FD25904E8}" dt="2020-01-29T15:22:47.993" v="1286" actId="478"/>
          <ac:spMkLst>
            <pc:docMk/>
            <pc:sldMk cId="4291872899" sldId="396"/>
            <ac:spMk id="15" creationId="{FCA1C09A-493F-4F0B-AADF-F35341825452}"/>
          </ac:spMkLst>
        </pc:spChg>
        <pc:spChg chg="del">
          <ac:chgData name="Theresa Hodgson" userId="213b339f-9e68-4d61-b6e1-9aa385d3ff46" providerId="ADAL" clId="{5D30BB75-46EE-4E56-AC7A-147FD25904E8}" dt="2020-01-29T15:22:47.993" v="1286" actId="478"/>
          <ac:spMkLst>
            <pc:docMk/>
            <pc:sldMk cId="4291872899" sldId="396"/>
            <ac:spMk id="16" creationId="{C342A22D-DBDF-4E43-8D90-70AA8E04CEAD}"/>
          </ac:spMkLst>
        </pc:spChg>
        <pc:spChg chg="del">
          <ac:chgData name="Theresa Hodgson" userId="213b339f-9e68-4d61-b6e1-9aa385d3ff46" providerId="ADAL" clId="{5D30BB75-46EE-4E56-AC7A-147FD25904E8}" dt="2020-01-29T15:22:47.993" v="1286" actId="478"/>
          <ac:spMkLst>
            <pc:docMk/>
            <pc:sldMk cId="4291872899" sldId="396"/>
            <ac:spMk id="17" creationId="{87A60AF4-88B8-4AE3-B9F3-B11777AD49DC}"/>
          </ac:spMkLst>
        </pc:spChg>
        <pc:spChg chg="mod">
          <ac:chgData name="Theresa Hodgson" userId="213b339f-9e68-4d61-b6e1-9aa385d3ff46" providerId="ADAL" clId="{5D30BB75-46EE-4E56-AC7A-147FD25904E8}" dt="2020-01-29T16:08:11.122" v="2397" actId="20577"/>
          <ac:spMkLst>
            <pc:docMk/>
            <pc:sldMk cId="4291872899" sldId="396"/>
            <ac:spMk id="19" creationId="{5252A847-DE45-4FA3-A1F8-EEBEB845FF8E}"/>
          </ac:spMkLst>
        </pc:spChg>
        <pc:spChg chg="del">
          <ac:chgData name="Theresa Hodgson" userId="213b339f-9e68-4d61-b6e1-9aa385d3ff46" providerId="ADAL" clId="{5D30BB75-46EE-4E56-AC7A-147FD25904E8}" dt="2020-01-29T15:22:47.993" v="1286" actId="478"/>
          <ac:spMkLst>
            <pc:docMk/>
            <pc:sldMk cId="4291872899" sldId="396"/>
            <ac:spMk id="20" creationId="{89FCA526-B71F-475E-8E60-3C7C3BCE5B1B}"/>
          </ac:spMkLst>
        </pc:spChg>
        <pc:spChg chg="add mod ord">
          <ac:chgData name="Theresa Hodgson" userId="213b339f-9e68-4d61-b6e1-9aa385d3ff46" providerId="ADAL" clId="{5D30BB75-46EE-4E56-AC7A-147FD25904E8}" dt="2020-01-29T15:32:48.554" v="1539" actId="164"/>
          <ac:spMkLst>
            <pc:docMk/>
            <pc:sldMk cId="4291872899" sldId="396"/>
            <ac:spMk id="23" creationId="{D3659DD6-4284-44A3-B0F6-192DC2F7410F}"/>
          </ac:spMkLst>
        </pc:spChg>
        <pc:spChg chg="add mod ord">
          <ac:chgData name="Theresa Hodgson" userId="213b339f-9e68-4d61-b6e1-9aa385d3ff46" providerId="ADAL" clId="{5D30BB75-46EE-4E56-AC7A-147FD25904E8}" dt="2020-01-29T15:32:48.554" v="1539" actId="164"/>
          <ac:spMkLst>
            <pc:docMk/>
            <pc:sldMk cId="4291872899" sldId="396"/>
            <ac:spMk id="24" creationId="{78B25D8B-0837-4E7F-91BD-CDFF8A72CC02}"/>
          </ac:spMkLst>
        </pc:spChg>
        <pc:spChg chg="add mod ord">
          <ac:chgData name="Theresa Hodgson" userId="213b339f-9e68-4d61-b6e1-9aa385d3ff46" providerId="ADAL" clId="{5D30BB75-46EE-4E56-AC7A-147FD25904E8}" dt="2020-01-29T15:34:28.344" v="1580" actId="20577"/>
          <ac:spMkLst>
            <pc:docMk/>
            <pc:sldMk cId="4291872899" sldId="396"/>
            <ac:spMk id="27" creationId="{CC5574D0-43DD-449A-BA67-D85284E3D9C6}"/>
          </ac:spMkLst>
        </pc:spChg>
        <pc:spChg chg="add del">
          <ac:chgData name="Theresa Hodgson" userId="213b339f-9e68-4d61-b6e1-9aa385d3ff46" providerId="ADAL" clId="{5D30BB75-46EE-4E56-AC7A-147FD25904E8}" dt="2020-01-29T15:24:59.012" v="1326" actId="478"/>
          <ac:spMkLst>
            <pc:docMk/>
            <pc:sldMk cId="4291872899" sldId="396"/>
            <ac:spMk id="28" creationId="{3839618D-9429-499E-987A-C9474E0E72EE}"/>
          </ac:spMkLst>
        </pc:spChg>
        <pc:spChg chg="add mod ord">
          <ac:chgData name="Theresa Hodgson" userId="213b339f-9e68-4d61-b6e1-9aa385d3ff46" providerId="ADAL" clId="{5D30BB75-46EE-4E56-AC7A-147FD25904E8}" dt="2020-01-29T15:32:56.306" v="1540" actId="12788"/>
          <ac:spMkLst>
            <pc:docMk/>
            <pc:sldMk cId="4291872899" sldId="396"/>
            <ac:spMk id="29" creationId="{4D87CD60-354D-4693-8BF3-D9C717ADF1B9}"/>
          </ac:spMkLst>
        </pc:spChg>
        <pc:spChg chg="add mod">
          <ac:chgData name="Theresa Hodgson" userId="213b339f-9e68-4d61-b6e1-9aa385d3ff46" providerId="ADAL" clId="{5D30BB75-46EE-4E56-AC7A-147FD25904E8}" dt="2020-01-29T15:32:48.554" v="1539" actId="164"/>
          <ac:spMkLst>
            <pc:docMk/>
            <pc:sldMk cId="4291872899" sldId="396"/>
            <ac:spMk id="30" creationId="{8EC0D20F-7865-4219-AA7D-7B696AFF8961}"/>
          </ac:spMkLst>
        </pc:spChg>
        <pc:spChg chg="add mod">
          <ac:chgData name="Theresa Hodgson" userId="213b339f-9e68-4d61-b6e1-9aa385d3ff46" providerId="ADAL" clId="{5D30BB75-46EE-4E56-AC7A-147FD25904E8}" dt="2020-01-29T15:32:48.554" v="1539" actId="164"/>
          <ac:spMkLst>
            <pc:docMk/>
            <pc:sldMk cId="4291872899" sldId="396"/>
            <ac:spMk id="31" creationId="{4C51900B-911A-4D76-9862-F8572AFC5768}"/>
          </ac:spMkLst>
        </pc:spChg>
        <pc:grpChg chg="add mod">
          <ac:chgData name="Theresa Hodgson" userId="213b339f-9e68-4d61-b6e1-9aa385d3ff46" providerId="ADAL" clId="{5D30BB75-46EE-4E56-AC7A-147FD25904E8}" dt="2020-01-29T15:33:29.224" v="1561" actId="1038"/>
          <ac:grpSpMkLst>
            <pc:docMk/>
            <pc:sldMk cId="4291872899" sldId="396"/>
            <ac:grpSpMk id="3" creationId="{050F54B7-6736-4B22-8684-56760EA8A3BA}"/>
          </ac:grpSpMkLst>
        </pc:grpChg>
        <pc:graphicFrameChg chg="del">
          <ac:chgData name="Theresa Hodgson" userId="213b339f-9e68-4d61-b6e1-9aa385d3ff46" providerId="ADAL" clId="{5D30BB75-46EE-4E56-AC7A-147FD25904E8}" dt="2020-01-29T15:22:47.993" v="1286" actId="478"/>
          <ac:graphicFrameMkLst>
            <pc:docMk/>
            <pc:sldMk cId="4291872899" sldId="396"/>
            <ac:graphicFrameMk id="9" creationId="{4562D40E-B665-47E1-AC45-258BEE54DCC8}"/>
          </ac:graphicFrameMkLst>
        </pc:graphicFrameChg>
        <pc:graphicFrameChg chg="del">
          <ac:chgData name="Theresa Hodgson" userId="213b339f-9e68-4d61-b6e1-9aa385d3ff46" providerId="ADAL" clId="{5D30BB75-46EE-4E56-AC7A-147FD25904E8}" dt="2020-01-29T15:22:47.993" v="1286" actId="478"/>
          <ac:graphicFrameMkLst>
            <pc:docMk/>
            <pc:sldMk cId="4291872899" sldId="396"/>
            <ac:graphicFrameMk id="10" creationId="{B445E42A-214E-4080-B5B3-EBC14C8EF3DC}"/>
          </ac:graphicFrameMkLst>
        </pc:graphicFrameChg>
        <pc:graphicFrameChg chg="del">
          <ac:chgData name="Theresa Hodgson" userId="213b339f-9e68-4d61-b6e1-9aa385d3ff46" providerId="ADAL" clId="{5D30BB75-46EE-4E56-AC7A-147FD25904E8}" dt="2020-01-29T15:22:47.993" v="1286" actId="478"/>
          <ac:graphicFrameMkLst>
            <pc:docMk/>
            <pc:sldMk cId="4291872899" sldId="396"/>
            <ac:graphicFrameMk id="11" creationId="{8BDB99FA-2C5E-4421-9A9A-AA17D43C7104}"/>
          </ac:graphicFrameMkLst>
        </pc:graphicFrameChg>
        <pc:graphicFrameChg chg="del">
          <ac:chgData name="Theresa Hodgson" userId="213b339f-9e68-4d61-b6e1-9aa385d3ff46" providerId="ADAL" clId="{5D30BB75-46EE-4E56-AC7A-147FD25904E8}" dt="2020-01-29T15:22:47.993" v="1286" actId="478"/>
          <ac:graphicFrameMkLst>
            <pc:docMk/>
            <pc:sldMk cId="4291872899" sldId="396"/>
            <ac:graphicFrameMk id="12" creationId="{9BA69975-C821-4AFE-A3B2-2C6874C9D89D}"/>
          </ac:graphicFrameMkLst>
        </pc:graphicFrameChg>
        <pc:graphicFrameChg chg="add mod ord modGraphic">
          <ac:chgData name="Theresa Hodgson" userId="213b339f-9e68-4d61-b6e1-9aa385d3ff46" providerId="ADAL" clId="{5D30BB75-46EE-4E56-AC7A-147FD25904E8}" dt="2020-01-29T15:32:56.306" v="1540" actId="12788"/>
          <ac:graphicFrameMkLst>
            <pc:docMk/>
            <pc:sldMk cId="4291872899" sldId="396"/>
            <ac:graphicFrameMk id="21" creationId="{5CAF60A9-7EE1-488A-AE37-4A5DA906C83D}"/>
          </ac:graphicFrameMkLst>
        </pc:graphicFrameChg>
        <pc:graphicFrameChg chg="add mod ord modGraphic">
          <ac:chgData name="Theresa Hodgson" userId="213b339f-9e68-4d61-b6e1-9aa385d3ff46" providerId="ADAL" clId="{5D30BB75-46EE-4E56-AC7A-147FD25904E8}" dt="2020-01-29T15:42:30.890" v="1927" actId="403"/>
          <ac:graphicFrameMkLst>
            <pc:docMk/>
            <pc:sldMk cId="4291872899" sldId="396"/>
            <ac:graphicFrameMk id="22" creationId="{E31CF4CF-455F-488C-9CA3-79D908DC2246}"/>
          </ac:graphicFrameMkLst>
        </pc:graphicFrameChg>
        <pc:graphicFrameChg chg="add del mod">
          <ac:chgData name="Theresa Hodgson" userId="213b339f-9e68-4d61-b6e1-9aa385d3ff46" providerId="ADAL" clId="{5D30BB75-46EE-4E56-AC7A-147FD25904E8}" dt="2020-01-29T15:34:35.833" v="1581" actId="478"/>
          <ac:graphicFrameMkLst>
            <pc:docMk/>
            <pc:sldMk cId="4291872899" sldId="396"/>
            <ac:graphicFrameMk id="25" creationId="{BD49F352-4A71-4C01-B8A0-2EA610D27265}"/>
          </ac:graphicFrameMkLst>
        </pc:graphicFrameChg>
        <pc:graphicFrameChg chg="add del mod">
          <ac:chgData name="Theresa Hodgson" userId="213b339f-9e68-4d61-b6e1-9aa385d3ff46" providerId="ADAL" clId="{5D30BB75-46EE-4E56-AC7A-147FD25904E8}" dt="2020-01-29T15:34:35.833" v="1581" actId="478"/>
          <ac:graphicFrameMkLst>
            <pc:docMk/>
            <pc:sldMk cId="4291872899" sldId="396"/>
            <ac:graphicFrameMk id="26" creationId="{A30F4F9F-840A-4F2A-B8DF-251A08F45A3F}"/>
          </ac:graphicFrameMkLst>
        </pc:graphicFrameChg>
        <pc:picChg chg="add mod">
          <ac:chgData name="Theresa Hodgson" userId="213b339f-9e68-4d61-b6e1-9aa385d3ff46" providerId="ADAL" clId="{5D30BB75-46EE-4E56-AC7A-147FD25904E8}" dt="2020-01-29T15:33:49.775" v="1564" actId="1076"/>
          <ac:picMkLst>
            <pc:docMk/>
            <pc:sldMk cId="4291872899" sldId="396"/>
            <ac:picMk id="32" creationId="{16B46213-8FD4-494E-A916-62C30DBFFB87}"/>
          </ac:picMkLst>
        </pc:picChg>
      </pc:sldChg>
      <pc:sldChg chg="modSp add">
        <pc:chgData name="Theresa Hodgson" userId="213b339f-9e68-4d61-b6e1-9aa385d3ff46" providerId="ADAL" clId="{5D30BB75-46EE-4E56-AC7A-147FD25904E8}" dt="2020-01-29T16:08:19.420" v="2398"/>
        <pc:sldMkLst>
          <pc:docMk/>
          <pc:sldMk cId="3159604388" sldId="397"/>
        </pc:sldMkLst>
        <pc:spChg chg="mod">
          <ac:chgData name="Theresa Hodgson" userId="213b339f-9e68-4d61-b6e1-9aa385d3ff46" providerId="ADAL" clId="{5D30BB75-46EE-4E56-AC7A-147FD25904E8}" dt="2020-01-29T16:08:19.420" v="2398"/>
          <ac:spMkLst>
            <pc:docMk/>
            <pc:sldMk cId="3159604388" sldId="397"/>
            <ac:spMk id="19" creationId="{5252A847-DE45-4FA3-A1F8-EEBEB845FF8E}"/>
          </ac:spMkLst>
        </pc:spChg>
        <pc:graphicFrameChg chg="modGraphic">
          <ac:chgData name="Theresa Hodgson" userId="213b339f-9e68-4d61-b6e1-9aa385d3ff46" providerId="ADAL" clId="{5D30BB75-46EE-4E56-AC7A-147FD25904E8}" dt="2020-01-29T15:42:23.657" v="1925" actId="403"/>
          <ac:graphicFrameMkLst>
            <pc:docMk/>
            <pc:sldMk cId="3159604388" sldId="397"/>
            <ac:graphicFrameMk id="22" creationId="{E31CF4CF-455F-488C-9CA3-79D908DC2246}"/>
          </ac:graphicFrameMkLst>
        </pc:graphicFrameChg>
      </pc:sldChg>
      <pc:sldChg chg="modSp add">
        <pc:chgData name="Theresa Hodgson" userId="213b339f-9e68-4d61-b6e1-9aa385d3ff46" providerId="ADAL" clId="{5D30BB75-46EE-4E56-AC7A-147FD25904E8}" dt="2020-01-30T10:31:36.156" v="3482"/>
        <pc:sldMkLst>
          <pc:docMk/>
          <pc:sldMk cId="1712075786" sldId="398"/>
        </pc:sldMkLst>
        <pc:spChg chg="mod">
          <ac:chgData name="Theresa Hodgson" userId="213b339f-9e68-4d61-b6e1-9aa385d3ff46" providerId="ADAL" clId="{5D30BB75-46EE-4E56-AC7A-147FD25904E8}" dt="2020-01-30T10:31:36.156" v="3482"/>
          <ac:spMkLst>
            <pc:docMk/>
            <pc:sldMk cId="1712075786" sldId="398"/>
            <ac:spMk id="19" creationId="{5252A847-DE45-4FA3-A1F8-EEBEB845FF8E}"/>
          </ac:spMkLst>
        </pc:spChg>
        <pc:graphicFrameChg chg="modGraphic">
          <ac:chgData name="Theresa Hodgson" userId="213b339f-9e68-4d61-b6e1-9aa385d3ff46" providerId="ADAL" clId="{5D30BB75-46EE-4E56-AC7A-147FD25904E8}" dt="2020-01-29T15:42:17.458" v="1923" actId="403"/>
          <ac:graphicFrameMkLst>
            <pc:docMk/>
            <pc:sldMk cId="1712075786" sldId="398"/>
            <ac:graphicFrameMk id="22" creationId="{E31CF4CF-455F-488C-9CA3-79D908DC2246}"/>
          </ac:graphicFrameMkLst>
        </pc:graphicFrameChg>
      </pc:sldChg>
      <pc:sldChg chg="addSp delSp modSp add">
        <pc:chgData name="Theresa Hodgson" userId="213b339f-9e68-4d61-b6e1-9aa385d3ff46" providerId="ADAL" clId="{5D30BB75-46EE-4E56-AC7A-147FD25904E8}" dt="2020-01-30T10:32:09.900" v="3484" actId="207"/>
        <pc:sldMkLst>
          <pc:docMk/>
          <pc:sldMk cId="1544238883" sldId="399"/>
        </pc:sldMkLst>
        <pc:spChg chg="add mod">
          <ac:chgData name="Theresa Hodgson" userId="213b339f-9e68-4d61-b6e1-9aa385d3ff46" providerId="ADAL" clId="{5D30BB75-46EE-4E56-AC7A-147FD25904E8}" dt="2020-01-29T16:00:17.018" v="2197" actId="20577"/>
          <ac:spMkLst>
            <pc:docMk/>
            <pc:sldMk cId="1544238883" sldId="399"/>
            <ac:spMk id="16" creationId="{37B2F143-2499-4612-A34F-53A2BCF6252C}"/>
          </ac:spMkLst>
        </pc:spChg>
        <pc:spChg chg="add mod">
          <ac:chgData name="Theresa Hodgson" userId="213b339f-9e68-4d61-b6e1-9aa385d3ff46" providerId="ADAL" clId="{5D30BB75-46EE-4E56-AC7A-147FD25904E8}" dt="2020-01-29T15:46:31.738" v="2072" actId="1582"/>
          <ac:spMkLst>
            <pc:docMk/>
            <pc:sldMk cId="1544238883" sldId="399"/>
            <ac:spMk id="17" creationId="{2AE27EAC-23D3-47B8-BF0A-18AF4310BAB3}"/>
          </ac:spMkLst>
        </pc:spChg>
        <pc:spChg chg="mod">
          <ac:chgData name="Theresa Hodgson" userId="213b339f-9e68-4d61-b6e1-9aa385d3ff46" providerId="ADAL" clId="{5D30BB75-46EE-4E56-AC7A-147FD25904E8}" dt="2020-01-29T15:47:03.481" v="2079" actId="20577"/>
          <ac:spMkLst>
            <pc:docMk/>
            <pc:sldMk cId="1544238883" sldId="399"/>
            <ac:spMk id="19" creationId="{5252A847-DE45-4FA3-A1F8-EEBEB845FF8E}"/>
          </ac:spMkLst>
        </pc:spChg>
        <pc:spChg chg="add del mod">
          <ac:chgData name="Theresa Hodgson" userId="213b339f-9e68-4d61-b6e1-9aa385d3ff46" providerId="ADAL" clId="{5D30BB75-46EE-4E56-AC7A-147FD25904E8}" dt="2020-01-29T16:02:05.729" v="2266" actId="478"/>
          <ac:spMkLst>
            <pc:docMk/>
            <pc:sldMk cId="1544238883" sldId="399"/>
            <ac:spMk id="20" creationId="{FADB33C9-90AC-4C45-A35B-087D35EAE47F}"/>
          </ac:spMkLst>
        </pc:spChg>
        <pc:spChg chg="add del mod">
          <ac:chgData name="Theresa Hodgson" userId="213b339f-9e68-4d61-b6e1-9aa385d3ff46" providerId="ADAL" clId="{5D30BB75-46EE-4E56-AC7A-147FD25904E8}" dt="2020-01-29T16:02:05.729" v="2266" actId="478"/>
          <ac:spMkLst>
            <pc:docMk/>
            <pc:sldMk cId="1544238883" sldId="399"/>
            <ac:spMk id="25" creationId="{DC07EB6E-C20C-4F71-AE77-97934EC3B64C}"/>
          </ac:spMkLst>
        </pc:spChg>
        <pc:spChg chg="del">
          <ac:chgData name="Theresa Hodgson" userId="213b339f-9e68-4d61-b6e1-9aa385d3ff46" providerId="ADAL" clId="{5D30BB75-46EE-4E56-AC7A-147FD25904E8}" dt="2020-01-29T15:35:59.763" v="1647" actId="478"/>
          <ac:spMkLst>
            <pc:docMk/>
            <pc:sldMk cId="1544238883" sldId="399"/>
            <ac:spMk id="27" creationId="{CC5574D0-43DD-449A-BA67-D85284E3D9C6}"/>
          </ac:spMkLst>
        </pc:spChg>
        <pc:spChg chg="del">
          <ac:chgData name="Theresa Hodgson" userId="213b339f-9e68-4d61-b6e1-9aa385d3ff46" providerId="ADAL" clId="{5D30BB75-46EE-4E56-AC7A-147FD25904E8}" dt="2020-01-29T15:35:59.763" v="1647" actId="478"/>
          <ac:spMkLst>
            <pc:docMk/>
            <pc:sldMk cId="1544238883" sldId="399"/>
            <ac:spMk id="29" creationId="{4D87CD60-354D-4693-8BF3-D9C717ADF1B9}"/>
          </ac:spMkLst>
        </pc:spChg>
        <pc:grpChg chg="del">
          <ac:chgData name="Theresa Hodgson" userId="213b339f-9e68-4d61-b6e1-9aa385d3ff46" providerId="ADAL" clId="{5D30BB75-46EE-4E56-AC7A-147FD25904E8}" dt="2020-01-29T15:35:59.763" v="1647" actId="478"/>
          <ac:grpSpMkLst>
            <pc:docMk/>
            <pc:sldMk cId="1544238883" sldId="399"/>
            <ac:grpSpMk id="3" creationId="{050F54B7-6736-4B22-8684-56760EA8A3BA}"/>
          </ac:grpSpMkLst>
        </pc:grpChg>
        <pc:grpChg chg="add mod">
          <ac:chgData name="Theresa Hodgson" userId="213b339f-9e68-4d61-b6e1-9aa385d3ff46" providerId="ADAL" clId="{5D30BB75-46EE-4E56-AC7A-147FD25904E8}" dt="2020-01-30T10:28:39.463" v="3473" actId="1036"/>
          <ac:grpSpMkLst>
            <pc:docMk/>
            <pc:sldMk cId="1544238883" sldId="399"/>
            <ac:grpSpMk id="3" creationId="{82D164D5-94E5-473E-A785-F57A6A4B7423}"/>
          </ac:grpSpMkLst>
        </pc:grpChg>
        <pc:graphicFrameChg chg="del">
          <ac:chgData name="Theresa Hodgson" userId="213b339f-9e68-4d61-b6e1-9aa385d3ff46" providerId="ADAL" clId="{5D30BB75-46EE-4E56-AC7A-147FD25904E8}" dt="2020-01-29T15:35:59.763" v="1647" actId="478"/>
          <ac:graphicFrameMkLst>
            <pc:docMk/>
            <pc:sldMk cId="1544238883" sldId="399"/>
            <ac:graphicFrameMk id="21" creationId="{5CAF60A9-7EE1-488A-AE37-4A5DA906C83D}"/>
          </ac:graphicFrameMkLst>
        </pc:graphicFrameChg>
        <pc:graphicFrameChg chg="del">
          <ac:chgData name="Theresa Hodgson" userId="213b339f-9e68-4d61-b6e1-9aa385d3ff46" providerId="ADAL" clId="{5D30BB75-46EE-4E56-AC7A-147FD25904E8}" dt="2020-01-29T15:35:59.763" v="1647" actId="478"/>
          <ac:graphicFrameMkLst>
            <pc:docMk/>
            <pc:sldMk cId="1544238883" sldId="399"/>
            <ac:graphicFrameMk id="22" creationId="{E31CF4CF-455F-488C-9CA3-79D908DC2246}"/>
          </ac:graphicFrameMkLst>
        </pc:graphicFrameChg>
        <pc:graphicFrameChg chg="add mod modGraphic">
          <ac:chgData name="Theresa Hodgson" userId="213b339f-9e68-4d61-b6e1-9aa385d3ff46" providerId="ADAL" clId="{5D30BB75-46EE-4E56-AC7A-147FD25904E8}" dt="2020-01-30T10:32:03.651" v="3483" actId="207"/>
          <ac:graphicFrameMkLst>
            <pc:docMk/>
            <pc:sldMk cId="1544238883" sldId="399"/>
            <ac:graphicFrameMk id="26" creationId="{F27AD7B2-675D-498F-9EA5-0B555053FCA7}"/>
          </ac:graphicFrameMkLst>
        </pc:graphicFrameChg>
        <pc:graphicFrameChg chg="add mod modGraphic">
          <ac:chgData name="Theresa Hodgson" userId="213b339f-9e68-4d61-b6e1-9aa385d3ff46" providerId="ADAL" clId="{5D30BB75-46EE-4E56-AC7A-147FD25904E8}" dt="2020-01-30T10:32:09.900" v="3484" actId="207"/>
          <ac:graphicFrameMkLst>
            <pc:docMk/>
            <pc:sldMk cId="1544238883" sldId="399"/>
            <ac:graphicFrameMk id="28" creationId="{782DC1AF-5B77-4D41-905B-8D71FFCB8E97}"/>
          </ac:graphicFrameMkLst>
        </pc:graphicFrameChg>
        <pc:picChg chg="add mod">
          <ac:chgData name="Theresa Hodgson" userId="213b339f-9e68-4d61-b6e1-9aa385d3ff46" providerId="ADAL" clId="{5D30BB75-46EE-4E56-AC7A-147FD25904E8}" dt="2020-01-30T10:28:37.570" v="3472" actId="164"/>
          <ac:picMkLst>
            <pc:docMk/>
            <pc:sldMk cId="1544238883" sldId="399"/>
            <ac:picMk id="2" creationId="{61F3D4F6-48C6-4E97-AF6B-B3A8865D1B67}"/>
          </ac:picMkLst>
        </pc:picChg>
        <pc:picChg chg="del">
          <ac:chgData name="Theresa Hodgson" userId="213b339f-9e68-4d61-b6e1-9aa385d3ff46" providerId="ADAL" clId="{5D30BB75-46EE-4E56-AC7A-147FD25904E8}" dt="2020-01-29T15:35:59.763" v="1647" actId="478"/>
          <ac:picMkLst>
            <pc:docMk/>
            <pc:sldMk cId="1544238883" sldId="399"/>
            <ac:picMk id="32" creationId="{16B46213-8FD4-494E-A916-62C30DBFFB87}"/>
          </ac:picMkLst>
        </pc:picChg>
        <pc:picChg chg="add mod">
          <ac:chgData name="Theresa Hodgson" userId="213b339f-9e68-4d61-b6e1-9aa385d3ff46" providerId="ADAL" clId="{5D30BB75-46EE-4E56-AC7A-147FD25904E8}" dt="2020-01-29T15:46:50.175" v="2077" actId="1076"/>
          <ac:picMkLst>
            <pc:docMk/>
            <pc:sldMk cId="1544238883" sldId="399"/>
            <ac:picMk id="33" creationId="{601899BC-C36E-4C7A-A785-30AC1F9A27C2}"/>
          </ac:picMkLst>
        </pc:picChg>
        <pc:picChg chg="add mod">
          <ac:chgData name="Theresa Hodgson" userId="213b339f-9e68-4d61-b6e1-9aa385d3ff46" providerId="ADAL" clId="{5D30BB75-46EE-4E56-AC7A-147FD25904E8}" dt="2020-01-29T15:46:52.639" v="2078" actId="1076"/>
          <ac:picMkLst>
            <pc:docMk/>
            <pc:sldMk cId="1544238883" sldId="399"/>
            <ac:picMk id="34" creationId="{A3203103-112C-4B85-BF67-F840C3087D8F}"/>
          </ac:picMkLst>
        </pc:picChg>
        <pc:picChg chg="add mod">
          <ac:chgData name="Theresa Hodgson" userId="213b339f-9e68-4d61-b6e1-9aa385d3ff46" providerId="ADAL" clId="{5D30BB75-46EE-4E56-AC7A-147FD25904E8}" dt="2020-01-30T10:28:37.570" v="3472" actId="164"/>
          <ac:picMkLst>
            <pc:docMk/>
            <pc:sldMk cId="1544238883" sldId="399"/>
            <ac:picMk id="35" creationId="{73738F9B-AB5F-482B-97A7-9CAA1BA42B81}"/>
          </ac:picMkLst>
        </pc:picChg>
        <pc:picChg chg="add mod">
          <ac:chgData name="Theresa Hodgson" userId="213b339f-9e68-4d61-b6e1-9aa385d3ff46" providerId="ADAL" clId="{5D30BB75-46EE-4E56-AC7A-147FD25904E8}" dt="2020-01-29T15:56:12.789" v="2157" actId="1035"/>
          <ac:picMkLst>
            <pc:docMk/>
            <pc:sldMk cId="1544238883" sldId="399"/>
            <ac:picMk id="36" creationId="{2134889F-C781-484C-8038-0602537D8B8D}"/>
          </ac:picMkLst>
        </pc:picChg>
        <pc:picChg chg="add mod">
          <ac:chgData name="Theresa Hodgson" userId="213b339f-9e68-4d61-b6e1-9aa385d3ff46" providerId="ADAL" clId="{5D30BB75-46EE-4E56-AC7A-147FD25904E8}" dt="2020-01-30T10:28:54.205" v="3474" actId="1036"/>
          <ac:picMkLst>
            <pc:docMk/>
            <pc:sldMk cId="1544238883" sldId="399"/>
            <ac:picMk id="37" creationId="{0B92F70F-5DDE-4654-93BC-CDC16283746C}"/>
          </ac:picMkLst>
        </pc:picChg>
        <pc:picChg chg="add mod">
          <ac:chgData name="Theresa Hodgson" userId="213b339f-9e68-4d61-b6e1-9aa385d3ff46" providerId="ADAL" clId="{5D30BB75-46EE-4E56-AC7A-147FD25904E8}" dt="2020-01-30T10:28:54.205" v="3474" actId="1036"/>
          <ac:picMkLst>
            <pc:docMk/>
            <pc:sldMk cId="1544238883" sldId="399"/>
            <ac:picMk id="38" creationId="{504B84B8-18F4-48E7-9E93-DFCBE6617B23}"/>
          </ac:picMkLst>
        </pc:picChg>
        <pc:picChg chg="add mod">
          <ac:chgData name="Theresa Hodgson" userId="213b339f-9e68-4d61-b6e1-9aa385d3ff46" providerId="ADAL" clId="{5D30BB75-46EE-4E56-AC7A-147FD25904E8}" dt="2020-01-30T10:28:54.205" v="3474" actId="1036"/>
          <ac:picMkLst>
            <pc:docMk/>
            <pc:sldMk cId="1544238883" sldId="399"/>
            <ac:picMk id="39" creationId="{35789851-DA67-4D0E-B763-053C2299B908}"/>
          </ac:picMkLst>
        </pc:picChg>
        <pc:picChg chg="add mod">
          <ac:chgData name="Theresa Hodgson" userId="213b339f-9e68-4d61-b6e1-9aa385d3ff46" providerId="ADAL" clId="{5D30BB75-46EE-4E56-AC7A-147FD25904E8}" dt="2020-01-30T10:28:54.205" v="3474" actId="1036"/>
          <ac:picMkLst>
            <pc:docMk/>
            <pc:sldMk cId="1544238883" sldId="399"/>
            <ac:picMk id="40" creationId="{01F70E29-983E-42D2-968D-D332460C2288}"/>
          </ac:picMkLst>
        </pc:picChg>
        <pc:picChg chg="add mod">
          <ac:chgData name="Theresa Hodgson" userId="213b339f-9e68-4d61-b6e1-9aa385d3ff46" providerId="ADAL" clId="{5D30BB75-46EE-4E56-AC7A-147FD25904E8}" dt="2020-01-30T10:28:54.205" v="3474" actId="1036"/>
          <ac:picMkLst>
            <pc:docMk/>
            <pc:sldMk cId="1544238883" sldId="399"/>
            <ac:picMk id="41" creationId="{585EA803-A904-41D0-92D0-1EC832988889}"/>
          </ac:picMkLst>
        </pc:picChg>
        <pc:picChg chg="add mod">
          <ac:chgData name="Theresa Hodgson" userId="213b339f-9e68-4d61-b6e1-9aa385d3ff46" providerId="ADAL" clId="{5D30BB75-46EE-4E56-AC7A-147FD25904E8}" dt="2020-01-30T10:28:54.205" v="3474" actId="1036"/>
          <ac:picMkLst>
            <pc:docMk/>
            <pc:sldMk cId="1544238883" sldId="399"/>
            <ac:picMk id="42" creationId="{43AE5E2D-6EA6-4A26-B368-00E1D17BA04F}"/>
          </ac:picMkLst>
        </pc:picChg>
        <pc:picChg chg="add mod">
          <ac:chgData name="Theresa Hodgson" userId="213b339f-9e68-4d61-b6e1-9aa385d3ff46" providerId="ADAL" clId="{5D30BB75-46EE-4E56-AC7A-147FD25904E8}" dt="2020-01-30T10:28:54.205" v="3474" actId="1036"/>
          <ac:picMkLst>
            <pc:docMk/>
            <pc:sldMk cId="1544238883" sldId="399"/>
            <ac:picMk id="43" creationId="{8BA6170C-DBEB-4D02-9015-B394E72FA6D4}"/>
          </ac:picMkLst>
        </pc:picChg>
        <pc:picChg chg="add mod">
          <ac:chgData name="Theresa Hodgson" userId="213b339f-9e68-4d61-b6e1-9aa385d3ff46" providerId="ADAL" clId="{5D30BB75-46EE-4E56-AC7A-147FD25904E8}" dt="2020-01-30T10:28:54.205" v="3474" actId="1036"/>
          <ac:picMkLst>
            <pc:docMk/>
            <pc:sldMk cId="1544238883" sldId="399"/>
            <ac:picMk id="44" creationId="{6C28818D-67FD-4D79-BA68-B124C6BF3F1A}"/>
          </ac:picMkLst>
        </pc:picChg>
      </pc:sldChg>
      <pc:sldChg chg="addSp delSp modSp add">
        <pc:chgData name="Theresa Hodgson" userId="213b339f-9e68-4d61-b6e1-9aa385d3ff46" providerId="ADAL" clId="{5D30BB75-46EE-4E56-AC7A-147FD25904E8}" dt="2020-01-30T10:25:46.569" v="3432" actId="1036"/>
        <pc:sldMkLst>
          <pc:docMk/>
          <pc:sldMk cId="3087376744" sldId="400"/>
        </pc:sldMkLst>
        <pc:spChg chg="mod">
          <ac:chgData name="Theresa Hodgson" userId="213b339f-9e68-4d61-b6e1-9aa385d3ff46" providerId="ADAL" clId="{5D30BB75-46EE-4E56-AC7A-147FD25904E8}" dt="2020-01-30T10:25:36.428" v="3426" actId="20577"/>
          <ac:spMkLst>
            <pc:docMk/>
            <pc:sldMk cId="3087376744" sldId="400"/>
            <ac:spMk id="19" creationId="{5252A847-DE45-4FA3-A1F8-EEBEB845FF8E}"/>
          </ac:spMkLst>
        </pc:spChg>
        <pc:spChg chg="add del mod">
          <ac:chgData name="Theresa Hodgson" userId="213b339f-9e68-4d61-b6e1-9aa385d3ff46" providerId="ADAL" clId="{5D30BB75-46EE-4E56-AC7A-147FD25904E8}" dt="2020-01-29T16:34:37.576" v="3325" actId="21"/>
          <ac:spMkLst>
            <pc:docMk/>
            <pc:sldMk cId="3087376744" sldId="400"/>
            <ac:spMk id="22" creationId="{9220D6E6-7A91-49E4-832C-644CF8B0B670}"/>
          </ac:spMkLst>
        </pc:spChg>
        <pc:spChg chg="mod">
          <ac:chgData name="Theresa Hodgson" userId="213b339f-9e68-4d61-b6e1-9aa385d3ff46" providerId="ADAL" clId="{5D30BB75-46EE-4E56-AC7A-147FD25904E8}" dt="2020-01-30T10:25:46.569" v="3432" actId="1036"/>
          <ac:spMkLst>
            <pc:docMk/>
            <pc:sldMk cId="3087376744" sldId="400"/>
            <ac:spMk id="52" creationId="{C2254C9C-5B93-4D20-810F-58521F9A99A5}"/>
          </ac:spMkLst>
        </pc:spChg>
        <pc:spChg chg="mod">
          <ac:chgData name="Theresa Hodgson" userId="213b339f-9e68-4d61-b6e1-9aa385d3ff46" providerId="ADAL" clId="{5D30BB75-46EE-4E56-AC7A-147FD25904E8}" dt="2020-01-29T16:30:50.156" v="2982" actId="207"/>
          <ac:spMkLst>
            <pc:docMk/>
            <pc:sldMk cId="3087376744" sldId="400"/>
            <ac:spMk id="58" creationId="{724B6340-9F8C-499A-AC7E-6FE3848E2284}"/>
          </ac:spMkLst>
        </pc:spChg>
        <pc:spChg chg="mod">
          <ac:chgData name="Theresa Hodgson" userId="213b339f-9e68-4d61-b6e1-9aa385d3ff46" providerId="ADAL" clId="{5D30BB75-46EE-4E56-AC7A-147FD25904E8}" dt="2020-01-29T16:30:50.156" v="2982" actId="207"/>
          <ac:spMkLst>
            <pc:docMk/>
            <pc:sldMk cId="3087376744" sldId="400"/>
            <ac:spMk id="59" creationId="{58BEB6BB-BBFB-41EF-A567-3BDEA61B2F51}"/>
          </ac:spMkLst>
        </pc:spChg>
        <pc:spChg chg="mod">
          <ac:chgData name="Theresa Hodgson" userId="213b339f-9e68-4d61-b6e1-9aa385d3ff46" providerId="ADAL" clId="{5D30BB75-46EE-4E56-AC7A-147FD25904E8}" dt="2020-01-29T16:30:50.156" v="2982" actId="207"/>
          <ac:spMkLst>
            <pc:docMk/>
            <pc:sldMk cId="3087376744" sldId="400"/>
            <ac:spMk id="86" creationId="{A46BCE57-5147-4E31-BDD8-1869001F64A5}"/>
          </ac:spMkLst>
        </pc:spChg>
        <pc:spChg chg="mod">
          <ac:chgData name="Theresa Hodgson" userId="213b339f-9e68-4d61-b6e1-9aa385d3ff46" providerId="ADAL" clId="{5D30BB75-46EE-4E56-AC7A-147FD25904E8}" dt="2020-01-29T16:30:50.156" v="2982" actId="207"/>
          <ac:spMkLst>
            <pc:docMk/>
            <pc:sldMk cId="3087376744" sldId="400"/>
            <ac:spMk id="87" creationId="{3C23C0E0-C507-481B-A992-385E773E5E5C}"/>
          </ac:spMkLst>
        </pc:spChg>
        <pc:spChg chg="mod">
          <ac:chgData name="Theresa Hodgson" userId="213b339f-9e68-4d61-b6e1-9aa385d3ff46" providerId="ADAL" clId="{5D30BB75-46EE-4E56-AC7A-147FD25904E8}" dt="2020-01-29T16:30:43.942" v="2981" actId="207"/>
          <ac:spMkLst>
            <pc:docMk/>
            <pc:sldMk cId="3087376744" sldId="400"/>
            <ac:spMk id="88" creationId="{63B4040C-856D-485B-9E2B-9BD0697D4C42}"/>
          </ac:spMkLst>
        </pc:spChg>
        <pc:spChg chg="mod">
          <ac:chgData name="Theresa Hodgson" userId="213b339f-9e68-4d61-b6e1-9aa385d3ff46" providerId="ADAL" clId="{5D30BB75-46EE-4E56-AC7A-147FD25904E8}" dt="2020-01-29T16:30:43.942" v="2981" actId="207"/>
          <ac:spMkLst>
            <pc:docMk/>
            <pc:sldMk cId="3087376744" sldId="400"/>
            <ac:spMk id="89" creationId="{BEB46EF4-A998-421A-A5D3-4F41F973CBC2}"/>
          </ac:spMkLst>
        </pc:spChg>
        <pc:spChg chg="mod">
          <ac:chgData name="Theresa Hodgson" userId="213b339f-9e68-4d61-b6e1-9aa385d3ff46" providerId="ADAL" clId="{5D30BB75-46EE-4E56-AC7A-147FD25904E8}" dt="2020-01-29T16:30:43.942" v="2981" actId="207"/>
          <ac:spMkLst>
            <pc:docMk/>
            <pc:sldMk cId="3087376744" sldId="400"/>
            <ac:spMk id="90" creationId="{B90DC477-AE57-4560-855C-F24B80156987}"/>
          </ac:spMkLst>
        </pc:spChg>
        <pc:spChg chg="mod">
          <ac:chgData name="Theresa Hodgson" userId="213b339f-9e68-4d61-b6e1-9aa385d3ff46" providerId="ADAL" clId="{5D30BB75-46EE-4E56-AC7A-147FD25904E8}" dt="2020-01-29T16:30:43.942" v="2981" actId="207"/>
          <ac:spMkLst>
            <pc:docMk/>
            <pc:sldMk cId="3087376744" sldId="400"/>
            <ac:spMk id="91" creationId="{4287DDCE-C770-48BF-B7D2-32F67BBD9FCA}"/>
          </ac:spMkLst>
        </pc:spChg>
        <pc:grpChg chg="mod">
          <ac:chgData name="Theresa Hodgson" userId="213b339f-9e68-4d61-b6e1-9aa385d3ff46" providerId="ADAL" clId="{5D30BB75-46EE-4E56-AC7A-147FD25904E8}" dt="2020-01-30T10:25:46.569" v="3432" actId="1036"/>
          <ac:grpSpMkLst>
            <pc:docMk/>
            <pc:sldMk cId="3087376744" sldId="400"/>
            <ac:grpSpMk id="3" creationId="{8B04D38C-60AC-4861-B9D5-AD1BFF3FCDAC}"/>
          </ac:grpSpMkLst>
        </pc:grpChg>
        <pc:grpChg chg="mod">
          <ac:chgData name="Theresa Hodgson" userId="213b339f-9e68-4d61-b6e1-9aa385d3ff46" providerId="ADAL" clId="{5D30BB75-46EE-4E56-AC7A-147FD25904E8}" dt="2020-01-30T10:25:46.569" v="3432" actId="1036"/>
          <ac:grpSpMkLst>
            <pc:docMk/>
            <pc:sldMk cId="3087376744" sldId="400"/>
            <ac:grpSpMk id="4" creationId="{09E7CE5B-79FD-432E-B1DB-309F9799B627}"/>
          </ac:grpSpMkLst>
        </pc:grpChg>
        <pc:grpChg chg="add del mod">
          <ac:chgData name="Theresa Hodgson" userId="213b339f-9e68-4d61-b6e1-9aa385d3ff46" providerId="ADAL" clId="{5D30BB75-46EE-4E56-AC7A-147FD25904E8}" dt="2020-01-29T16:34:37.576" v="3325" actId="21"/>
          <ac:grpSpMkLst>
            <pc:docMk/>
            <pc:sldMk cId="3087376744" sldId="400"/>
            <ac:grpSpMk id="27" creationId="{7B8DA3E7-797A-4B69-B7CD-0115B9AFD417}"/>
          </ac:grpSpMkLst>
        </pc:grpChg>
        <pc:grpChg chg="add del mod">
          <ac:chgData name="Theresa Hodgson" userId="213b339f-9e68-4d61-b6e1-9aa385d3ff46" providerId="ADAL" clId="{5D30BB75-46EE-4E56-AC7A-147FD25904E8}" dt="2020-01-29T16:34:37.576" v="3325" actId="21"/>
          <ac:grpSpMkLst>
            <pc:docMk/>
            <pc:sldMk cId="3087376744" sldId="400"/>
            <ac:grpSpMk id="32" creationId="{64A9ED27-F53A-4BF0-9F27-326335E55B4A}"/>
          </ac:grpSpMkLst>
        </pc:grpChg>
        <pc:graphicFrameChg chg="add mod modGraphic">
          <ac:chgData name="Theresa Hodgson" userId="213b339f-9e68-4d61-b6e1-9aa385d3ff46" providerId="ADAL" clId="{5D30BB75-46EE-4E56-AC7A-147FD25904E8}" dt="2020-01-30T10:25:46.569" v="3432" actId="1036"/>
          <ac:graphicFrameMkLst>
            <pc:docMk/>
            <pc:sldMk cId="3087376744" sldId="400"/>
            <ac:graphicFrameMk id="21" creationId="{EF4A902A-0804-4381-9451-036D394E850E}"/>
          </ac:graphicFrameMkLst>
        </pc:graphicFrameChg>
        <pc:graphicFrameChg chg="add del mod">
          <ac:chgData name="Theresa Hodgson" userId="213b339f-9e68-4d61-b6e1-9aa385d3ff46" providerId="ADAL" clId="{5D30BB75-46EE-4E56-AC7A-147FD25904E8}" dt="2020-01-29T16:34:37.576" v="3325" actId="21"/>
          <ac:graphicFrameMkLst>
            <pc:docMk/>
            <pc:sldMk cId="3087376744" sldId="400"/>
            <ac:graphicFrameMk id="23" creationId="{E2138C66-F869-4168-BFA0-3931F6D8162F}"/>
          </ac:graphicFrameMkLst>
        </pc:graphicFrameChg>
        <pc:graphicFrameChg chg="add del mod">
          <ac:chgData name="Theresa Hodgson" userId="213b339f-9e68-4d61-b6e1-9aa385d3ff46" providerId="ADAL" clId="{5D30BB75-46EE-4E56-AC7A-147FD25904E8}" dt="2020-01-29T16:34:37.576" v="3325" actId="21"/>
          <ac:graphicFrameMkLst>
            <pc:docMk/>
            <pc:sldMk cId="3087376744" sldId="400"/>
            <ac:graphicFrameMk id="24" creationId="{EE99F85E-F3B0-4185-8157-2A58EC5E627F}"/>
          </ac:graphicFrameMkLst>
        </pc:graphicFrameChg>
        <pc:graphicFrameChg chg="add del mod">
          <ac:chgData name="Theresa Hodgson" userId="213b339f-9e68-4d61-b6e1-9aa385d3ff46" providerId="ADAL" clId="{5D30BB75-46EE-4E56-AC7A-147FD25904E8}" dt="2020-01-29T16:34:37.576" v="3325" actId="21"/>
          <ac:graphicFrameMkLst>
            <pc:docMk/>
            <pc:sldMk cId="3087376744" sldId="400"/>
            <ac:graphicFrameMk id="25" creationId="{778DCC3C-369C-436E-88B3-E10F07F84699}"/>
          </ac:graphicFrameMkLst>
        </pc:graphicFrameChg>
        <pc:graphicFrameChg chg="add del mod">
          <ac:chgData name="Theresa Hodgson" userId="213b339f-9e68-4d61-b6e1-9aa385d3ff46" providerId="ADAL" clId="{5D30BB75-46EE-4E56-AC7A-147FD25904E8}" dt="2020-01-29T16:34:37.576" v="3325" actId="21"/>
          <ac:graphicFrameMkLst>
            <pc:docMk/>
            <pc:sldMk cId="3087376744" sldId="400"/>
            <ac:graphicFrameMk id="26" creationId="{940FFAAF-4886-4A85-86F6-F90E94D67176}"/>
          </ac:graphicFrameMkLst>
        </pc:graphicFrameChg>
        <pc:graphicFrameChg chg="add del mod">
          <ac:chgData name="Theresa Hodgson" userId="213b339f-9e68-4d61-b6e1-9aa385d3ff46" providerId="ADAL" clId="{5D30BB75-46EE-4E56-AC7A-147FD25904E8}" dt="2020-01-29T16:34:37.576" v="3325" actId="21"/>
          <ac:graphicFrameMkLst>
            <pc:docMk/>
            <pc:sldMk cId="3087376744" sldId="400"/>
            <ac:graphicFrameMk id="37" creationId="{40E13669-C9F1-4F76-BB87-0EE1117F894E}"/>
          </ac:graphicFrameMkLst>
        </pc:graphicFrameChg>
        <pc:graphicFrameChg chg="mod modGraphic">
          <ac:chgData name="Theresa Hodgson" userId="213b339f-9e68-4d61-b6e1-9aa385d3ff46" providerId="ADAL" clId="{5D30BB75-46EE-4E56-AC7A-147FD25904E8}" dt="2020-01-30T10:25:46.569" v="3432" actId="1036"/>
          <ac:graphicFrameMkLst>
            <pc:docMk/>
            <pc:sldMk cId="3087376744" sldId="400"/>
            <ac:graphicFrameMk id="55" creationId="{3930B945-0183-420D-8F4C-571FB1463673}"/>
          </ac:graphicFrameMkLst>
        </pc:graphicFrameChg>
        <pc:graphicFrameChg chg="mod modGraphic">
          <ac:chgData name="Theresa Hodgson" userId="213b339f-9e68-4d61-b6e1-9aa385d3ff46" providerId="ADAL" clId="{5D30BB75-46EE-4E56-AC7A-147FD25904E8}" dt="2020-01-30T10:25:46.569" v="3432" actId="1036"/>
          <ac:graphicFrameMkLst>
            <pc:docMk/>
            <pc:sldMk cId="3087376744" sldId="400"/>
            <ac:graphicFrameMk id="56" creationId="{7535CD3E-1E2D-461C-87EE-2FAEFA262699}"/>
          </ac:graphicFrameMkLst>
        </pc:graphicFrameChg>
        <pc:graphicFrameChg chg="mod modGraphic">
          <ac:chgData name="Theresa Hodgson" userId="213b339f-9e68-4d61-b6e1-9aa385d3ff46" providerId="ADAL" clId="{5D30BB75-46EE-4E56-AC7A-147FD25904E8}" dt="2020-01-30T10:25:46.569" v="3432" actId="1036"/>
          <ac:graphicFrameMkLst>
            <pc:docMk/>
            <pc:sldMk cId="3087376744" sldId="400"/>
            <ac:graphicFrameMk id="84" creationId="{56584552-ED44-456C-B83F-65056BF90422}"/>
          </ac:graphicFrameMkLst>
        </pc:graphicFrameChg>
        <pc:graphicFrameChg chg="mod modGraphic">
          <ac:chgData name="Theresa Hodgson" userId="213b339f-9e68-4d61-b6e1-9aa385d3ff46" providerId="ADAL" clId="{5D30BB75-46EE-4E56-AC7A-147FD25904E8}" dt="2020-01-30T10:25:46.569" v="3432" actId="1036"/>
          <ac:graphicFrameMkLst>
            <pc:docMk/>
            <pc:sldMk cId="3087376744" sldId="400"/>
            <ac:graphicFrameMk id="85" creationId="{A1D16616-2059-44C0-8625-EB481820CBEF}"/>
          </ac:graphicFrameMkLst>
        </pc:graphicFrameChg>
      </pc:sldChg>
      <pc:sldChg chg="add">
        <pc:chgData name="Theresa Hodgson" userId="213b339f-9e68-4d61-b6e1-9aa385d3ff46" providerId="ADAL" clId="{5D30BB75-46EE-4E56-AC7A-147FD25904E8}" dt="2020-01-29T16:35:59.032" v="3329"/>
        <pc:sldMkLst>
          <pc:docMk/>
          <pc:sldMk cId="3117904708" sldId="414"/>
        </pc:sldMkLst>
      </pc:sldChg>
    </pc:docChg>
  </pc:docChgLst>
  <pc:docChgLst>
    <pc:chgData name="Theresa Hodgson" userId="213b339f-9e68-4d61-b6e1-9aa385d3ff46" providerId="ADAL" clId="{0660635C-7D74-4CA2-81C2-24B761E088E9}"/>
    <pc:docChg chg="undo custSel modSld">
      <pc:chgData name="Theresa Hodgson" userId="213b339f-9e68-4d61-b6e1-9aa385d3ff46" providerId="ADAL" clId="{0660635C-7D74-4CA2-81C2-24B761E088E9}" dt="2020-01-31T17:41:50.775" v="578" actId="478"/>
      <pc:docMkLst>
        <pc:docMk/>
      </pc:docMkLst>
      <pc:sldChg chg="modSp">
        <pc:chgData name="Theresa Hodgson" userId="213b339f-9e68-4d61-b6e1-9aa385d3ff46" providerId="ADAL" clId="{0660635C-7D74-4CA2-81C2-24B761E088E9}" dt="2020-01-30T11:51:24.593" v="18"/>
        <pc:sldMkLst>
          <pc:docMk/>
          <pc:sldMk cId="3596498030" sldId="368"/>
        </pc:sldMkLst>
        <pc:graphicFrameChg chg="mod">
          <ac:chgData name="Theresa Hodgson" userId="213b339f-9e68-4d61-b6e1-9aa385d3ff46" providerId="ADAL" clId="{0660635C-7D74-4CA2-81C2-24B761E088E9}" dt="2020-01-30T11:51:24.593" v="18"/>
          <ac:graphicFrameMkLst>
            <pc:docMk/>
            <pc:sldMk cId="3596498030" sldId="368"/>
            <ac:graphicFrameMk id="26" creationId="{D52B4C0B-06FB-41C7-9B70-FD4D6059161D}"/>
          </ac:graphicFrameMkLst>
        </pc:graphicFrameChg>
      </pc:sldChg>
      <pc:sldChg chg="modSp">
        <pc:chgData name="Theresa Hodgson" userId="213b339f-9e68-4d61-b6e1-9aa385d3ff46" providerId="ADAL" clId="{0660635C-7D74-4CA2-81C2-24B761E088E9}" dt="2020-01-30T11:50:54.917" v="14" actId="1037"/>
        <pc:sldMkLst>
          <pc:docMk/>
          <pc:sldMk cId="477480248" sldId="370"/>
        </pc:sldMkLst>
        <pc:graphicFrameChg chg="mod">
          <ac:chgData name="Theresa Hodgson" userId="213b339f-9e68-4d61-b6e1-9aa385d3ff46" providerId="ADAL" clId="{0660635C-7D74-4CA2-81C2-24B761E088E9}" dt="2020-01-30T11:50:54.917" v="14" actId="1037"/>
          <ac:graphicFrameMkLst>
            <pc:docMk/>
            <pc:sldMk cId="477480248" sldId="370"/>
            <ac:graphicFrameMk id="12" creationId="{9BA69975-C821-4AFE-A3B2-2C6874C9D89D}"/>
          </ac:graphicFrameMkLst>
        </pc:graphicFrameChg>
      </pc:sldChg>
      <pc:sldChg chg="modSp">
        <pc:chgData name="Theresa Hodgson" userId="213b339f-9e68-4d61-b6e1-9aa385d3ff46" providerId="ADAL" clId="{0660635C-7D74-4CA2-81C2-24B761E088E9}" dt="2020-01-31T17:41:01.299" v="575" actId="1035"/>
        <pc:sldMkLst>
          <pc:docMk/>
          <pc:sldMk cId="3193655618" sldId="374"/>
        </pc:sldMkLst>
        <pc:spChg chg="mod">
          <ac:chgData name="Theresa Hodgson" userId="213b339f-9e68-4d61-b6e1-9aa385d3ff46" providerId="ADAL" clId="{0660635C-7D74-4CA2-81C2-24B761E088E9}" dt="2020-01-31T17:41:01.299" v="575" actId="1035"/>
          <ac:spMkLst>
            <pc:docMk/>
            <pc:sldMk cId="3193655618" sldId="374"/>
            <ac:spMk id="14" creationId="{9DA5ADE2-0370-43F3-8511-B28FC411BC2C}"/>
          </ac:spMkLst>
        </pc:spChg>
        <pc:graphicFrameChg chg="modGraphic">
          <ac:chgData name="Theresa Hodgson" userId="213b339f-9e68-4d61-b6e1-9aa385d3ff46" providerId="ADAL" clId="{0660635C-7D74-4CA2-81C2-24B761E088E9}" dt="2020-01-31T17:38:31.197" v="564" actId="20577"/>
          <ac:graphicFrameMkLst>
            <pc:docMk/>
            <pc:sldMk cId="3193655618" sldId="374"/>
            <ac:graphicFrameMk id="9" creationId="{074BDB7F-1F2E-4924-B56E-C1755F525F4A}"/>
          </ac:graphicFrameMkLst>
        </pc:graphicFrameChg>
        <pc:graphicFrameChg chg="mod">
          <ac:chgData name="Theresa Hodgson" userId="213b339f-9e68-4d61-b6e1-9aa385d3ff46" providerId="ADAL" clId="{0660635C-7D74-4CA2-81C2-24B761E088E9}" dt="2020-01-30T11:49:31.289" v="12"/>
          <ac:graphicFrameMkLst>
            <pc:docMk/>
            <pc:sldMk cId="3193655618" sldId="374"/>
            <ac:graphicFrameMk id="11" creationId="{773F86BD-8578-4AB7-81C8-40A8551976C8}"/>
          </ac:graphicFrameMkLst>
        </pc:graphicFrameChg>
      </pc:sldChg>
      <pc:sldChg chg="modSp">
        <pc:chgData name="Theresa Hodgson" userId="213b339f-9e68-4d61-b6e1-9aa385d3ff46" providerId="ADAL" clId="{0660635C-7D74-4CA2-81C2-24B761E088E9}" dt="2020-01-30T11:47:50.812" v="1"/>
        <pc:sldMkLst>
          <pc:docMk/>
          <pc:sldMk cId="1114812364" sldId="375"/>
        </pc:sldMkLst>
        <pc:graphicFrameChg chg="mod">
          <ac:chgData name="Theresa Hodgson" userId="213b339f-9e68-4d61-b6e1-9aa385d3ff46" providerId="ADAL" clId="{0660635C-7D74-4CA2-81C2-24B761E088E9}" dt="2020-01-30T11:47:50.812" v="1"/>
          <ac:graphicFrameMkLst>
            <pc:docMk/>
            <pc:sldMk cId="1114812364" sldId="375"/>
            <ac:graphicFrameMk id="93" creationId="{3AE09A84-89A6-43E7-B67C-C74D583C4ADD}"/>
          </ac:graphicFrameMkLst>
        </pc:graphicFrameChg>
        <pc:graphicFrameChg chg="mod">
          <ac:chgData name="Theresa Hodgson" userId="213b339f-9e68-4d61-b6e1-9aa385d3ff46" providerId="ADAL" clId="{0660635C-7D74-4CA2-81C2-24B761E088E9}" dt="2020-01-30T11:47:44.742" v="0"/>
          <ac:graphicFrameMkLst>
            <pc:docMk/>
            <pc:sldMk cId="1114812364" sldId="375"/>
            <ac:graphicFrameMk id="95" creationId="{589ED55F-5E5E-45AC-A2F0-86F1FB69796B}"/>
          </ac:graphicFrameMkLst>
        </pc:graphicFrameChg>
      </pc:sldChg>
      <pc:sldChg chg="addSp delSp modSp">
        <pc:chgData name="Theresa Hodgson" userId="213b339f-9e68-4d61-b6e1-9aa385d3ff46" providerId="ADAL" clId="{0660635C-7D74-4CA2-81C2-24B761E088E9}" dt="2020-01-31T17:32:02.533" v="359" actId="207"/>
        <pc:sldMkLst>
          <pc:docMk/>
          <pc:sldMk cId="3008345546" sldId="379"/>
        </pc:sldMkLst>
        <pc:spChg chg="del">
          <ac:chgData name="Theresa Hodgson" userId="213b339f-9e68-4d61-b6e1-9aa385d3ff46" providerId="ADAL" clId="{0660635C-7D74-4CA2-81C2-24B761E088E9}" dt="2020-01-31T17:31:58.538" v="357" actId="478"/>
          <ac:spMkLst>
            <pc:docMk/>
            <pc:sldMk cId="3008345546" sldId="379"/>
            <ac:spMk id="23" creationId="{2268F163-1D4B-4563-BAFF-3211EFB3B967}"/>
          </ac:spMkLst>
        </pc:spChg>
        <pc:spChg chg="mod">
          <ac:chgData name="Theresa Hodgson" userId="213b339f-9e68-4d61-b6e1-9aa385d3ff46" providerId="ADAL" clId="{0660635C-7D74-4CA2-81C2-24B761E088E9}" dt="2020-01-31T17:22:32.483" v="86" actId="20577"/>
          <ac:spMkLst>
            <pc:docMk/>
            <pc:sldMk cId="3008345546" sldId="379"/>
            <ac:spMk id="37" creationId="{88DB9598-804C-4E22-8800-731B841D1BAC}"/>
          </ac:spMkLst>
        </pc:spChg>
        <pc:spChg chg="add mod">
          <ac:chgData name="Theresa Hodgson" userId="213b339f-9e68-4d61-b6e1-9aa385d3ff46" providerId="ADAL" clId="{0660635C-7D74-4CA2-81C2-24B761E088E9}" dt="2020-01-31T17:32:02.533" v="359" actId="207"/>
          <ac:spMkLst>
            <pc:docMk/>
            <pc:sldMk cId="3008345546" sldId="379"/>
            <ac:spMk id="44" creationId="{DE986BC7-3B3B-4EA0-9034-AD4A411C26AA}"/>
          </ac:spMkLst>
        </pc:spChg>
        <pc:grpChg chg="add del mod">
          <ac:chgData name="Theresa Hodgson" userId="213b339f-9e68-4d61-b6e1-9aa385d3ff46" providerId="ADAL" clId="{0660635C-7D74-4CA2-81C2-24B761E088E9}" dt="2020-01-31T17:27:13.476" v="224" actId="165"/>
          <ac:grpSpMkLst>
            <pc:docMk/>
            <pc:sldMk cId="3008345546" sldId="379"/>
            <ac:grpSpMk id="3" creationId="{44474D4F-642A-41B9-A45B-AA45733A3CB3}"/>
          </ac:grpSpMkLst>
        </pc:grpChg>
        <pc:grpChg chg="del mod">
          <ac:chgData name="Theresa Hodgson" userId="213b339f-9e68-4d61-b6e1-9aa385d3ff46" providerId="ADAL" clId="{0660635C-7D74-4CA2-81C2-24B761E088E9}" dt="2020-01-31T17:26:30.551" v="189" actId="165"/>
          <ac:grpSpMkLst>
            <pc:docMk/>
            <pc:sldMk cId="3008345546" sldId="379"/>
            <ac:grpSpMk id="4" creationId="{1C9B0DFA-2CF6-424B-9250-4AB7B7E67A62}"/>
          </ac:grpSpMkLst>
        </pc:grpChg>
        <pc:graphicFrameChg chg="mod">
          <ac:chgData name="Theresa Hodgson" userId="213b339f-9e68-4d61-b6e1-9aa385d3ff46" providerId="ADAL" clId="{0660635C-7D74-4CA2-81C2-24B761E088E9}" dt="2020-01-30T11:48:15.632" v="4"/>
          <ac:graphicFrameMkLst>
            <pc:docMk/>
            <pc:sldMk cId="3008345546" sldId="379"/>
            <ac:graphicFrameMk id="21" creationId="{48DE317F-57C8-40B5-8A00-B8742B94BD77}"/>
          </ac:graphicFrameMkLst>
        </pc:graphicFrameChg>
        <pc:graphicFrameChg chg="modGraphic">
          <ac:chgData name="Theresa Hodgson" userId="213b339f-9e68-4d61-b6e1-9aa385d3ff46" providerId="ADAL" clId="{0660635C-7D74-4CA2-81C2-24B761E088E9}" dt="2020-01-31T17:25:08.323" v="120" actId="20577"/>
          <ac:graphicFrameMkLst>
            <pc:docMk/>
            <pc:sldMk cId="3008345546" sldId="379"/>
            <ac:graphicFrameMk id="22" creationId="{93C84610-FBB7-4A76-ACAE-815ED6FD43FB}"/>
          </ac:graphicFrameMkLst>
        </pc:graphicFrameChg>
        <pc:picChg chg="del">
          <ac:chgData name="Theresa Hodgson" userId="213b339f-9e68-4d61-b6e1-9aa385d3ff46" providerId="ADAL" clId="{0660635C-7D74-4CA2-81C2-24B761E088E9}" dt="2020-01-31T17:25:34.412" v="121" actId="478"/>
          <ac:picMkLst>
            <pc:docMk/>
            <pc:sldMk cId="3008345546" sldId="379"/>
            <ac:picMk id="2" creationId="{F87D63F2-E32E-4D34-A627-0BAC4EE9D759}"/>
          </ac:picMkLst>
        </pc:picChg>
        <pc:picChg chg="del">
          <ac:chgData name="Theresa Hodgson" userId="213b339f-9e68-4d61-b6e1-9aa385d3ff46" providerId="ADAL" clId="{0660635C-7D74-4CA2-81C2-24B761E088E9}" dt="2020-01-31T17:25:34.412" v="121" actId="478"/>
          <ac:picMkLst>
            <pc:docMk/>
            <pc:sldMk cId="3008345546" sldId="379"/>
            <ac:picMk id="26" creationId="{9E5822CF-8A51-4AA4-84F2-4E534D485246}"/>
          </ac:picMkLst>
        </pc:picChg>
        <pc:picChg chg="del mod topLvl">
          <ac:chgData name="Theresa Hodgson" userId="213b339f-9e68-4d61-b6e1-9aa385d3ff46" providerId="ADAL" clId="{0660635C-7D74-4CA2-81C2-24B761E088E9}" dt="2020-01-31T17:26:48.559" v="190" actId="478"/>
          <ac:picMkLst>
            <pc:docMk/>
            <pc:sldMk cId="3008345546" sldId="379"/>
            <ac:picMk id="27" creationId="{8CDDF765-4BCC-4234-ADE4-05573CD70D0C}"/>
          </ac:picMkLst>
        </pc:picChg>
        <pc:picChg chg="mod topLvl">
          <ac:chgData name="Theresa Hodgson" userId="213b339f-9e68-4d61-b6e1-9aa385d3ff46" providerId="ADAL" clId="{0660635C-7D74-4CA2-81C2-24B761E088E9}" dt="2020-01-31T17:27:34.744" v="269" actId="552"/>
          <ac:picMkLst>
            <pc:docMk/>
            <pc:sldMk cId="3008345546" sldId="379"/>
            <ac:picMk id="28" creationId="{9435FBBF-E680-4086-BD84-D69A54B41F2B}"/>
          </ac:picMkLst>
        </pc:picChg>
        <pc:picChg chg="del">
          <ac:chgData name="Theresa Hodgson" userId="213b339f-9e68-4d61-b6e1-9aa385d3ff46" providerId="ADAL" clId="{0660635C-7D74-4CA2-81C2-24B761E088E9}" dt="2020-01-31T17:23:22.260" v="99" actId="478"/>
          <ac:picMkLst>
            <pc:docMk/>
            <pc:sldMk cId="3008345546" sldId="379"/>
            <ac:picMk id="29" creationId="{64034E8C-0DFB-4BCF-B1D3-80C5CBA9E807}"/>
          </ac:picMkLst>
        </pc:picChg>
        <pc:picChg chg="del mod topLvl">
          <ac:chgData name="Theresa Hodgson" userId="213b339f-9e68-4d61-b6e1-9aa385d3ff46" providerId="ADAL" clId="{0660635C-7D74-4CA2-81C2-24B761E088E9}" dt="2020-01-31T17:26:48.559" v="190" actId="478"/>
          <ac:picMkLst>
            <pc:docMk/>
            <pc:sldMk cId="3008345546" sldId="379"/>
            <ac:picMk id="30" creationId="{CE9F82CA-CB99-4B9E-8D46-A1DC72D0E063}"/>
          </ac:picMkLst>
        </pc:picChg>
        <pc:picChg chg="del">
          <ac:chgData name="Theresa Hodgson" userId="213b339f-9e68-4d61-b6e1-9aa385d3ff46" providerId="ADAL" clId="{0660635C-7D74-4CA2-81C2-24B761E088E9}" dt="2020-01-31T17:25:34.412" v="121" actId="478"/>
          <ac:picMkLst>
            <pc:docMk/>
            <pc:sldMk cId="3008345546" sldId="379"/>
            <ac:picMk id="31" creationId="{31CC1C21-A1D9-4694-874E-BAE4B431B37D}"/>
          </ac:picMkLst>
        </pc:picChg>
        <pc:picChg chg="del">
          <ac:chgData name="Theresa Hodgson" userId="213b339f-9e68-4d61-b6e1-9aa385d3ff46" providerId="ADAL" clId="{0660635C-7D74-4CA2-81C2-24B761E088E9}" dt="2020-01-31T17:25:34.412" v="121" actId="478"/>
          <ac:picMkLst>
            <pc:docMk/>
            <pc:sldMk cId="3008345546" sldId="379"/>
            <ac:picMk id="32" creationId="{C7E78D7A-453E-470F-9242-ADD2204F48DD}"/>
          </ac:picMkLst>
        </pc:picChg>
        <pc:picChg chg="del mod topLvl">
          <ac:chgData name="Theresa Hodgson" userId="213b339f-9e68-4d61-b6e1-9aa385d3ff46" providerId="ADAL" clId="{0660635C-7D74-4CA2-81C2-24B761E088E9}" dt="2020-01-31T17:26:48.559" v="190" actId="478"/>
          <ac:picMkLst>
            <pc:docMk/>
            <pc:sldMk cId="3008345546" sldId="379"/>
            <ac:picMk id="33" creationId="{3CFF421A-78C9-47E5-A7C6-81CC5E26947F}"/>
          </ac:picMkLst>
        </pc:picChg>
        <pc:picChg chg="del mod topLvl">
          <ac:chgData name="Theresa Hodgson" userId="213b339f-9e68-4d61-b6e1-9aa385d3ff46" providerId="ADAL" clId="{0660635C-7D74-4CA2-81C2-24B761E088E9}" dt="2020-01-31T17:26:48.559" v="190" actId="478"/>
          <ac:picMkLst>
            <pc:docMk/>
            <pc:sldMk cId="3008345546" sldId="379"/>
            <ac:picMk id="34" creationId="{E60CB8FC-9ABB-4234-81E5-8A5A48051700}"/>
          </ac:picMkLst>
        </pc:picChg>
        <pc:picChg chg="del mod topLvl">
          <ac:chgData name="Theresa Hodgson" userId="213b339f-9e68-4d61-b6e1-9aa385d3ff46" providerId="ADAL" clId="{0660635C-7D74-4CA2-81C2-24B761E088E9}" dt="2020-01-31T17:27:02.047" v="222" actId="478"/>
          <ac:picMkLst>
            <pc:docMk/>
            <pc:sldMk cId="3008345546" sldId="379"/>
            <ac:picMk id="35" creationId="{9A28BF68-CE08-479F-9305-71EADD7EB7BD}"/>
          </ac:picMkLst>
        </pc:picChg>
        <pc:picChg chg="mod topLvl">
          <ac:chgData name="Theresa Hodgson" userId="213b339f-9e68-4d61-b6e1-9aa385d3ff46" providerId="ADAL" clId="{0660635C-7D74-4CA2-81C2-24B761E088E9}" dt="2020-01-31T17:27:34.744" v="269" actId="552"/>
          <ac:picMkLst>
            <pc:docMk/>
            <pc:sldMk cId="3008345546" sldId="379"/>
            <ac:picMk id="36" creationId="{6111224B-DCB2-4FA4-8FFF-855789271E89}"/>
          </ac:picMkLst>
        </pc:picChg>
        <pc:picChg chg="mod">
          <ac:chgData name="Theresa Hodgson" userId="213b339f-9e68-4d61-b6e1-9aa385d3ff46" providerId="ADAL" clId="{0660635C-7D74-4CA2-81C2-24B761E088E9}" dt="2020-01-31T17:22:39.402" v="87" actId="1076"/>
          <ac:picMkLst>
            <pc:docMk/>
            <pc:sldMk cId="3008345546" sldId="379"/>
            <ac:picMk id="38" creationId="{7662B269-07E0-48E2-87EE-9244544CA37F}"/>
          </ac:picMkLst>
        </pc:picChg>
        <pc:picChg chg="mod topLvl">
          <ac:chgData name="Theresa Hodgson" userId="213b339f-9e68-4d61-b6e1-9aa385d3ff46" providerId="ADAL" clId="{0660635C-7D74-4CA2-81C2-24B761E088E9}" dt="2020-01-31T17:27:40.713" v="270" actId="552"/>
          <ac:picMkLst>
            <pc:docMk/>
            <pc:sldMk cId="3008345546" sldId="379"/>
            <ac:picMk id="39" creationId="{B45580F1-5C87-4792-8A12-FFC616AF8211}"/>
          </ac:picMkLst>
        </pc:picChg>
        <pc:picChg chg="mod topLvl">
          <ac:chgData name="Theresa Hodgson" userId="213b339f-9e68-4d61-b6e1-9aa385d3ff46" providerId="ADAL" clId="{0660635C-7D74-4CA2-81C2-24B761E088E9}" dt="2020-01-31T17:27:23.948" v="268" actId="1037"/>
          <ac:picMkLst>
            <pc:docMk/>
            <pc:sldMk cId="3008345546" sldId="379"/>
            <ac:picMk id="40" creationId="{F276DEE8-0E6A-44A2-9507-B57B9180715D}"/>
          </ac:picMkLst>
        </pc:picChg>
        <pc:picChg chg="del mod topLvl">
          <ac:chgData name="Theresa Hodgson" userId="213b339f-9e68-4d61-b6e1-9aa385d3ff46" providerId="ADAL" clId="{0660635C-7D74-4CA2-81C2-24B761E088E9}" dt="2020-01-31T17:27:05.990" v="223" actId="478"/>
          <ac:picMkLst>
            <pc:docMk/>
            <pc:sldMk cId="3008345546" sldId="379"/>
            <ac:picMk id="41" creationId="{2E82BFE1-A201-42CA-9876-341EA9602207}"/>
          </ac:picMkLst>
        </pc:picChg>
        <pc:picChg chg="add mod topLvl">
          <ac:chgData name="Theresa Hodgson" userId="213b339f-9e68-4d61-b6e1-9aa385d3ff46" providerId="ADAL" clId="{0660635C-7D74-4CA2-81C2-24B761E088E9}" dt="2020-01-31T17:27:40.713" v="270" actId="552"/>
          <ac:picMkLst>
            <pc:docMk/>
            <pc:sldMk cId="3008345546" sldId="379"/>
            <ac:picMk id="42" creationId="{87DDC2FA-EEA9-44F6-8EBD-EC29E94395B7}"/>
          </ac:picMkLst>
        </pc:picChg>
        <pc:picChg chg="mod topLvl modCrop">
          <ac:chgData name="Theresa Hodgson" userId="213b339f-9e68-4d61-b6e1-9aa385d3ff46" providerId="ADAL" clId="{0660635C-7D74-4CA2-81C2-24B761E088E9}" dt="2020-01-31T17:27:23.948" v="268" actId="1037"/>
          <ac:picMkLst>
            <pc:docMk/>
            <pc:sldMk cId="3008345546" sldId="379"/>
            <ac:picMk id="43" creationId="{5C05C5B5-7BAC-44AB-A7DE-77D1D19FDAAE}"/>
          </ac:picMkLst>
        </pc:picChg>
      </pc:sldChg>
      <pc:sldChg chg="modSp">
        <pc:chgData name="Theresa Hodgson" userId="213b339f-9e68-4d61-b6e1-9aa385d3ff46" providerId="ADAL" clId="{0660635C-7D74-4CA2-81C2-24B761E088E9}" dt="2020-01-30T11:48:32.442" v="6"/>
        <pc:sldMkLst>
          <pc:docMk/>
          <pc:sldMk cId="1824091409" sldId="391"/>
        </pc:sldMkLst>
        <pc:graphicFrameChg chg="mod">
          <ac:chgData name="Theresa Hodgson" userId="213b339f-9e68-4d61-b6e1-9aa385d3ff46" providerId="ADAL" clId="{0660635C-7D74-4CA2-81C2-24B761E088E9}" dt="2020-01-30T11:48:32.442" v="6"/>
          <ac:graphicFrameMkLst>
            <pc:docMk/>
            <pc:sldMk cId="1824091409" sldId="391"/>
            <ac:graphicFrameMk id="13" creationId="{CD79D33B-03EF-4CFD-83AE-2F283B2FB5D1}"/>
          </ac:graphicFrameMkLst>
        </pc:graphicFrameChg>
      </pc:sldChg>
      <pc:sldChg chg="addSp delSp modSp">
        <pc:chgData name="Theresa Hodgson" userId="213b339f-9e68-4d61-b6e1-9aa385d3ff46" providerId="ADAL" clId="{0660635C-7D74-4CA2-81C2-24B761E088E9}" dt="2020-01-31T17:31:42.543" v="356" actId="555"/>
        <pc:sldMkLst>
          <pc:docMk/>
          <pc:sldMk cId="1697898717" sldId="392"/>
        </pc:sldMkLst>
        <pc:spChg chg="mod">
          <ac:chgData name="Theresa Hodgson" userId="213b339f-9e68-4d61-b6e1-9aa385d3ff46" providerId="ADAL" clId="{0660635C-7D74-4CA2-81C2-24B761E088E9}" dt="2020-01-31T17:31:42.543" v="356" actId="555"/>
          <ac:spMkLst>
            <pc:docMk/>
            <pc:sldMk cId="1697898717" sldId="392"/>
            <ac:spMk id="15" creationId="{BC61A1A4-00DA-48DD-AFD0-FF81A1AD5457}"/>
          </ac:spMkLst>
        </pc:spChg>
        <pc:spChg chg="mod">
          <ac:chgData name="Theresa Hodgson" userId="213b339f-9e68-4d61-b6e1-9aa385d3ff46" providerId="ADAL" clId="{0660635C-7D74-4CA2-81C2-24B761E088E9}" dt="2020-01-31T17:31:42.543" v="356" actId="555"/>
          <ac:spMkLst>
            <pc:docMk/>
            <pc:sldMk cId="1697898717" sldId="392"/>
            <ac:spMk id="17" creationId="{31AF6C5B-88FD-4C09-8E50-2AB775D5A688}"/>
          </ac:spMkLst>
        </pc:spChg>
        <pc:spChg chg="mod">
          <ac:chgData name="Theresa Hodgson" userId="213b339f-9e68-4d61-b6e1-9aa385d3ff46" providerId="ADAL" clId="{0660635C-7D74-4CA2-81C2-24B761E088E9}" dt="2020-01-31T17:31:42.543" v="356" actId="555"/>
          <ac:spMkLst>
            <pc:docMk/>
            <pc:sldMk cId="1697898717" sldId="392"/>
            <ac:spMk id="20" creationId="{41D9EDE4-86A5-463F-940B-2C68C2D71816}"/>
          </ac:spMkLst>
        </pc:spChg>
        <pc:spChg chg="add">
          <ac:chgData name="Theresa Hodgson" userId="213b339f-9e68-4d61-b6e1-9aa385d3ff46" providerId="ADAL" clId="{0660635C-7D74-4CA2-81C2-24B761E088E9}" dt="2020-01-31T17:24:03.721" v="101"/>
          <ac:spMkLst>
            <pc:docMk/>
            <pc:sldMk cId="1697898717" sldId="392"/>
            <ac:spMk id="53" creationId="{A26FB545-0B84-4153-8461-3816F460271E}"/>
          </ac:spMkLst>
        </pc:spChg>
        <pc:spChg chg="del">
          <ac:chgData name="Theresa Hodgson" userId="213b339f-9e68-4d61-b6e1-9aa385d3ff46" providerId="ADAL" clId="{0660635C-7D74-4CA2-81C2-24B761E088E9}" dt="2020-01-31T17:24:02.957" v="100" actId="478"/>
          <ac:spMkLst>
            <pc:docMk/>
            <pc:sldMk cId="1697898717" sldId="392"/>
            <ac:spMk id="55" creationId="{D6055D74-6303-4225-9A09-B7D0AED5AD5C}"/>
          </ac:spMkLst>
        </pc:spChg>
        <pc:graphicFrameChg chg="mod">
          <ac:chgData name="Theresa Hodgson" userId="213b339f-9e68-4d61-b6e1-9aa385d3ff46" providerId="ADAL" clId="{0660635C-7D74-4CA2-81C2-24B761E088E9}" dt="2020-01-30T11:48:22.749" v="5"/>
          <ac:graphicFrameMkLst>
            <pc:docMk/>
            <pc:sldMk cId="1697898717" sldId="392"/>
            <ac:graphicFrameMk id="13" creationId="{29F2E926-0A7C-4CB1-8048-853CB36BFD2A}"/>
          </ac:graphicFrameMkLst>
        </pc:graphicFrameChg>
        <pc:graphicFrameChg chg="modGraphic">
          <ac:chgData name="Theresa Hodgson" userId="213b339f-9e68-4d61-b6e1-9aa385d3ff46" providerId="ADAL" clId="{0660635C-7D74-4CA2-81C2-24B761E088E9}" dt="2020-01-31T17:28:42.312" v="288" actId="20577"/>
          <ac:graphicFrameMkLst>
            <pc:docMk/>
            <pc:sldMk cId="1697898717" sldId="392"/>
            <ac:graphicFrameMk id="14" creationId="{2E8A9C5C-B18C-4D99-B754-C83C7C40FB2F}"/>
          </ac:graphicFrameMkLst>
        </pc:graphicFrameChg>
        <pc:picChg chg="del">
          <ac:chgData name="Theresa Hodgson" userId="213b339f-9e68-4d61-b6e1-9aa385d3ff46" providerId="ADAL" clId="{0660635C-7D74-4CA2-81C2-24B761E088E9}" dt="2020-01-31T17:27:58.378" v="271" actId="478"/>
          <ac:picMkLst>
            <pc:docMk/>
            <pc:sldMk cId="1697898717" sldId="392"/>
            <ac:picMk id="23" creationId="{961CAF46-62AF-4769-82BF-8B512FA7A017}"/>
          </ac:picMkLst>
        </pc:picChg>
        <pc:picChg chg="del">
          <ac:chgData name="Theresa Hodgson" userId="213b339f-9e68-4d61-b6e1-9aa385d3ff46" providerId="ADAL" clId="{0660635C-7D74-4CA2-81C2-24B761E088E9}" dt="2020-01-31T17:27:58.378" v="271" actId="478"/>
          <ac:picMkLst>
            <pc:docMk/>
            <pc:sldMk cId="1697898717" sldId="392"/>
            <ac:picMk id="24" creationId="{94AB4DBF-A42E-4926-9D40-5ACFE4CAFD0E}"/>
          </ac:picMkLst>
        </pc:picChg>
        <pc:picChg chg="del">
          <ac:chgData name="Theresa Hodgson" userId="213b339f-9e68-4d61-b6e1-9aa385d3ff46" providerId="ADAL" clId="{0660635C-7D74-4CA2-81C2-24B761E088E9}" dt="2020-01-31T17:27:58.378" v="271" actId="478"/>
          <ac:picMkLst>
            <pc:docMk/>
            <pc:sldMk cId="1697898717" sldId="392"/>
            <ac:picMk id="25" creationId="{B3FF25BF-9AB8-4055-9838-38D80D08D484}"/>
          </ac:picMkLst>
        </pc:picChg>
        <pc:picChg chg="del">
          <ac:chgData name="Theresa Hodgson" userId="213b339f-9e68-4d61-b6e1-9aa385d3ff46" providerId="ADAL" clId="{0660635C-7D74-4CA2-81C2-24B761E088E9}" dt="2020-01-31T17:27:58.378" v="271" actId="478"/>
          <ac:picMkLst>
            <pc:docMk/>
            <pc:sldMk cId="1697898717" sldId="392"/>
            <ac:picMk id="26" creationId="{CA42ED83-8B6C-4423-B7A6-96EE50F306C5}"/>
          </ac:picMkLst>
        </pc:picChg>
        <pc:picChg chg="del">
          <ac:chgData name="Theresa Hodgson" userId="213b339f-9e68-4d61-b6e1-9aa385d3ff46" providerId="ADAL" clId="{0660635C-7D74-4CA2-81C2-24B761E088E9}" dt="2020-01-31T17:24:18.293" v="103" actId="478"/>
          <ac:picMkLst>
            <pc:docMk/>
            <pc:sldMk cId="1697898717" sldId="392"/>
            <ac:picMk id="27" creationId="{52BD9702-D651-42A7-8264-07C5D1F6D1CD}"/>
          </ac:picMkLst>
        </pc:picChg>
        <pc:picChg chg="del">
          <ac:chgData name="Theresa Hodgson" userId="213b339f-9e68-4d61-b6e1-9aa385d3ff46" providerId="ADAL" clId="{0660635C-7D74-4CA2-81C2-24B761E088E9}" dt="2020-01-31T17:27:58.378" v="271" actId="478"/>
          <ac:picMkLst>
            <pc:docMk/>
            <pc:sldMk cId="1697898717" sldId="392"/>
            <ac:picMk id="28" creationId="{92C8C1DD-12D4-45FB-ABFC-708F0ED8BAFE}"/>
          </ac:picMkLst>
        </pc:picChg>
        <pc:picChg chg="del">
          <ac:chgData name="Theresa Hodgson" userId="213b339f-9e68-4d61-b6e1-9aa385d3ff46" providerId="ADAL" clId="{0660635C-7D74-4CA2-81C2-24B761E088E9}" dt="2020-01-31T17:28:05.281" v="272" actId="478"/>
          <ac:picMkLst>
            <pc:docMk/>
            <pc:sldMk cId="1697898717" sldId="392"/>
            <ac:picMk id="29" creationId="{CE1D94A7-9C27-4F61-A234-AEADEAB716A9}"/>
          </ac:picMkLst>
        </pc:picChg>
        <pc:picChg chg="del">
          <ac:chgData name="Theresa Hodgson" userId="213b339f-9e68-4d61-b6e1-9aa385d3ff46" providerId="ADAL" clId="{0660635C-7D74-4CA2-81C2-24B761E088E9}" dt="2020-01-31T17:28:05.281" v="272" actId="478"/>
          <ac:picMkLst>
            <pc:docMk/>
            <pc:sldMk cId="1697898717" sldId="392"/>
            <ac:picMk id="30" creationId="{AD4846DA-388D-4BB7-A5C8-5B50B44EA3E8}"/>
          </ac:picMkLst>
        </pc:picChg>
        <pc:picChg chg="del">
          <ac:chgData name="Theresa Hodgson" userId="213b339f-9e68-4d61-b6e1-9aa385d3ff46" providerId="ADAL" clId="{0660635C-7D74-4CA2-81C2-24B761E088E9}" dt="2020-01-31T17:28:05.281" v="272" actId="478"/>
          <ac:picMkLst>
            <pc:docMk/>
            <pc:sldMk cId="1697898717" sldId="392"/>
            <ac:picMk id="31" creationId="{9150A4E0-1C15-4F60-883A-82AA31AB09CD}"/>
          </ac:picMkLst>
        </pc:picChg>
        <pc:picChg chg="del">
          <ac:chgData name="Theresa Hodgson" userId="213b339f-9e68-4d61-b6e1-9aa385d3ff46" providerId="ADAL" clId="{0660635C-7D74-4CA2-81C2-24B761E088E9}" dt="2020-01-31T17:28:05.281" v="272" actId="478"/>
          <ac:picMkLst>
            <pc:docMk/>
            <pc:sldMk cId="1697898717" sldId="392"/>
            <ac:picMk id="32" creationId="{1C3A7CF5-C737-47DF-97D0-6915565D3D39}"/>
          </ac:picMkLst>
        </pc:picChg>
        <pc:picChg chg="del">
          <ac:chgData name="Theresa Hodgson" userId="213b339f-9e68-4d61-b6e1-9aa385d3ff46" providerId="ADAL" clId="{0660635C-7D74-4CA2-81C2-24B761E088E9}" dt="2020-01-31T17:28:05.281" v="272" actId="478"/>
          <ac:picMkLst>
            <pc:docMk/>
            <pc:sldMk cId="1697898717" sldId="392"/>
            <ac:picMk id="33" creationId="{3F61E030-95B5-4523-8C57-9AA8E5C182FC}"/>
          </ac:picMkLst>
        </pc:picChg>
        <pc:picChg chg="del">
          <ac:chgData name="Theresa Hodgson" userId="213b339f-9e68-4d61-b6e1-9aa385d3ff46" providerId="ADAL" clId="{0660635C-7D74-4CA2-81C2-24B761E088E9}" dt="2020-01-31T17:28:05.281" v="272" actId="478"/>
          <ac:picMkLst>
            <pc:docMk/>
            <pc:sldMk cId="1697898717" sldId="392"/>
            <ac:picMk id="34" creationId="{562417FD-0656-4602-89EB-833D0BA988A7}"/>
          </ac:picMkLst>
        </pc:picChg>
        <pc:picChg chg="del">
          <ac:chgData name="Theresa Hodgson" userId="213b339f-9e68-4d61-b6e1-9aa385d3ff46" providerId="ADAL" clId="{0660635C-7D74-4CA2-81C2-24B761E088E9}" dt="2020-01-31T17:28:05.281" v="272" actId="478"/>
          <ac:picMkLst>
            <pc:docMk/>
            <pc:sldMk cId="1697898717" sldId="392"/>
            <ac:picMk id="35" creationId="{66E5718F-274C-4EE3-BDDE-0A6A14610DA8}"/>
          </ac:picMkLst>
        </pc:picChg>
        <pc:picChg chg="del">
          <ac:chgData name="Theresa Hodgson" userId="213b339f-9e68-4d61-b6e1-9aa385d3ff46" providerId="ADAL" clId="{0660635C-7D74-4CA2-81C2-24B761E088E9}" dt="2020-01-31T17:28:05.281" v="272" actId="478"/>
          <ac:picMkLst>
            <pc:docMk/>
            <pc:sldMk cId="1697898717" sldId="392"/>
            <ac:picMk id="36" creationId="{609F6BE0-95AD-4EDF-BAC9-ABC59407238F}"/>
          </ac:picMkLst>
        </pc:picChg>
        <pc:picChg chg="del">
          <ac:chgData name="Theresa Hodgson" userId="213b339f-9e68-4d61-b6e1-9aa385d3ff46" providerId="ADAL" clId="{0660635C-7D74-4CA2-81C2-24B761E088E9}" dt="2020-01-31T17:28:05.281" v="272" actId="478"/>
          <ac:picMkLst>
            <pc:docMk/>
            <pc:sldMk cId="1697898717" sldId="392"/>
            <ac:picMk id="37" creationId="{9BEC88B8-9258-4C08-94A9-4BE7F6C7BD6E}"/>
          </ac:picMkLst>
        </pc:picChg>
        <pc:picChg chg="del">
          <ac:chgData name="Theresa Hodgson" userId="213b339f-9e68-4d61-b6e1-9aa385d3ff46" providerId="ADAL" clId="{0660635C-7D74-4CA2-81C2-24B761E088E9}" dt="2020-01-31T17:24:29.299" v="105" actId="478"/>
          <ac:picMkLst>
            <pc:docMk/>
            <pc:sldMk cId="1697898717" sldId="392"/>
            <ac:picMk id="38" creationId="{60E86B8D-F9B7-48C7-8C78-8D679D43B791}"/>
          </ac:picMkLst>
        </pc:picChg>
        <pc:picChg chg="del">
          <ac:chgData name="Theresa Hodgson" userId="213b339f-9e68-4d61-b6e1-9aa385d3ff46" providerId="ADAL" clId="{0660635C-7D74-4CA2-81C2-24B761E088E9}" dt="2020-01-31T17:29:36.029" v="296" actId="478"/>
          <ac:picMkLst>
            <pc:docMk/>
            <pc:sldMk cId="1697898717" sldId="392"/>
            <ac:picMk id="43" creationId="{FDBF7783-8950-447F-B4CC-3E1242B74326}"/>
          </ac:picMkLst>
        </pc:picChg>
        <pc:picChg chg="del">
          <ac:chgData name="Theresa Hodgson" userId="213b339f-9e68-4d61-b6e1-9aa385d3ff46" providerId="ADAL" clId="{0660635C-7D74-4CA2-81C2-24B761E088E9}" dt="2020-01-31T17:29:36.029" v="296" actId="478"/>
          <ac:picMkLst>
            <pc:docMk/>
            <pc:sldMk cId="1697898717" sldId="392"/>
            <ac:picMk id="44" creationId="{9FDBA927-27C1-4229-8571-6F5CACE2E974}"/>
          </ac:picMkLst>
        </pc:picChg>
        <pc:picChg chg="del">
          <ac:chgData name="Theresa Hodgson" userId="213b339f-9e68-4d61-b6e1-9aa385d3ff46" providerId="ADAL" clId="{0660635C-7D74-4CA2-81C2-24B761E088E9}" dt="2020-01-31T17:29:37.733" v="297" actId="478"/>
          <ac:picMkLst>
            <pc:docMk/>
            <pc:sldMk cId="1697898717" sldId="392"/>
            <ac:picMk id="45" creationId="{0E516FD0-D4B7-43DB-8685-D1C5A5AF53EB}"/>
          </ac:picMkLst>
        </pc:picChg>
        <pc:picChg chg="mod">
          <ac:chgData name="Theresa Hodgson" userId="213b339f-9e68-4d61-b6e1-9aa385d3ff46" providerId="ADAL" clId="{0660635C-7D74-4CA2-81C2-24B761E088E9}" dt="2020-01-31T17:30:20.324" v="308" actId="555"/>
          <ac:picMkLst>
            <pc:docMk/>
            <pc:sldMk cId="1697898717" sldId="392"/>
            <ac:picMk id="47" creationId="{F109EDFE-2035-4AD4-B169-2444D7423280}"/>
          </ac:picMkLst>
        </pc:picChg>
        <pc:picChg chg="del">
          <ac:chgData name="Theresa Hodgson" userId="213b339f-9e68-4d61-b6e1-9aa385d3ff46" providerId="ADAL" clId="{0660635C-7D74-4CA2-81C2-24B761E088E9}" dt="2020-01-31T17:29:49.354" v="299" actId="478"/>
          <ac:picMkLst>
            <pc:docMk/>
            <pc:sldMk cId="1697898717" sldId="392"/>
            <ac:picMk id="48" creationId="{B5FF5E77-CCE5-4A73-8E61-15B14844E3D3}"/>
          </ac:picMkLst>
        </pc:picChg>
        <pc:picChg chg="del">
          <ac:chgData name="Theresa Hodgson" userId="213b339f-9e68-4d61-b6e1-9aa385d3ff46" providerId="ADAL" clId="{0660635C-7D74-4CA2-81C2-24B761E088E9}" dt="2020-01-31T17:29:47.369" v="298" actId="478"/>
          <ac:picMkLst>
            <pc:docMk/>
            <pc:sldMk cId="1697898717" sldId="392"/>
            <ac:picMk id="49" creationId="{185FB88D-EF01-47FD-A19C-626BEAAFC36A}"/>
          </ac:picMkLst>
        </pc:picChg>
        <pc:picChg chg="del">
          <ac:chgData name="Theresa Hodgson" userId="213b339f-9e68-4d61-b6e1-9aa385d3ff46" providerId="ADAL" clId="{0660635C-7D74-4CA2-81C2-24B761E088E9}" dt="2020-01-31T17:29:51.397" v="300" actId="478"/>
          <ac:picMkLst>
            <pc:docMk/>
            <pc:sldMk cId="1697898717" sldId="392"/>
            <ac:picMk id="50" creationId="{3D40036F-67E1-425C-A0D0-A7EEBCFCBAD5}"/>
          </ac:picMkLst>
        </pc:picChg>
        <pc:picChg chg="del">
          <ac:chgData name="Theresa Hodgson" userId="213b339f-9e68-4d61-b6e1-9aa385d3ff46" providerId="ADAL" clId="{0660635C-7D74-4CA2-81C2-24B761E088E9}" dt="2020-01-31T17:29:58.541" v="302" actId="478"/>
          <ac:picMkLst>
            <pc:docMk/>
            <pc:sldMk cId="1697898717" sldId="392"/>
            <ac:picMk id="51" creationId="{78663AB5-2546-49F5-8387-C6580EBE2685}"/>
          </ac:picMkLst>
        </pc:picChg>
        <pc:picChg chg="del">
          <ac:chgData name="Theresa Hodgson" userId="213b339f-9e68-4d61-b6e1-9aa385d3ff46" providerId="ADAL" clId="{0660635C-7D74-4CA2-81C2-24B761E088E9}" dt="2020-01-31T17:29:59.930" v="303" actId="478"/>
          <ac:picMkLst>
            <pc:docMk/>
            <pc:sldMk cId="1697898717" sldId="392"/>
            <ac:picMk id="52" creationId="{EC5F351D-FA08-40FA-B2A3-2D5B4EA63BFF}"/>
          </ac:picMkLst>
        </pc:picChg>
        <pc:picChg chg="del">
          <ac:chgData name="Theresa Hodgson" userId="213b339f-9e68-4d61-b6e1-9aa385d3ff46" providerId="ADAL" clId="{0660635C-7D74-4CA2-81C2-24B761E088E9}" dt="2020-01-31T17:29:53.196" v="301" actId="478"/>
          <ac:picMkLst>
            <pc:docMk/>
            <pc:sldMk cId="1697898717" sldId="392"/>
            <ac:picMk id="54" creationId="{EB3EAD2B-E1D3-4A67-950A-C14A25A9A0A5}"/>
          </ac:picMkLst>
        </pc:picChg>
        <pc:picChg chg="del">
          <ac:chgData name="Theresa Hodgson" userId="213b339f-9e68-4d61-b6e1-9aa385d3ff46" providerId="ADAL" clId="{0660635C-7D74-4CA2-81C2-24B761E088E9}" dt="2020-01-31T17:24:02.957" v="100" actId="478"/>
          <ac:picMkLst>
            <pc:docMk/>
            <pc:sldMk cId="1697898717" sldId="392"/>
            <ac:picMk id="56" creationId="{70C35091-B046-4F70-A9A0-DD30A7471892}"/>
          </ac:picMkLst>
        </pc:picChg>
        <pc:picChg chg="add">
          <ac:chgData name="Theresa Hodgson" userId="213b339f-9e68-4d61-b6e1-9aa385d3ff46" providerId="ADAL" clId="{0660635C-7D74-4CA2-81C2-24B761E088E9}" dt="2020-01-31T17:24:03.721" v="101"/>
          <ac:picMkLst>
            <pc:docMk/>
            <pc:sldMk cId="1697898717" sldId="392"/>
            <ac:picMk id="57" creationId="{A7DDEDF9-16A5-4A47-B578-78E537AB4FC5}"/>
          </ac:picMkLst>
        </pc:picChg>
        <pc:picChg chg="add del">
          <ac:chgData name="Theresa Hodgson" userId="213b339f-9e68-4d61-b6e1-9aa385d3ff46" providerId="ADAL" clId="{0660635C-7D74-4CA2-81C2-24B761E088E9}" dt="2020-01-31T17:27:58.378" v="271" actId="478"/>
          <ac:picMkLst>
            <pc:docMk/>
            <pc:sldMk cId="1697898717" sldId="392"/>
            <ac:picMk id="58" creationId="{50A630E0-C9F0-4F51-B4EB-943FE6C52F46}"/>
          </ac:picMkLst>
        </pc:picChg>
        <pc:picChg chg="add del">
          <ac:chgData name="Theresa Hodgson" userId="213b339f-9e68-4d61-b6e1-9aa385d3ff46" providerId="ADAL" clId="{0660635C-7D74-4CA2-81C2-24B761E088E9}" dt="2020-01-31T17:28:05.281" v="272" actId="478"/>
          <ac:picMkLst>
            <pc:docMk/>
            <pc:sldMk cId="1697898717" sldId="392"/>
            <ac:picMk id="59" creationId="{71906B8D-29FF-41F4-9C9D-9B17AC33143E}"/>
          </ac:picMkLst>
        </pc:picChg>
        <pc:picChg chg="add">
          <ac:chgData name="Theresa Hodgson" userId="213b339f-9e68-4d61-b6e1-9aa385d3ff46" providerId="ADAL" clId="{0660635C-7D74-4CA2-81C2-24B761E088E9}" dt="2020-01-31T17:28:06.161" v="273"/>
          <ac:picMkLst>
            <pc:docMk/>
            <pc:sldMk cId="1697898717" sldId="392"/>
            <ac:picMk id="60" creationId="{8EB62E48-0384-4F35-8E39-EF1B69340D42}"/>
          </ac:picMkLst>
        </pc:picChg>
        <pc:picChg chg="add">
          <ac:chgData name="Theresa Hodgson" userId="213b339f-9e68-4d61-b6e1-9aa385d3ff46" providerId="ADAL" clId="{0660635C-7D74-4CA2-81C2-24B761E088E9}" dt="2020-01-31T17:28:06.161" v="273"/>
          <ac:picMkLst>
            <pc:docMk/>
            <pc:sldMk cId="1697898717" sldId="392"/>
            <ac:picMk id="61" creationId="{CFD46356-7BFA-4225-9CFA-2502732850BF}"/>
          </ac:picMkLst>
        </pc:picChg>
        <pc:picChg chg="add">
          <ac:chgData name="Theresa Hodgson" userId="213b339f-9e68-4d61-b6e1-9aa385d3ff46" providerId="ADAL" clId="{0660635C-7D74-4CA2-81C2-24B761E088E9}" dt="2020-01-31T17:28:06.161" v="273"/>
          <ac:picMkLst>
            <pc:docMk/>
            <pc:sldMk cId="1697898717" sldId="392"/>
            <ac:picMk id="62" creationId="{B3EF1B84-C7C6-4419-989F-C5C3D27D4929}"/>
          </ac:picMkLst>
        </pc:picChg>
        <pc:picChg chg="add mod">
          <ac:chgData name="Theresa Hodgson" userId="213b339f-9e68-4d61-b6e1-9aa385d3ff46" providerId="ADAL" clId="{0660635C-7D74-4CA2-81C2-24B761E088E9}" dt="2020-01-31T17:30:46.914" v="318" actId="552"/>
          <ac:picMkLst>
            <pc:docMk/>
            <pc:sldMk cId="1697898717" sldId="392"/>
            <ac:picMk id="63" creationId="{45DC643F-55D1-422D-B676-28C308C2BD1D}"/>
          </ac:picMkLst>
        </pc:picChg>
        <pc:picChg chg="add">
          <ac:chgData name="Theresa Hodgson" userId="213b339f-9e68-4d61-b6e1-9aa385d3ff46" providerId="ADAL" clId="{0660635C-7D74-4CA2-81C2-24B761E088E9}" dt="2020-01-31T17:28:06.161" v="273"/>
          <ac:picMkLst>
            <pc:docMk/>
            <pc:sldMk cId="1697898717" sldId="392"/>
            <ac:picMk id="64" creationId="{98FF901C-AD67-4BB1-91FE-D1AB4AF5FA9D}"/>
          </ac:picMkLst>
        </pc:picChg>
        <pc:picChg chg="add">
          <ac:chgData name="Theresa Hodgson" userId="213b339f-9e68-4d61-b6e1-9aa385d3ff46" providerId="ADAL" clId="{0660635C-7D74-4CA2-81C2-24B761E088E9}" dt="2020-01-31T17:28:06.161" v="273"/>
          <ac:picMkLst>
            <pc:docMk/>
            <pc:sldMk cId="1697898717" sldId="392"/>
            <ac:picMk id="65" creationId="{435B4F88-FCE9-46C5-A79F-FF687A68AB02}"/>
          </ac:picMkLst>
        </pc:picChg>
        <pc:picChg chg="add del">
          <ac:chgData name="Theresa Hodgson" userId="213b339f-9e68-4d61-b6e1-9aa385d3ff46" providerId="ADAL" clId="{0660635C-7D74-4CA2-81C2-24B761E088E9}" dt="2020-01-31T17:30:04.974" v="305"/>
          <ac:picMkLst>
            <pc:docMk/>
            <pc:sldMk cId="1697898717" sldId="392"/>
            <ac:picMk id="66" creationId="{6B66CE0B-2372-4F6E-89A3-C89AF29F8C37}"/>
          </ac:picMkLst>
        </pc:picChg>
        <pc:picChg chg="add del">
          <ac:chgData name="Theresa Hodgson" userId="213b339f-9e68-4d61-b6e1-9aa385d3ff46" providerId="ADAL" clId="{0660635C-7D74-4CA2-81C2-24B761E088E9}" dt="2020-01-31T17:30:04.974" v="305"/>
          <ac:picMkLst>
            <pc:docMk/>
            <pc:sldMk cId="1697898717" sldId="392"/>
            <ac:picMk id="67" creationId="{00F4E6F0-992F-4CFA-82EB-CA149C27E1D2}"/>
          </ac:picMkLst>
        </pc:picChg>
        <pc:picChg chg="add del">
          <ac:chgData name="Theresa Hodgson" userId="213b339f-9e68-4d61-b6e1-9aa385d3ff46" providerId="ADAL" clId="{0660635C-7D74-4CA2-81C2-24B761E088E9}" dt="2020-01-31T17:30:04.974" v="305"/>
          <ac:picMkLst>
            <pc:docMk/>
            <pc:sldMk cId="1697898717" sldId="392"/>
            <ac:picMk id="68" creationId="{409429A6-59B3-4A27-9080-797E23A76105}"/>
          </ac:picMkLst>
        </pc:picChg>
        <pc:picChg chg="add del">
          <ac:chgData name="Theresa Hodgson" userId="213b339f-9e68-4d61-b6e1-9aa385d3ff46" providerId="ADAL" clId="{0660635C-7D74-4CA2-81C2-24B761E088E9}" dt="2020-01-31T17:30:04.974" v="305"/>
          <ac:picMkLst>
            <pc:docMk/>
            <pc:sldMk cId="1697898717" sldId="392"/>
            <ac:picMk id="69" creationId="{0E5DEBC4-03B3-4904-B18D-71C843D90A3E}"/>
          </ac:picMkLst>
        </pc:picChg>
        <pc:picChg chg="add del">
          <ac:chgData name="Theresa Hodgson" userId="213b339f-9e68-4d61-b6e1-9aa385d3ff46" providerId="ADAL" clId="{0660635C-7D74-4CA2-81C2-24B761E088E9}" dt="2020-01-31T17:30:04.974" v="305"/>
          <ac:picMkLst>
            <pc:docMk/>
            <pc:sldMk cId="1697898717" sldId="392"/>
            <ac:picMk id="70" creationId="{84D6B864-E78C-458B-8A02-16A8685ED004}"/>
          </ac:picMkLst>
        </pc:picChg>
        <pc:picChg chg="add del">
          <ac:chgData name="Theresa Hodgson" userId="213b339f-9e68-4d61-b6e1-9aa385d3ff46" providerId="ADAL" clId="{0660635C-7D74-4CA2-81C2-24B761E088E9}" dt="2020-01-31T17:30:04.974" v="305"/>
          <ac:picMkLst>
            <pc:docMk/>
            <pc:sldMk cId="1697898717" sldId="392"/>
            <ac:picMk id="71" creationId="{30CD70C1-0323-421A-A9E8-FBBC6C50B226}"/>
          </ac:picMkLst>
        </pc:picChg>
        <pc:picChg chg="add mod">
          <ac:chgData name="Theresa Hodgson" userId="213b339f-9e68-4d61-b6e1-9aa385d3ff46" providerId="ADAL" clId="{0660635C-7D74-4CA2-81C2-24B761E088E9}" dt="2020-01-31T17:30:46.914" v="318" actId="552"/>
          <ac:picMkLst>
            <pc:docMk/>
            <pc:sldMk cId="1697898717" sldId="392"/>
            <ac:picMk id="72" creationId="{43EC9042-4F63-450F-B4F1-66571A24F140}"/>
          </ac:picMkLst>
        </pc:picChg>
      </pc:sldChg>
      <pc:sldChg chg="modSp">
        <pc:chgData name="Theresa Hodgson" userId="213b339f-9e68-4d61-b6e1-9aa385d3ff46" providerId="ADAL" clId="{0660635C-7D74-4CA2-81C2-24B761E088E9}" dt="2020-01-30T11:48:39.214" v="7"/>
        <pc:sldMkLst>
          <pc:docMk/>
          <pc:sldMk cId="1292053011" sldId="393"/>
        </pc:sldMkLst>
        <pc:graphicFrameChg chg="mod">
          <ac:chgData name="Theresa Hodgson" userId="213b339f-9e68-4d61-b6e1-9aa385d3ff46" providerId="ADAL" clId="{0660635C-7D74-4CA2-81C2-24B761E088E9}" dt="2020-01-30T11:48:39.214" v="7"/>
          <ac:graphicFrameMkLst>
            <pc:docMk/>
            <pc:sldMk cId="1292053011" sldId="393"/>
            <ac:graphicFrameMk id="13" creationId="{CD79D33B-03EF-4CFD-83AE-2F283B2FB5D1}"/>
          </ac:graphicFrameMkLst>
        </pc:graphicFrameChg>
      </pc:sldChg>
      <pc:sldChg chg="modSp">
        <pc:chgData name="Theresa Hodgson" userId="213b339f-9e68-4d61-b6e1-9aa385d3ff46" providerId="ADAL" clId="{0660635C-7D74-4CA2-81C2-24B761E088E9}" dt="2020-01-30T11:51:17.023" v="16"/>
        <pc:sldMkLst>
          <pc:docMk/>
          <pc:sldMk cId="1165983102" sldId="394"/>
        </pc:sldMkLst>
        <pc:graphicFrameChg chg="mod">
          <ac:chgData name="Theresa Hodgson" userId="213b339f-9e68-4d61-b6e1-9aa385d3ff46" providerId="ADAL" clId="{0660635C-7D74-4CA2-81C2-24B761E088E9}" dt="2020-01-30T11:51:17.023" v="16"/>
          <ac:graphicFrameMkLst>
            <pc:docMk/>
            <pc:sldMk cId="1165983102" sldId="394"/>
            <ac:graphicFrameMk id="26" creationId="{D52B4C0B-06FB-41C7-9B70-FD4D6059161D}"/>
          </ac:graphicFrameMkLst>
        </pc:graphicFrameChg>
      </pc:sldChg>
      <pc:sldChg chg="modSp">
        <pc:chgData name="Theresa Hodgson" userId="213b339f-9e68-4d61-b6e1-9aa385d3ff46" providerId="ADAL" clId="{0660635C-7D74-4CA2-81C2-24B761E088E9}" dt="2020-01-30T11:48:56.415" v="8"/>
        <pc:sldMkLst>
          <pc:docMk/>
          <pc:sldMk cId="3650728985" sldId="395"/>
        </pc:sldMkLst>
        <pc:graphicFrameChg chg="mod">
          <ac:chgData name="Theresa Hodgson" userId="213b339f-9e68-4d61-b6e1-9aa385d3ff46" providerId="ADAL" clId="{0660635C-7D74-4CA2-81C2-24B761E088E9}" dt="2020-01-30T11:48:56.415" v="8"/>
          <ac:graphicFrameMkLst>
            <pc:docMk/>
            <pc:sldMk cId="3650728985" sldId="395"/>
            <ac:graphicFrameMk id="9" creationId="{4562D40E-B665-47E1-AC45-258BEE54DCC8}"/>
          </ac:graphicFrameMkLst>
        </pc:graphicFrameChg>
      </pc:sldChg>
      <pc:sldChg chg="modSp">
        <pc:chgData name="Theresa Hodgson" userId="213b339f-9e68-4d61-b6e1-9aa385d3ff46" providerId="ADAL" clId="{0660635C-7D74-4CA2-81C2-24B761E088E9}" dt="2020-01-30T11:49:04.220" v="9"/>
        <pc:sldMkLst>
          <pc:docMk/>
          <pc:sldMk cId="4291872899" sldId="396"/>
        </pc:sldMkLst>
        <pc:graphicFrameChg chg="mod">
          <ac:chgData name="Theresa Hodgson" userId="213b339f-9e68-4d61-b6e1-9aa385d3ff46" providerId="ADAL" clId="{0660635C-7D74-4CA2-81C2-24B761E088E9}" dt="2020-01-30T11:49:04.220" v="9"/>
          <ac:graphicFrameMkLst>
            <pc:docMk/>
            <pc:sldMk cId="4291872899" sldId="396"/>
            <ac:graphicFrameMk id="21" creationId="{5CAF60A9-7EE1-488A-AE37-4A5DA906C83D}"/>
          </ac:graphicFrameMkLst>
        </pc:graphicFrameChg>
      </pc:sldChg>
      <pc:sldChg chg="modSp">
        <pc:chgData name="Theresa Hodgson" userId="213b339f-9e68-4d61-b6e1-9aa385d3ff46" providerId="ADAL" clId="{0660635C-7D74-4CA2-81C2-24B761E088E9}" dt="2020-01-30T11:49:11.031" v="10"/>
        <pc:sldMkLst>
          <pc:docMk/>
          <pc:sldMk cId="3159604388" sldId="397"/>
        </pc:sldMkLst>
        <pc:graphicFrameChg chg="mod">
          <ac:chgData name="Theresa Hodgson" userId="213b339f-9e68-4d61-b6e1-9aa385d3ff46" providerId="ADAL" clId="{0660635C-7D74-4CA2-81C2-24B761E088E9}" dt="2020-01-30T11:49:11.031" v="10"/>
          <ac:graphicFrameMkLst>
            <pc:docMk/>
            <pc:sldMk cId="3159604388" sldId="397"/>
            <ac:graphicFrameMk id="21" creationId="{5CAF60A9-7EE1-488A-AE37-4A5DA906C83D}"/>
          </ac:graphicFrameMkLst>
        </pc:graphicFrameChg>
      </pc:sldChg>
      <pc:sldChg chg="modSp">
        <pc:chgData name="Theresa Hodgson" userId="213b339f-9e68-4d61-b6e1-9aa385d3ff46" providerId="ADAL" clId="{0660635C-7D74-4CA2-81C2-24B761E088E9}" dt="2020-01-30T11:49:17.110" v="11"/>
        <pc:sldMkLst>
          <pc:docMk/>
          <pc:sldMk cId="1712075786" sldId="398"/>
        </pc:sldMkLst>
        <pc:graphicFrameChg chg="mod">
          <ac:chgData name="Theresa Hodgson" userId="213b339f-9e68-4d61-b6e1-9aa385d3ff46" providerId="ADAL" clId="{0660635C-7D74-4CA2-81C2-24B761E088E9}" dt="2020-01-30T11:49:17.110" v="11"/>
          <ac:graphicFrameMkLst>
            <pc:docMk/>
            <pc:sldMk cId="1712075786" sldId="398"/>
            <ac:graphicFrameMk id="21" creationId="{5CAF60A9-7EE1-488A-AE37-4A5DA906C83D}"/>
          </ac:graphicFrameMkLst>
        </pc:graphicFrameChg>
      </pc:sldChg>
      <pc:sldChg chg="addSp delSp modSp">
        <pc:chgData name="Theresa Hodgson" userId="213b339f-9e68-4d61-b6e1-9aa385d3ff46" providerId="ADAL" clId="{0660635C-7D74-4CA2-81C2-24B761E088E9}" dt="2020-01-31T17:41:50.775" v="578" actId="478"/>
        <pc:sldMkLst>
          <pc:docMk/>
          <pc:sldMk cId="1544238883" sldId="399"/>
        </pc:sldMkLst>
        <pc:grpChg chg="mod">
          <ac:chgData name="Theresa Hodgson" userId="213b339f-9e68-4d61-b6e1-9aa385d3ff46" providerId="ADAL" clId="{0660635C-7D74-4CA2-81C2-24B761E088E9}" dt="2020-01-31T17:39:22.974" v="566" actId="552"/>
          <ac:grpSpMkLst>
            <pc:docMk/>
            <pc:sldMk cId="1544238883" sldId="399"/>
            <ac:grpSpMk id="3" creationId="{82D164D5-94E5-473E-A785-F57A6A4B7423}"/>
          </ac:grpSpMkLst>
        </pc:grpChg>
        <pc:graphicFrameChg chg="modGraphic">
          <ac:chgData name="Theresa Hodgson" userId="213b339f-9e68-4d61-b6e1-9aa385d3ff46" providerId="ADAL" clId="{0660635C-7D74-4CA2-81C2-24B761E088E9}" dt="2020-01-31T17:39:38.825" v="568" actId="20577"/>
          <ac:graphicFrameMkLst>
            <pc:docMk/>
            <pc:sldMk cId="1544238883" sldId="399"/>
            <ac:graphicFrameMk id="28" creationId="{782DC1AF-5B77-4D41-905B-8D71FFCB8E97}"/>
          </ac:graphicFrameMkLst>
        </pc:graphicFrameChg>
        <pc:picChg chg="mod">
          <ac:chgData name="Theresa Hodgson" userId="213b339f-9e68-4d61-b6e1-9aa385d3ff46" providerId="ADAL" clId="{0660635C-7D74-4CA2-81C2-24B761E088E9}" dt="2020-01-31T17:38:11.591" v="547" actId="1038"/>
          <ac:picMkLst>
            <pc:docMk/>
            <pc:sldMk cId="1544238883" sldId="399"/>
            <ac:picMk id="2" creationId="{61F3D4F6-48C6-4E97-AF6B-B3A8865D1B67}"/>
          </ac:picMkLst>
        </pc:picChg>
        <pc:picChg chg="mod">
          <ac:chgData name="Theresa Hodgson" userId="213b339f-9e68-4d61-b6e1-9aa385d3ff46" providerId="ADAL" clId="{0660635C-7D74-4CA2-81C2-24B761E088E9}" dt="2020-01-31T17:38:11.591" v="547" actId="1038"/>
          <ac:picMkLst>
            <pc:docMk/>
            <pc:sldMk cId="1544238883" sldId="399"/>
            <ac:picMk id="35" creationId="{73738F9B-AB5F-482B-97A7-9CAA1BA42B81}"/>
          </ac:picMkLst>
        </pc:picChg>
        <pc:picChg chg="add del">
          <ac:chgData name="Theresa Hodgson" userId="213b339f-9e68-4d61-b6e1-9aa385d3ff46" providerId="ADAL" clId="{0660635C-7D74-4CA2-81C2-24B761E088E9}" dt="2020-01-31T17:38:12.061" v="548" actId="478"/>
          <ac:picMkLst>
            <pc:docMk/>
            <pc:sldMk cId="1544238883" sldId="399"/>
            <ac:picMk id="37" creationId="{0B92F70F-5DDE-4654-93BC-CDC16283746C}"/>
          </ac:picMkLst>
        </pc:picChg>
        <pc:picChg chg="add del">
          <ac:chgData name="Theresa Hodgson" userId="213b339f-9e68-4d61-b6e1-9aa385d3ff46" providerId="ADAL" clId="{0660635C-7D74-4CA2-81C2-24B761E088E9}" dt="2020-01-31T17:38:01.612" v="540" actId="478"/>
          <ac:picMkLst>
            <pc:docMk/>
            <pc:sldMk cId="1544238883" sldId="399"/>
            <ac:picMk id="38" creationId="{504B84B8-18F4-48E7-9E93-DFCBE6617B23}"/>
          </ac:picMkLst>
        </pc:picChg>
        <pc:picChg chg="add del mod">
          <ac:chgData name="Theresa Hodgson" userId="213b339f-9e68-4d61-b6e1-9aa385d3ff46" providerId="ADAL" clId="{0660635C-7D74-4CA2-81C2-24B761E088E9}" dt="2020-01-31T17:39:22.974" v="566" actId="552"/>
          <ac:picMkLst>
            <pc:docMk/>
            <pc:sldMk cId="1544238883" sldId="399"/>
            <ac:picMk id="39" creationId="{35789851-DA67-4D0E-B763-053C2299B908}"/>
          </ac:picMkLst>
        </pc:picChg>
        <pc:picChg chg="mod">
          <ac:chgData name="Theresa Hodgson" userId="213b339f-9e68-4d61-b6e1-9aa385d3ff46" providerId="ADAL" clId="{0660635C-7D74-4CA2-81C2-24B761E088E9}" dt="2020-01-31T17:38:02.115" v="541" actId="552"/>
          <ac:picMkLst>
            <pc:docMk/>
            <pc:sldMk cId="1544238883" sldId="399"/>
            <ac:picMk id="40" creationId="{01F70E29-983E-42D2-968D-D332460C2288}"/>
          </ac:picMkLst>
        </pc:picChg>
        <pc:picChg chg="del mod">
          <ac:chgData name="Theresa Hodgson" userId="213b339f-9e68-4d61-b6e1-9aa385d3ff46" providerId="ADAL" clId="{0660635C-7D74-4CA2-81C2-24B761E088E9}" dt="2020-01-31T17:41:50.775" v="578" actId="478"/>
          <ac:picMkLst>
            <pc:docMk/>
            <pc:sldMk cId="1544238883" sldId="399"/>
            <ac:picMk id="41" creationId="{585EA803-A904-41D0-92D0-1EC832988889}"/>
          </ac:picMkLst>
        </pc:picChg>
        <pc:picChg chg="del">
          <ac:chgData name="Theresa Hodgson" userId="213b339f-9e68-4d61-b6e1-9aa385d3ff46" providerId="ADAL" clId="{0660635C-7D74-4CA2-81C2-24B761E088E9}" dt="2020-01-31T17:41:35.206" v="576" actId="478"/>
          <ac:picMkLst>
            <pc:docMk/>
            <pc:sldMk cId="1544238883" sldId="399"/>
            <ac:picMk id="42" creationId="{43AE5E2D-6EA6-4A26-B368-00E1D17BA04F}"/>
          </ac:picMkLst>
        </pc:picChg>
        <pc:picChg chg="add del">
          <ac:chgData name="Theresa Hodgson" userId="213b339f-9e68-4d61-b6e1-9aa385d3ff46" providerId="ADAL" clId="{0660635C-7D74-4CA2-81C2-24B761E088E9}" dt="2020-01-31T17:41:36.842" v="577" actId="478"/>
          <ac:picMkLst>
            <pc:docMk/>
            <pc:sldMk cId="1544238883" sldId="399"/>
            <ac:picMk id="43" creationId="{8BA6170C-DBEB-4D02-9015-B394E72FA6D4}"/>
          </ac:picMkLst>
        </pc:picChg>
        <pc:picChg chg="mod modCrop">
          <ac:chgData name="Theresa Hodgson" userId="213b339f-9e68-4d61-b6e1-9aa385d3ff46" providerId="ADAL" clId="{0660635C-7D74-4CA2-81C2-24B761E088E9}" dt="2020-01-31T17:39:22.974" v="566" actId="552"/>
          <ac:picMkLst>
            <pc:docMk/>
            <pc:sldMk cId="1544238883" sldId="399"/>
            <ac:picMk id="44" creationId="{6C28818D-67FD-4D79-BA68-B124C6BF3F1A}"/>
          </ac:picMkLst>
        </pc:picChg>
      </pc:sldChg>
      <pc:sldChg chg="modSp">
        <pc:chgData name="Theresa Hodgson" userId="213b339f-9e68-4d61-b6e1-9aa385d3ff46" providerId="ADAL" clId="{0660635C-7D74-4CA2-81C2-24B761E088E9}" dt="2020-01-30T11:48:04.827" v="3"/>
        <pc:sldMkLst>
          <pc:docMk/>
          <pc:sldMk cId="3087376744" sldId="400"/>
        </pc:sldMkLst>
        <pc:graphicFrameChg chg="mod">
          <ac:chgData name="Theresa Hodgson" userId="213b339f-9e68-4d61-b6e1-9aa385d3ff46" providerId="ADAL" clId="{0660635C-7D74-4CA2-81C2-24B761E088E9}" dt="2020-01-30T11:48:04.827" v="3"/>
          <ac:graphicFrameMkLst>
            <pc:docMk/>
            <pc:sldMk cId="3087376744" sldId="400"/>
            <ac:graphicFrameMk id="55" creationId="{3930B945-0183-420D-8F4C-571FB1463673}"/>
          </ac:graphicFrameMkLst>
        </pc:graphicFrameChg>
        <pc:graphicFrameChg chg="mod">
          <ac:chgData name="Theresa Hodgson" userId="213b339f-9e68-4d61-b6e1-9aa385d3ff46" providerId="ADAL" clId="{0660635C-7D74-4CA2-81C2-24B761E088E9}" dt="2020-01-30T11:47:59.318" v="2"/>
          <ac:graphicFrameMkLst>
            <pc:docMk/>
            <pc:sldMk cId="3087376744" sldId="400"/>
            <ac:graphicFrameMk id="84" creationId="{56584552-ED44-456C-B83F-65056BF90422}"/>
          </ac:graphicFrameMkLst>
        </pc:graphicFrameChg>
      </pc:sldChg>
    </pc:docChg>
  </pc:docChgLst>
  <pc:docChgLst>
    <pc:chgData name="Eleanor Simpson" userId="975f5492-d74c-431c-90fe-9bfc34b8124b" providerId="ADAL" clId="{997F0A5F-0CF8-4207-B889-CF5FC9F2494B}"/>
    <pc:docChg chg="undo custSel addSld delSld modSld sldOrd">
      <pc:chgData name="Eleanor Simpson" userId="975f5492-d74c-431c-90fe-9bfc34b8124b" providerId="ADAL" clId="{997F0A5F-0CF8-4207-B889-CF5FC9F2494B}" dt="2019-01-10T09:35:44.792" v="3096" actId="14100"/>
      <pc:docMkLst>
        <pc:docMk/>
      </pc:docMkLst>
      <pc:sldChg chg="modSp">
        <pc:chgData name="Eleanor Simpson" userId="975f5492-d74c-431c-90fe-9bfc34b8124b" providerId="ADAL" clId="{997F0A5F-0CF8-4207-B889-CF5FC9F2494B}" dt="2019-01-09T14:17:12.223" v="109" actId="20577"/>
        <pc:sldMkLst>
          <pc:docMk/>
          <pc:sldMk cId="2637481266" sldId="256"/>
        </pc:sldMkLst>
        <pc:spChg chg="mod">
          <ac:chgData name="Eleanor Simpson" userId="975f5492-d74c-431c-90fe-9bfc34b8124b" providerId="ADAL" clId="{997F0A5F-0CF8-4207-B889-CF5FC9F2494B}" dt="2019-01-09T14:17:12.223" v="109" actId="20577"/>
          <ac:spMkLst>
            <pc:docMk/>
            <pc:sldMk cId="2637481266" sldId="256"/>
            <ac:spMk id="19" creationId="{5252A847-DE45-4FA3-A1F8-EEBEB845FF8E}"/>
          </ac:spMkLst>
        </pc:spChg>
      </pc:sldChg>
      <pc:sldChg chg="modSp ord">
        <pc:chgData name="Eleanor Simpson" userId="975f5492-d74c-431c-90fe-9bfc34b8124b" providerId="ADAL" clId="{997F0A5F-0CF8-4207-B889-CF5FC9F2494B}" dt="2019-01-10T08:59:17.524" v="1171"/>
        <pc:sldMkLst>
          <pc:docMk/>
          <pc:sldMk cId="3855900595" sldId="301"/>
        </pc:sldMkLst>
        <pc:spChg chg="mod">
          <ac:chgData name="Eleanor Simpson" userId="975f5492-d74c-431c-90fe-9bfc34b8124b" providerId="ADAL" clId="{997F0A5F-0CF8-4207-B889-CF5FC9F2494B}" dt="2019-01-09T14:20:32.963" v="171" actId="20577"/>
          <ac:spMkLst>
            <pc:docMk/>
            <pc:sldMk cId="3855900595" sldId="301"/>
            <ac:spMk id="19" creationId="{5252A847-DE45-4FA3-A1F8-EEBEB845FF8E}"/>
          </ac:spMkLst>
        </pc:spChg>
      </pc:sldChg>
      <pc:sldChg chg="addSp delSp modSp del">
        <pc:chgData name="Eleanor Simpson" userId="975f5492-d74c-431c-90fe-9bfc34b8124b" providerId="ADAL" clId="{997F0A5F-0CF8-4207-B889-CF5FC9F2494B}" dt="2019-01-10T08:59:10.970" v="1170" actId="2696"/>
        <pc:sldMkLst>
          <pc:docMk/>
          <pc:sldMk cId="273723392" sldId="308"/>
        </pc:sldMkLst>
        <pc:spChg chg="add del mod">
          <ac:chgData name="Eleanor Simpson" userId="975f5492-d74c-431c-90fe-9bfc34b8124b" providerId="ADAL" clId="{997F0A5F-0CF8-4207-B889-CF5FC9F2494B}" dt="2019-01-10T08:51:18.192" v="973" actId="6549"/>
          <ac:spMkLst>
            <pc:docMk/>
            <pc:sldMk cId="273723392" sldId="308"/>
            <ac:spMk id="19" creationId="{5252A847-DE45-4FA3-A1F8-EEBEB845FF8E}"/>
          </ac:spMkLst>
        </pc:spChg>
        <pc:spChg chg="add mod">
          <ac:chgData name="Eleanor Simpson" userId="975f5492-d74c-431c-90fe-9bfc34b8124b" providerId="ADAL" clId="{997F0A5F-0CF8-4207-B889-CF5FC9F2494B}" dt="2019-01-09T14:23:31.191" v="314" actId="1035"/>
          <ac:spMkLst>
            <pc:docMk/>
            <pc:sldMk cId="273723392" sldId="308"/>
            <ac:spMk id="32" creationId="{23FA36E8-C8CA-4621-BE5E-6112C187D762}"/>
          </ac:spMkLst>
        </pc:spChg>
        <pc:spChg chg="add del mod">
          <ac:chgData name="Eleanor Simpson" userId="975f5492-d74c-431c-90fe-9bfc34b8124b" providerId="ADAL" clId="{997F0A5F-0CF8-4207-B889-CF5FC9F2494B}" dt="2019-01-10T08:42:33.594" v="964" actId="478"/>
          <ac:spMkLst>
            <pc:docMk/>
            <pc:sldMk cId="273723392" sldId="308"/>
            <ac:spMk id="34" creationId="{D6010A4A-6917-4FE0-9AF7-8FEF8DD0317A}"/>
          </ac:spMkLst>
        </pc:spChg>
        <pc:grpChg chg="add mod">
          <ac:chgData name="Eleanor Simpson" userId="975f5492-d74c-431c-90fe-9bfc34b8124b" providerId="ADAL" clId="{997F0A5F-0CF8-4207-B889-CF5FC9F2494B}" dt="2019-01-09T14:23:22.079" v="291" actId="1036"/>
          <ac:grpSpMkLst>
            <pc:docMk/>
            <pc:sldMk cId="273723392" sldId="308"/>
            <ac:grpSpMk id="9" creationId="{240044A5-5CC6-4F84-922A-8D4B25B4FDB7}"/>
          </ac:grpSpMkLst>
        </pc:grpChg>
        <pc:graphicFrameChg chg="add mod modGraphic">
          <ac:chgData name="Eleanor Simpson" userId="975f5492-d74c-431c-90fe-9bfc34b8124b" providerId="ADAL" clId="{997F0A5F-0CF8-4207-B889-CF5FC9F2494B}" dt="2019-01-09T14:23:22.079" v="291" actId="1036"/>
          <ac:graphicFrameMkLst>
            <pc:docMk/>
            <pc:sldMk cId="273723392" sldId="308"/>
            <ac:graphicFrameMk id="6" creationId="{34CE0C22-DC9A-4877-BF42-A7E0CE524854}"/>
          </ac:graphicFrameMkLst>
        </pc:graphicFrameChg>
        <pc:graphicFrameChg chg="add mod modGraphic">
          <ac:chgData name="Eleanor Simpson" userId="975f5492-d74c-431c-90fe-9bfc34b8124b" providerId="ADAL" clId="{997F0A5F-0CF8-4207-B889-CF5FC9F2494B}" dt="2019-01-09T14:26:38.242" v="331" actId="14734"/>
          <ac:graphicFrameMkLst>
            <pc:docMk/>
            <pc:sldMk cId="273723392" sldId="308"/>
            <ac:graphicFrameMk id="31" creationId="{2F063803-98B4-4A35-A777-25DB52AB5A7A}"/>
          </ac:graphicFrameMkLst>
        </pc:graphicFrameChg>
        <pc:graphicFrameChg chg="add mod modGraphic">
          <ac:chgData name="Eleanor Simpson" userId="975f5492-d74c-431c-90fe-9bfc34b8124b" providerId="ADAL" clId="{997F0A5F-0CF8-4207-B889-CF5FC9F2494B}" dt="2019-01-09T14:23:22.079" v="291" actId="1036"/>
          <ac:graphicFrameMkLst>
            <pc:docMk/>
            <pc:sldMk cId="273723392" sldId="308"/>
            <ac:graphicFrameMk id="33" creationId="{6FF1ECBC-AD94-48D0-BE4C-E879F1982272}"/>
          </ac:graphicFrameMkLst>
        </pc:graphicFrameChg>
      </pc:sldChg>
      <pc:sldChg chg="addSp modSp">
        <pc:chgData name="Eleanor Simpson" userId="975f5492-d74c-431c-90fe-9bfc34b8124b" providerId="ADAL" clId="{997F0A5F-0CF8-4207-B889-CF5FC9F2494B}" dt="2019-01-10T09:28:00.329" v="2642" actId="6549"/>
        <pc:sldMkLst>
          <pc:docMk/>
          <pc:sldMk cId="636014570" sldId="314"/>
        </pc:sldMkLst>
        <pc:spChg chg="mod">
          <ac:chgData name="Eleanor Simpson" userId="975f5492-d74c-431c-90fe-9bfc34b8124b" providerId="ADAL" clId="{997F0A5F-0CF8-4207-B889-CF5FC9F2494B}" dt="2019-01-10T09:23:58.875" v="2358" actId="207"/>
          <ac:spMkLst>
            <pc:docMk/>
            <pc:sldMk cId="636014570" sldId="314"/>
            <ac:spMk id="11" creationId="{483C564C-2E2D-4CD5-BDD6-A2788A5127B7}"/>
          </ac:spMkLst>
        </pc:spChg>
        <pc:spChg chg="mod">
          <ac:chgData name="Eleanor Simpson" userId="975f5492-d74c-431c-90fe-9bfc34b8124b" providerId="ADAL" clId="{997F0A5F-0CF8-4207-B889-CF5FC9F2494B}" dt="2019-01-10T09:28:00.329" v="2642" actId="6549"/>
          <ac:spMkLst>
            <pc:docMk/>
            <pc:sldMk cId="636014570" sldId="314"/>
            <ac:spMk id="19" creationId="{5252A847-DE45-4FA3-A1F8-EEBEB845FF8E}"/>
          </ac:spMkLst>
        </pc:spChg>
        <pc:grpChg chg="add mod">
          <ac:chgData name="Eleanor Simpson" userId="975f5492-d74c-431c-90fe-9bfc34b8124b" providerId="ADAL" clId="{997F0A5F-0CF8-4207-B889-CF5FC9F2494B}" dt="2019-01-10T09:23:38.780" v="2351" actId="1036"/>
          <ac:grpSpMkLst>
            <pc:docMk/>
            <pc:sldMk cId="636014570" sldId="314"/>
            <ac:grpSpMk id="10" creationId="{A60083F4-C1C5-4C39-8816-5A2D4ECE35B8}"/>
          </ac:grpSpMkLst>
        </pc:grpChg>
        <pc:graphicFrameChg chg="add mod modGraphic">
          <ac:chgData name="Eleanor Simpson" userId="975f5492-d74c-431c-90fe-9bfc34b8124b" providerId="ADAL" clId="{997F0A5F-0CF8-4207-B889-CF5FC9F2494B}" dt="2019-01-10T09:25:13.768" v="2449" actId="207"/>
          <ac:graphicFrameMkLst>
            <pc:docMk/>
            <pc:sldMk cId="636014570" sldId="314"/>
            <ac:graphicFrameMk id="6" creationId="{E295B980-59C9-40AA-BC3F-2ABC150DD2D5}"/>
          </ac:graphicFrameMkLst>
        </pc:graphicFrameChg>
        <pc:graphicFrameChg chg="add mod modGraphic">
          <ac:chgData name="Eleanor Simpson" userId="975f5492-d74c-431c-90fe-9bfc34b8124b" providerId="ADAL" clId="{997F0A5F-0CF8-4207-B889-CF5FC9F2494B}" dt="2019-01-10T09:25:07.545" v="2448" actId="207"/>
          <ac:graphicFrameMkLst>
            <pc:docMk/>
            <pc:sldMk cId="636014570" sldId="314"/>
            <ac:graphicFrameMk id="9" creationId="{3D71FC82-CF1D-486B-8677-531B38686025}"/>
          </ac:graphicFrameMkLst>
        </pc:graphicFrameChg>
      </pc:sldChg>
      <pc:sldChg chg="addSp delSp modSp ord">
        <pc:chgData name="Eleanor Simpson" userId="975f5492-d74c-431c-90fe-9bfc34b8124b" providerId="ADAL" clId="{997F0A5F-0CF8-4207-B889-CF5FC9F2494B}" dt="2019-01-10T09:17:52.387" v="2202" actId="6549"/>
        <pc:sldMkLst>
          <pc:docMk/>
          <pc:sldMk cId="1071900124" sldId="355"/>
        </pc:sldMkLst>
        <pc:spChg chg="mod">
          <ac:chgData name="Eleanor Simpson" userId="975f5492-d74c-431c-90fe-9bfc34b8124b" providerId="ADAL" clId="{997F0A5F-0CF8-4207-B889-CF5FC9F2494B}" dt="2019-01-10T09:17:52.387" v="2202" actId="6549"/>
          <ac:spMkLst>
            <pc:docMk/>
            <pc:sldMk cId="1071900124" sldId="355"/>
            <ac:spMk id="19" creationId="{5252A847-DE45-4FA3-A1F8-EEBEB845FF8E}"/>
          </ac:spMkLst>
        </pc:spChg>
        <pc:graphicFrameChg chg="add mod modGraphic">
          <ac:chgData name="Eleanor Simpson" userId="975f5492-d74c-431c-90fe-9bfc34b8124b" providerId="ADAL" clId="{997F0A5F-0CF8-4207-B889-CF5FC9F2494B}" dt="2019-01-10T09:17:48.065" v="2201" actId="207"/>
          <ac:graphicFrameMkLst>
            <pc:docMk/>
            <pc:sldMk cId="1071900124" sldId="355"/>
            <ac:graphicFrameMk id="6" creationId="{2D820782-D646-45D7-9C43-314268708659}"/>
          </ac:graphicFrameMkLst>
        </pc:graphicFrameChg>
        <pc:graphicFrameChg chg="add del mod modGraphic">
          <ac:chgData name="Eleanor Simpson" userId="975f5492-d74c-431c-90fe-9bfc34b8124b" providerId="ADAL" clId="{997F0A5F-0CF8-4207-B889-CF5FC9F2494B}" dt="2019-01-10T09:14:47.512" v="2053" actId="478"/>
          <ac:graphicFrameMkLst>
            <pc:docMk/>
            <pc:sldMk cId="1071900124" sldId="355"/>
            <ac:graphicFrameMk id="9" creationId="{722E2D55-1278-4EAD-9E9D-BDC35292B818}"/>
          </ac:graphicFrameMkLst>
        </pc:graphicFrameChg>
        <pc:graphicFrameChg chg="add mod modGraphic">
          <ac:chgData name="Eleanor Simpson" userId="975f5492-d74c-431c-90fe-9bfc34b8124b" providerId="ADAL" clId="{997F0A5F-0CF8-4207-B889-CF5FC9F2494B}" dt="2019-01-10T09:16:10.511" v="2192" actId="1036"/>
          <ac:graphicFrameMkLst>
            <pc:docMk/>
            <pc:sldMk cId="1071900124" sldId="355"/>
            <ac:graphicFrameMk id="10" creationId="{B445E42A-214E-4080-B5B3-EBC14C8EF3DC}"/>
          </ac:graphicFrameMkLst>
        </pc:graphicFrameChg>
      </pc:sldChg>
      <pc:sldChg chg="addSp delSp modSp">
        <pc:chgData name="Eleanor Simpson" userId="975f5492-d74c-431c-90fe-9bfc34b8124b" providerId="ADAL" clId="{997F0A5F-0CF8-4207-B889-CF5FC9F2494B}" dt="2019-01-10T08:59:05.735" v="1169" actId="207"/>
        <pc:sldMkLst>
          <pc:docMk/>
          <pc:sldMk cId="36917022" sldId="360"/>
        </pc:sldMkLst>
        <pc:spChg chg="add del mod">
          <ac:chgData name="Eleanor Simpson" userId="975f5492-d74c-431c-90fe-9bfc34b8124b" providerId="ADAL" clId="{997F0A5F-0CF8-4207-B889-CF5FC9F2494B}" dt="2019-01-10T08:57:29.494" v="1136" actId="478"/>
          <ac:spMkLst>
            <pc:docMk/>
            <pc:sldMk cId="36917022" sldId="360"/>
            <ac:spMk id="10" creationId="{74DD9CD2-A8B4-4BBC-9D49-F2A46FC0A533}"/>
          </ac:spMkLst>
        </pc:spChg>
        <pc:spChg chg="mod">
          <ac:chgData name="Eleanor Simpson" userId="975f5492-d74c-431c-90fe-9bfc34b8124b" providerId="ADAL" clId="{997F0A5F-0CF8-4207-B889-CF5FC9F2494B}" dt="2019-01-10T08:58:18.362" v="1159" actId="20577"/>
          <ac:spMkLst>
            <pc:docMk/>
            <pc:sldMk cId="36917022" sldId="360"/>
            <ac:spMk id="19" creationId="{5252A847-DE45-4FA3-A1F8-EEBEB845FF8E}"/>
          </ac:spMkLst>
        </pc:spChg>
        <pc:spChg chg="add del mod">
          <ac:chgData name="Eleanor Simpson" userId="975f5492-d74c-431c-90fe-9bfc34b8124b" providerId="ADAL" clId="{997F0A5F-0CF8-4207-B889-CF5FC9F2494B}" dt="2019-01-10T08:58:28.444" v="1166" actId="1035"/>
          <ac:spMkLst>
            <pc:docMk/>
            <pc:sldMk cId="36917022" sldId="360"/>
            <ac:spMk id="53" creationId="{43C6036F-CCEF-4160-AA4B-E1237DEBD28C}"/>
          </ac:spMkLst>
        </pc:spChg>
        <pc:grpChg chg="add del mod">
          <ac:chgData name="Eleanor Simpson" userId="975f5492-d74c-431c-90fe-9bfc34b8124b" providerId="ADAL" clId="{997F0A5F-0CF8-4207-B889-CF5FC9F2494B}" dt="2019-01-10T08:57:29.494" v="1136" actId="478"/>
          <ac:grpSpMkLst>
            <pc:docMk/>
            <pc:sldMk cId="36917022" sldId="360"/>
            <ac:grpSpMk id="12" creationId="{08B6BA16-64CC-4650-B7D0-E6B126A0E2D1}"/>
          </ac:grpSpMkLst>
        </pc:grpChg>
        <pc:grpChg chg="add">
          <ac:chgData name="Eleanor Simpson" userId="975f5492-d74c-431c-90fe-9bfc34b8124b" providerId="ADAL" clId="{997F0A5F-0CF8-4207-B889-CF5FC9F2494B}" dt="2019-01-10T08:57:44.867" v="1137"/>
          <ac:grpSpMkLst>
            <pc:docMk/>
            <pc:sldMk cId="36917022" sldId="360"/>
            <ac:grpSpMk id="32" creationId="{5BEBF7BC-07E7-495B-BB5F-3941AF5C2152}"/>
          </ac:grpSpMkLst>
        </pc:grpChg>
        <pc:graphicFrameChg chg="add del mod modGraphic">
          <ac:chgData name="Eleanor Simpson" userId="975f5492-d74c-431c-90fe-9bfc34b8124b" providerId="ADAL" clId="{997F0A5F-0CF8-4207-B889-CF5FC9F2494B}" dt="2019-01-10T08:57:29.494" v="1136" actId="478"/>
          <ac:graphicFrameMkLst>
            <pc:docMk/>
            <pc:sldMk cId="36917022" sldId="360"/>
            <ac:graphicFrameMk id="6" creationId="{142A2737-AD88-4186-8B3D-DED7E868F2F1}"/>
          </ac:graphicFrameMkLst>
        </pc:graphicFrameChg>
        <pc:graphicFrameChg chg="add del mod modGraphic">
          <ac:chgData name="Eleanor Simpson" userId="975f5492-d74c-431c-90fe-9bfc34b8124b" providerId="ADAL" clId="{997F0A5F-0CF8-4207-B889-CF5FC9F2494B}" dt="2019-01-10T08:57:29.494" v="1136" actId="478"/>
          <ac:graphicFrameMkLst>
            <pc:docMk/>
            <pc:sldMk cId="36917022" sldId="360"/>
            <ac:graphicFrameMk id="9" creationId="{E79B524C-9809-4BF3-94DC-07DD9B25D016}"/>
          </ac:graphicFrameMkLst>
        </pc:graphicFrameChg>
        <pc:graphicFrameChg chg="add del mod modGraphic">
          <ac:chgData name="Eleanor Simpson" userId="975f5492-d74c-431c-90fe-9bfc34b8124b" providerId="ADAL" clId="{997F0A5F-0CF8-4207-B889-CF5FC9F2494B}" dt="2019-01-10T08:57:29.494" v="1136" actId="478"/>
          <ac:graphicFrameMkLst>
            <pc:docMk/>
            <pc:sldMk cId="36917022" sldId="360"/>
            <ac:graphicFrameMk id="11" creationId="{1545AF72-35FA-47FC-9268-1406AC9B8653}"/>
          </ac:graphicFrameMkLst>
        </pc:graphicFrameChg>
        <pc:graphicFrameChg chg="add">
          <ac:chgData name="Eleanor Simpson" userId="975f5492-d74c-431c-90fe-9bfc34b8124b" providerId="ADAL" clId="{997F0A5F-0CF8-4207-B889-CF5FC9F2494B}" dt="2019-01-10T08:57:44.867" v="1137"/>
          <ac:graphicFrameMkLst>
            <pc:docMk/>
            <pc:sldMk cId="36917022" sldId="360"/>
            <ac:graphicFrameMk id="31" creationId="{5FA9099C-DF4A-4CD9-8445-77E2D3C7DE6B}"/>
          </ac:graphicFrameMkLst>
        </pc:graphicFrameChg>
        <pc:graphicFrameChg chg="add modGraphic">
          <ac:chgData name="Eleanor Simpson" userId="975f5492-d74c-431c-90fe-9bfc34b8124b" providerId="ADAL" clId="{997F0A5F-0CF8-4207-B889-CF5FC9F2494B}" dt="2019-01-10T08:59:05.735" v="1169" actId="207"/>
          <ac:graphicFrameMkLst>
            <pc:docMk/>
            <pc:sldMk cId="36917022" sldId="360"/>
            <ac:graphicFrameMk id="52" creationId="{FDA0768C-2653-4F0C-944E-50ECD925845F}"/>
          </ac:graphicFrameMkLst>
        </pc:graphicFrameChg>
        <pc:graphicFrameChg chg="add">
          <ac:chgData name="Eleanor Simpson" userId="975f5492-d74c-431c-90fe-9bfc34b8124b" providerId="ADAL" clId="{997F0A5F-0CF8-4207-B889-CF5FC9F2494B}" dt="2019-01-10T08:57:44.867" v="1137"/>
          <ac:graphicFrameMkLst>
            <pc:docMk/>
            <pc:sldMk cId="36917022" sldId="360"/>
            <ac:graphicFrameMk id="54" creationId="{94A69A5E-D0E0-42EF-B6FB-6683F7A1A2CC}"/>
          </ac:graphicFrameMkLst>
        </pc:graphicFrameChg>
        <pc:picChg chg="mod">
          <ac:chgData name="Eleanor Simpson" userId="975f5492-d74c-431c-90fe-9bfc34b8124b" providerId="ADAL" clId="{997F0A5F-0CF8-4207-B889-CF5FC9F2494B}" dt="2019-01-09T14:32:03.561" v="477" actId="1076"/>
          <ac:picMkLst>
            <pc:docMk/>
            <pc:sldMk cId="36917022" sldId="360"/>
            <ac:picMk id="8" creationId="{D9426B6B-94AA-4D9B-BC63-8F0BC9ED5115}"/>
          </ac:picMkLst>
        </pc:picChg>
      </pc:sldChg>
      <pc:sldChg chg="modSp add del">
        <pc:chgData name="Eleanor Simpson" userId="975f5492-d74c-431c-90fe-9bfc34b8124b" providerId="ADAL" clId="{997F0A5F-0CF8-4207-B889-CF5FC9F2494B}" dt="2019-01-10T08:58:35.776" v="1167" actId="2696"/>
        <pc:sldMkLst>
          <pc:docMk/>
          <pc:sldMk cId="3566026986" sldId="361"/>
        </pc:sldMkLst>
        <pc:spChg chg="mod">
          <ac:chgData name="Eleanor Simpson" userId="975f5492-d74c-431c-90fe-9bfc34b8124b" providerId="ADAL" clId="{997F0A5F-0CF8-4207-B889-CF5FC9F2494B}" dt="2019-01-10T08:56:15.870" v="975"/>
          <ac:spMkLst>
            <pc:docMk/>
            <pc:sldMk cId="3566026986" sldId="361"/>
            <ac:spMk id="19" creationId="{5252A847-DE45-4FA3-A1F8-EEBEB845FF8E}"/>
          </ac:spMkLst>
        </pc:spChg>
        <pc:graphicFrameChg chg="modGraphic">
          <ac:chgData name="Eleanor Simpson" userId="975f5492-d74c-431c-90fe-9bfc34b8124b" providerId="ADAL" clId="{997F0A5F-0CF8-4207-B889-CF5FC9F2494B}" dt="2019-01-09T14:28:31.838" v="338" actId="207"/>
          <ac:graphicFrameMkLst>
            <pc:docMk/>
            <pc:sldMk cId="3566026986" sldId="361"/>
            <ac:graphicFrameMk id="31" creationId="{2F063803-98B4-4A35-A777-25DB52AB5A7A}"/>
          </ac:graphicFrameMkLst>
        </pc:graphicFrameChg>
      </pc:sldChg>
      <pc:sldChg chg="addSp delSp modSp add">
        <pc:chgData name="Eleanor Simpson" userId="975f5492-d74c-431c-90fe-9bfc34b8124b" providerId="ADAL" clId="{997F0A5F-0CF8-4207-B889-CF5FC9F2494B}" dt="2019-01-10T09:03:28.537" v="1255" actId="207"/>
        <pc:sldMkLst>
          <pc:docMk/>
          <pc:sldMk cId="3697482302" sldId="362"/>
        </pc:sldMkLst>
        <pc:spChg chg="mod">
          <ac:chgData name="Eleanor Simpson" userId="975f5492-d74c-431c-90fe-9bfc34b8124b" providerId="ADAL" clId="{997F0A5F-0CF8-4207-B889-CF5FC9F2494B}" dt="2019-01-10T09:01:54.017" v="1240" actId="1036"/>
          <ac:spMkLst>
            <pc:docMk/>
            <pc:sldMk cId="3697482302" sldId="362"/>
            <ac:spMk id="10" creationId="{74DD9CD2-A8B4-4BBC-9D49-F2A46FC0A533}"/>
          </ac:spMkLst>
        </pc:spChg>
        <pc:spChg chg="mod">
          <ac:chgData name="Eleanor Simpson" userId="975f5492-d74c-431c-90fe-9bfc34b8124b" providerId="ADAL" clId="{997F0A5F-0CF8-4207-B889-CF5FC9F2494B}" dt="2019-01-09T14:38:12.028" v="593" actId="1076"/>
          <ac:spMkLst>
            <pc:docMk/>
            <pc:sldMk cId="3697482302" sldId="362"/>
            <ac:spMk id="19" creationId="{5252A847-DE45-4FA3-A1F8-EEBEB845FF8E}"/>
          </ac:spMkLst>
        </pc:spChg>
        <pc:grpChg chg="add mod topLvl">
          <ac:chgData name="Eleanor Simpson" userId="975f5492-d74c-431c-90fe-9bfc34b8124b" providerId="ADAL" clId="{997F0A5F-0CF8-4207-B889-CF5FC9F2494B}" dt="2019-01-10T09:02:40.305" v="1247" actId="165"/>
          <ac:grpSpMkLst>
            <pc:docMk/>
            <pc:sldMk cId="3697482302" sldId="362"/>
            <ac:grpSpMk id="2" creationId="{6473DBB1-41B4-42CB-8D68-98DAE20EF91F}"/>
          </ac:grpSpMkLst>
        </pc:grpChg>
        <pc:grpChg chg="add mod">
          <ac:chgData name="Eleanor Simpson" userId="975f5492-d74c-431c-90fe-9bfc34b8124b" providerId="ADAL" clId="{997F0A5F-0CF8-4207-B889-CF5FC9F2494B}" dt="2019-01-09T14:38:08.922" v="591" actId="164"/>
          <ac:grpSpMkLst>
            <pc:docMk/>
            <pc:sldMk cId="3697482302" sldId="362"/>
            <ac:grpSpMk id="3" creationId="{70ABC8AD-38AA-41AD-92E9-53694BA7FEEC}"/>
          </ac:grpSpMkLst>
        </pc:grpChg>
        <pc:grpChg chg="add mod">
          <ac:chgData name="Eleanor Simpson" userId="975f5492-d74c-431c-90fe-9bfc34b8124b" providerId="ADAL" clId="{997F0A5F-0CF8-4207-B889-CF5FC9F2494B}" dt="2019-01-10T09:00:36.692" v="1177" actId="164"/>
          <ac:grpSpMkLst>
            <pc:docMk/>
            <pc:sldMk cId="3697482302" sldId="362"/>
            <ac:grpSpMk id="3" creationId="{AFE6159A-A1B7-4C7D-83F9-4F0FA463FF13}"/>
          </ac:grpSpMkLst>
        </pc:grpChg>
        <pc:grpChg chg="add mod topLvl">
          <ac:chgData name="Eleanor Simpson" userId="975f5492-d74c-431c-90fe-9bfc34b8124b" providerId="ADAL" clId="{997F0A5F-0CF8-4207-B889-CF5FC9F2494B}" dt="2019-01-10T09:02:40.305" v="1247" actId="165"/>
          <ac:grpSpMkLst>
            <pc:docMk/>
            <pc:sldMk cId="3697482302" sldId="362"/>
            <ac:grpSpMk id="4" creationId="{AA2464AF-648A-4CC2-8A0C-7D70833F57E6}"/>
          </ac:grpSpMkLst>
        </pc:grpChg>
        <pc:grpChg chg="add del mod">
          <ac:chgData name="Eleanor Simpson" userId="975f5492-d74c-431c-90fe-9bfc34b8124b" providerId="ADAL" clId="{997F0A5F-0CF8-4207-B889-CF5FC9F2494B}" dt="2019-01-10T09:02:40.305" v="1247" actId="165"/>
          <ac:grpSpMkLst>
            <pc:docMk/>
            <pc:sldMk cId="3697482302" sldId="362"/>
            <ac:grpSpMk id="5" creationId="{D8CA9953-045B-44DD-9EB0-19B1134F70BF}"/>
          </ac:grpSpMkLst>
        </pc:grpChg>
        <pc:grpChg chg="del mod">
          <ac:chgData name="Eleanor Simpson" userId="975f5492-d74c-431c-90fe-9bfc34b8124b" providerId="ADAL" clId="{997F0A5F-0CF8-4207-B889-CF5FC9F2494B}" dt="2019-01-09T14:36:49.420" v="507" actId="165"/>
          <ac:grpSpMkLst>
            <pc:docMk/>
            <pc:sldMk cId="3697482302" sldId="362"/>
            <ac:grpSpMk id="12" creationId="{08B6BA16-64CC-4650-B7D0-E6B126A0E2D1}"/>
          </ac:grpSpMkLst>
        </pc:grpChg>
        <pc:grpChg chg="add del mod">
          <ac:chgData name="Eleanor Simpson" userId="975f5492-d74c-431c-90fe-9bfc34b8124b" providerId="ADAL" clId="{997F0A5F-0CF8-4207-B889-CF5FC9F2494B}" dt="2019-01-09T14:37:47.683" v="585" actId="165"/>
          <ac:grpSpMkLst>
            <pc:docMk/>
            <pc:sldMk cId="3697482302" sldId="362"/>
            <ac:grpSpMk id="31" creationId="{AD1004B8-EC4C-489D-B16B-C6B2CB7EAD0C}"/>
          </ac:grpSpMkLst>
        </pc:grpChg>
        <pc:grpChg chg="add del mod">
          <ac:chgData name="Eleanor Simpson" userId="975f5492-d74c-431c-90fe-9bfc34b8124b" providerId="ADAL" clId="{997F0A5F-0CF8-4207-B889-CF5FC9F2494B}" dt="2019-01-09T14:38:08.487" v="590"/>
          <ac:grpSpMkLst>
            <pc:docMk/>
            <pc:sldMk cId="3697482302" sldId="362"/>
            <ac:grpSpMk id="38" creationId="{166F262C-570D-44A3-A91C-9B7459158083}"/>
          </ac:grpSpMkLst>
        </pc:grpChg>
        <pc:grpChg chg="add del mod">
          <ac:chgData name="Eleanor Simpson" userId="975f5492-d74c-431c-90fe-9bfc34b8124b" providerId="ADAL" clId="{997F0A5F-0CF8-4207-B889-CF5FC9F2494B}" dt="2019-01-09T14:38:45.734" v="641" actId="165"/>
          <ac:grpSpMkLst>
            <pc:docMk/>
            <pc:sldMk cId="3697482302" sldId="362"/>
            <ac:grpSpMk id="50" creationId="{C32F4F6F-A312-4094-864F-4C0CBDB76094}"/>
          </ac:grpSpMkLst>
        </pc:grpChg>
        <pc:graphicFrameChg chg="mod modGraphic">
          <ac:chgData name="Eleanor Simpson" userId="975f5492-d74c-431c-90fe-9bfc34b8124b" providerId="ADAL" clId="{997F0A5F-0CF8-4207-B889-CF5FC9F2494B}" dt="2019-01-10T09:01:05.221" v="1180" actId="14100"/>
          <ac:graphicFrameMkLst>
            <pc:docMk/>
            <pc:sldMk cId="3697482302" sldId="362"/>
            <ac:graphicFrameMk id="6" creationId="{142A2737-AD88-4186-8B3D-DED7E868F2F1}"/>
          </ac:graphicFrameMkLst>
        </pc:graphicFrameChg>
        <pc:graphicFrameChg chg="mod modGraphic">
          <ac:chgData name="Eleanor Simpson" userId="975f5492-d74c-431c-90fe-9bfc34b8124b" providerId="ADAL" clId="{997F0A5F-0CF8-4207-B889-CF5FC9F2494B}" dt="2019-01-10T09:03:13.647" v="1253" actId="207"/>
          <ac:graphicFrameMkLst>
            <pc:docMk/>
            <pc:sldMk cId="3697482302" sldId="362"/>
            <ac:graphicFrameMk id="9" creationId="{E79B524C-9809-4BF3-94DC-07DD9B25D016}"/>
          </ac:graphicFrameMkLst>
        </pc:graphicFrameChg>
        <pc:graphicFrameChg chg="mod modGraphic">
          <ac:chgData name="Eleanor Simpson" userId="975f5492-d74c-431c-90fe-9bfc34b8124b" providerId="ADAL" clId="{997F0A5F-0CF8-4207-B889-CF5FC9F2494B}" dt="2019-01-10T09:03:28.537" v="1255" actId="207"/>
          <ac:graphicFrameMkLst>
            <pc:docMk/>
            <pc:sldMk cId="3697482302" sldId="362"/>
            <ac:graphicFrameMk id="11" creationId="{1545AF72-35FA-47FC-9268-1406AC9B8653}"/>
          </ac:graphicFrameMkLst>
        </pc:graphicFrameChg>
        <pc:picChg chg="mod">
          <ac:chgData name="Eleanor Simpson" userId="975f5492-d74c-431c-90fe-9bfc34b8124b" providerId="ADAL" clId="{997F0A5F-0CF8-4207-B889-CF5FC9F2494B}" dt="2019-01-10T09:01:31.881" v="1204" actId="1076"/>
          <ac:picMkLst>
            <pc:docMk/>
            <pc:sldMk cId="3697482302" sldId="362"/>
            <ac:picMk id="8" creationId="{D9426B6B-94AA-4D9B-BC63-8F0BC9ED5115}"/>
          </ac:picMkLst>
        </pc:picChg>
        <pc:picChg chg="mod topLvl">
          <ac:chgData name="Eleanor Simpson" userId="975f5492-d74c-431c-90fe-9bfc34b8124b" providerId="ADAL" clId="{997F0A5F-0CF8-4207-B889-CF5FC9F2494B}" dt="2019-01-09T14:37:07.512" v="508" actId="164"/>
          <ac:picMkLst>
            <pc:docMk/>
            <pc:sldMk cId="3697482302" sldId="362"/>
            <ac:picMk id="13" creationId="{28741AA8-7E15-4355-9202-942FBB1CB479}"/>
          </ac:picMkLst>
        </pc:picChg>
        <pc:picChg chg="mod topLvl">
          <ac:chgData name="Eleanor Simpson" userId="975f5492-d74c-431c-90fe-9bfc34b8124b" providerId="ADAL" clId="{997F0A5F-0CF8-4207-B889-CF5FC9F2494B}" dt="2019-01-09T14:37:07.512" v="508" actId="164"/>
          <ac:picMkLst>
            <pc:docMk/>
            <pc:sldMk cId="3697482302" sldId="362"/>
            <ac:picMk id="14" creationId="{D2833FD8-23A9-41EF-A4BB-3EB1AC673735}"/>
          </ac:picMkLst>
        </pc:picChg>
        <pc:picChg chg="mod topLvl">
          <ac:chgData name="Eleanor Simpson" userId="975f5492-d74c-431c-90fe-9bfc34b8124b" providerId="ADAL" clId="{997F0A5F-0CF8-4207-B889-CF5FC9F2494B}" dt="2019-01-09T14:37:07.512" v="508" actId="164"/>
          <ac:picMkLst>
            <pc:docMk/>
            <pc:sldMk cId="3697482302" sldId="362"/>
            <ac:picMk id="15" creationId="{9D30BA4C-5F27-43A8-9653-D5F7B796D1F7}"/>
          </ac:picMkLst>
        </pc:picChg>
        <pc:picChg chg="mod topLvl">
          <ac:chgData name="Eleanor Simpson" userId="975f5492-d74c-431c-90fe-9bfc34b8124b" providerId="ADAL" clId="{997F0A5F-0CF8-4207-B889-CF5FC9F2494B}" dt="2019-01-09T14:37:07.512" v="508" actId="164"/>
          <ac:picMkLst>
            <pc:docMk/>
            <pc:sldMk cId="3697482302" sldId="362"/>
            <ac:picMk id="16" creationId="{71129E40-A96F-4C13-BCFB-3EB8DB6666C2}"/>
          </ac:picMkLst>
        </pc:picChg>
        <pc:picChg chg="mod topLvl">
          <ac:chgData name="Eleanor Simpson" userId="975f5492-d74c-431c-90fe-9bfc34b8124b" providerId="ADAL" clId="{997F0A5F-0CF8-4207-B889-CF5FC9F2494B}" dt="2019-01-09T14:37:07.512" v="508" actId="164"/>
          <ac:picMkLst>
            <pc:docMk/>
            <pc:sldMk cId="3697482302" sldId="362"/>
            <ac:picMk id="17" creationId="{A666F917-09BA-4F0E-838E-3EDC12A4513D}"/>
          </ac:picMkLst>
        </pc:picChg>
        <pc:picChg chg="mod topLvl">
          <ac:chgData name="Eleanor Simpson" userId="975f5492-d74c-431c-90fe-9bfc34b8124b" providerId="ADAL" clId="{997F0A5F-0CF8-4207-B889-CF5FC9F2494B}" dt="2019-01-09T14:37:07.512" v="508" actId="164"/>
          <ac:picMkLst>
            <pc:docMk/>
            <pc:sldMk cId="3697482302" sldId="362"/>
            <ac:picMk id="20" creationId="{39708DB9-40F1-4224-990E-7100A4DA8ACA}"/>
          </ac:picMkLst>
        </pc:picChg>
        <pc:picChg chg="mod topLvl">
          <ac:chgData name="Eleanor Simpson" userId="975f5492-d74c-431c-90fe-9bfc34b8124b" providerId="ADAL" clId="{997F0A5F-0CF8-4207-B889-CF5FC9F2494B}" dt="2019-01-09T14:38:19.642" v="594" actId="164"/>
          <ac:picMkLst>
            <pc:docMk/>
            <pc:sldMk cId="3697482302" sldId="362"/>
            <ac:picMk id="21" creationId="{227FE037-9295-412C-A9C4-2AFB7CC4CDD8}"/>
          </ac:picMkLst>
        </pc:picChg>
        <pc:picChg chg="mod topLvl">
          <ac:chgData name="Eleanor Simpson" userId="975f5492-d74c-431c-90fe-9bfc34b8124b" providerId="ADAL" clId="{997F0A5F-0CF8-4207-B889-CF5FC9F2494B}" dt="2019-01-09T14:38:19.642" v="594" actId="164"/>
          <ac:picMkLst>
            <pc:docMk/>
            <pc:sldMk cId="3697482302" sldId="362"/>
            <ac:picMk id="22" creationId="{27051A83-D199-4F57-B89D-C4EED6013682}"/>
          </ac:picMkLst>
        </pc:picChg>
        <pc:picChg chg="mod topLvl">
          <ac:chgData name="Eleanor Simpson" userId="975f5492-d74c-431c-90fe-9bfc34b8124b" providerId="ADAL" clId="{997F0A5F-0CF8-4207-B889-CF5FC9F2494B}" dt="2019-01-09T14:38:19.642" v="594" actId="164"/>
          <ac:picMkLst>
            <pc:docMk/>
            <pc:sldMk cId="3697482302" sldId="362"/>
            <ac:picMk id="23" creationId="{48D8AA68-00BE-4A3E-98F7-DF1244490A52}"/>
          </ac:picMkLst>
        </pc:picChg>
        <pc:picChg chg="mod topLvl">
          <ac:chgData name="Eleanor Simpson" userId="975f5492-d74c-431c-90fe-9bfc34b8124b" providerId="ADAL" clId="{997F0A5F-0CF8-4207-B889-CF5FC9F2494B}" dt="2019-01-09T14:38:19.642" v="594" actId="164"/>
          <ac:picMkLst>
            <pc:docMk/>
            <pc:sldMk cId="3697482302" sldId="362"/>
            <ac:picMk id="24" creationId="{1A6891DD-425F-4F31-BEEF-71EC398515A8}"/>
          </ac:picMkLst>
        </pc:picChg>
        <pc:picChg chg="mod topLvl">
          <ac:chgData name="Eleanor Simpson" userId="975f5492-d74c-431c-90fe-9bfc34b8124b" providerId="ADAL" clId="{997F0A5F-0CF8-4207-B889-CF5FC9F2494B}" dt="2019-01-09T14:38:19.642" v="594" actId="164"/>
          <ac:picMkLst>
            <pc:docMk/>
            <pc:sldMk cId="3697482302" sldId="362"/>
            <ac:picMk id="25" creationId="{40C4E954-1A8E-429D-8AB7-0873429FB96E}"/>
          </ac:picMkLst>
        </pc:picChg>
        <pc:picChg chg="mod topLvl">
          <ac:chgData name="Eleanor Simpson" userId="975f5492-d74c-431c-90fe-9bfc34b8124b" providerId="ADAL" clId="{997F0A5F-0CF8-4207-B889-CF5FC9F2494B}" dt="2019-01-09T14:38:19.642" v="594" actId="164"/>
          <ac:picMkLst>
            <pc:docMk/>
            <pc:sldMk cId="3697482302" sldId="362"/>
            <ac:picMk id="26" creationId="{CE5D7F02-F86A-4F50-B69F-EB2BF8F0B76E}"/>
          </ac:picMkLst>
        </pc:picChg>
        <pc:picChg chg="mod topLvl">
          <ac:chgData name="Eleanor Simpson" userId="975f5492-d74c-431c-90fe-9bfc34b8124b" providerId="ADAL" clId="{997F0A5F-0CF8-4207-B889-CF5FC9F2494B}" dt="2019-01-09T14:38:19.642" v="594" actId="164"/>
          <ac:picMkLst>
            <pc:docMk/>
            <pc:sldMk cId="3697482302" sldId="362"/>
            <ac:picMk id="27" creationId="{940D12CB-067B-48B3-AB0B-9B6D7D8DC6E5}"/>
          </ac:picMkLst>
        </pc:picChg>
        <pc:picChg chg="mod topLvl">
          <ac:chgData name="Eleanor Simpson" userId="975f5492-d74c-431c-90fe-9bfc34b8124b" providerId="ADAL" clId="{997F0A5F-0CF8-4207-B889-CF5FC9F2494B}" dt="2019-01-09T14:38:19.642" v="594" actId="164"/>
          <ac:picMkLst>
            <pc:docMk/>
            <pc:sldMk cId="3697482302" sldId="362"/>
            <ac:picMk id="28" creationId="{5631B7CC-23E0-4308-89DE-4C23948E0124}"/>
          </ac:picMkLst>
        </pc:picChg>
        <pc:picChg chg="mod topLvl">
          <ac:chgData name="Eleanor Simpson" userId="975f5492-d74c-431c-90fe-9bfc34b8124b" providerId="ADAL" clId="{997F0A5F-0CF8-4207-B889-CF5FC9F2494B}" dt="2019-01-09T14:38:19.642" v="594" actId="164"/>
          <ac:picMkLst>
            <pc:docMk/>
            <pc:sldMk cId="3697482302" sldId="362"/>
            <ac:picMk id="29" creationId="{F03FD1E4-F8A9-492D-9C0C-E9D93FFE97AF}"/>
          </ac:picMkLst>
        </pc:picChg>
        <pc:picChg chg="mod topLvl">
          <ac:chgData name="Eleanor Simpson" userId="975f5492-d74c-431c-90fe-9bfc34b8124b" providerId="ADAL" clId="{997F0A5F-0CF8-4207-B889-CF5FC9F2494B}" dt="2019-01-09T14:38:19.642" v="594" actId="164"/>
          <ac:picMkLst>
            <pc:docMk/>
            <pc:sldMk cId="3697482302" sldId="362"/>
            <ac:picMk id="30" creationId="{C8E5B444-F8A6-4F3C-8555-6E28B71972C7}"/>
          </ac:picMkLst>
        </pc:picChg>
        <pc:picChg chg="del mod topLvl">
          <ac:chgData name="Eleanor Simpson" userId="975f5492-d74c-431c-90fe-9bfc34b8124b" providerId="ADAL" clId="{997F0A5F-0CF8-4207-B889-CF5FC9F2494B}" dt="2019-01-10T09:02:46.154" v="1248" actId="478"/>
          <ac:picMkLst>
            <pc:docMk/>
            <pc:sldMk cId="3697482302" sldId="362"/>
            <ac:picMk id="32" creationId="{6218E6AC-1DBF-408D-BCE5-F07BDDD55330}"/>
          </ac:picMkLst>
        </pc:picChg>
        <pc:picChg chg="del mod topLvl">
          <ac:chgData name="Eleanor Simpson" userId="975f5492-d74c-431c-90fe-9bfc34b8124b" providerId="ADAL" clId="{997F0A5F-0CF8-4207-B889-CF5FC9F2494B}" dt="2019-01-10T09:02:46.154" v="1248" actId="478"/>
          <ac:picMkLst>
            <pc:docMk/>
            <pc:sldMk cId="3697482302" sldId="362"/>
            <ac:picMk id="33" creationId="{75E892E4-E913-47A8-9DE9-CCF1BF27551E}"/>
          </ac:picMkLst>
        </pc:picChg>
        <pc:picChg chg="del mod topLvl">
          <ac:chgData name="Eleanor Simpson" userId="975f5492-d74c-431c-90fe-9bfc34b8124b" providerId="ADAL" clId="{997F0A5F-0CF8-4207-B889-CF5FC9F2494B}" dt="2019-01-10T09:02:46.154" v="1248" actId="478"/>
          <ac:picMkLst>
            <pc:docMk/>
            <pc:sldMk cId="3697482302" sldId="362"/>
            <ac:picMk id="34" creationId="{A1872CD7-5F23-4AF3-8019-E67E8B2D4E4F}"/>
          </ac:picMkLst>
        </pc:picChg>
        <pc:picChg chg="del mod topLvl">
          <ac:chgData name="Eleanor Simpson" userId="975f5492-d74c-431c-90fe-9bfc34b8124b" providerId="ADAL" clId="{997F0A5F-0CF8-4207-B889-CF5FC9F2494B}" dt="2019-01-10T09:02:46.154" v="1248" actId="478"/>
          <ac:picMkLst>
            <pc:docMk/>
            <pc:sldMk cId="3697482302" sldId="362"/>
            <ac:picMk id="35" creationId="{098F68EF-45A8-4D09-80A9-C6938461EA49}"/>
          </ac:picMkLst>
        </pc:picChg>
        <pc:picChg chg="del mod topLvl">
          <ac:chgData name="Eleanor Simpson" userId="975f5492-d74c-431c-90fe-9bfc34b8124b" providerId="ADAL" clId="{997F0A5F-0CF8-4207-B889-CF5FC9F2494B}" dt="2019-01-09T14:37:53.780" v="587" actId="478"/>
          <ac:picMkLst>
            <pc:docMk/>
            <pc:sldMk cId="3697482302" sldId="362"/>
            <ac:picMk id="36" creationId="{5EC6BFDC-D07B-457D-B29B-7D3D44D375AE}"/>
          </ac:picMkLst>
        </pc:picChg>
        <pc:picChg chg="del mod topLvl">
          <ac:chgData name="Eleanor Simpson" userId="975f5492-d74c-431c-90fe-9bfc34b8124b" providerId="ADAL" clId="{997F0A5F-0CF8-4207-B889-CF5FC9F2494B}" dt="2019-01-09T14:37:51.243" v="586" actId="478"/>
          <ac:picMkLst>
            <pc:docMk/>
            <pc:sldMk cId="3697482302" sldId="362"/>
            <ac:picMk id="37" creationId="{D7949AED-0258-4684-8551-D77216010A51}"/>
          </ac:picMkLst>
        </pc:picChg>
        <pc:picChg chg="del mod topLvl">
          <ac:chgData name="Eleanor Simpson" userId="975f5492-d74c-431c-90fe-9bfc34b8124b" providerId="ADAL" clId="{997F0A5F-0CF8-4207-B889-CF5FC9F2494B}" dt="2019-01-10T09:02:50.796" v="1249" actId="478"/>
          <ac:picMkLst>
            <pc:docMk/>
            <pc:sldMk cId="3697482302" sldId="362"/>
            <ac:picMk id="51" creationId="{CB633EA2-E28C-488A-9A4D-C323C0D4D85A}"/>
          </ac:picMkLst>
        </pc:picChg>
        <pc:picChg chg="del mod topLvl">
          <ac:chgData name="Eleanor Simpson" userId="975f5492-d74c-431c-90fe-9bfc34b8124b" providerId="ADAL" clId="{997F0A5F-0CF8-4207-B889-CF5FC9F2494B}" dt="2019-01-10T09:02:50.796" v="1249" actId="478"/>
          <ac:picMkLst>
            <pc:docMk/>
            <pc:sldMk cId="3697482302" sldId="362"/>
            <ac:picMk id="52" creationId="{5DE4E958-0997-4540-A681-61A3AAEE9E2D}"/>
          </ac:picMkLst>
        </pc:picChg>
        <pc:picChg chg="del mod topLvl">
          <ac:chgData name="Eleanor Simpson" userId="975f5492-d74c-431c-90fe-9bfc34b8124b" providerId="ADAL" clId="{997F0A5F-0CF8-4207-B889-CF5FC9F2494B}" dt="2019-01-10T09:02:50.796" v="1249" actId="478"/>
          <ac:picMkLst>
            <pc:docMk/>
            <pc:sldMk cId="3697482302" sldId="362"/>
            <ac:picMk id="53" creationId="{E154E7D1-1632-47A2-8B0B-0FF06B676A47}"/>
          </ac:picMkLst>
        </pc:picChg>
        <pc:picChg chg="del mod topLvl">
          <ac:chgData name="Eleanor Simpson" userId="975f5492-d74c-431c-90fe-9bfc34b8124b" providerId="ADAL" clId="{997F0A5F-0CF8-4207-B889-CF5FC9F2494B}" dt="2019-01-10T09:02:50.796" v="1249" actId="478"/>
          <ac:picMkLst>
            <pc:docMk/>
            <pc:sldMk cId="3697482302" sldId="362"/>
            <ac:picMk id="54" creationId="{ED1E64FF-FE56-4720-B3DC-0D1F49A792F5}"/>
          </ac:picMkLst>
        </pc:picChg>
        <pc:picChg chg="del mod topLvl">
          <ac:chgData name="Eleanor Simpson" userId="975f5492-d74c-431c-90fe-9bfc34b8124b" providerId="ADAL" clId="{997F0A5F-0CF8-4207-B889-CF5FC9F2494B}" dt="2019-01-10T09:02:50.796" v="1249" actId="478"/>
          <ac:picMkLst>
            <pc:docMk/>
            <pc:sldMk cId="3697482302" sldId="362"/>
            <ac:picMk id="55" creationId="{CD4320BE-DDDC-4FB7-BD2E-B0BCD2F87D94}"/>
          </ac:picMkLst>
        </pc:picChg>
        <pc:picChg chg="del mod topLvl">
          <ac:chgData name="Eleanor Simpson" userId="975f5492-d74c-431c-90fe-9bfc34b8124b" providerId="ADAL" clId="{997F0A5F-0CF8-4207-B889-CF5FC9F2494B}" dt="2019-01-10T09:02:50.796" v="1249" actId="478"/>
          <ac:picMkLst>
            <pc:docMk/>
            <pc:sldMk cId="3697482302" sldId="362"/>
            <ac:picMk id="56" creationId="{96757F49-5996-48B2-9077-C2ADD4F6B6FF}"/>
          </ac:picMkLst>
        </pc:picChg>
        <pc:picChg chg="del mod topLvl">
          <ac:chgData name="Eleanor Simpson" userId="975f5492-d74c-431c-90fe-9bfc34b8124b" providerId="ADAL" clId="{997F0A5F-0CF8-4207-B889-CF5FC9F2494B}" dt="2019-01-10T09:02:50.796" v="1249" actId="478"/>
          <ac:picMkLst>
            <pc:docMk/>
            <pc:sldMk cId="3697482302" sldId="362"/>
            <ac:picMk id="57" creationId="{EFB4D5A3-FFE8-48E1-AF3C-7301B96335AA}"/>
          </ac:picMkLst>
        </pc:picChg>
        <pc:picChg chg="del mod topLvl">
          <ac:chgData name="Eleanor Simpson" userId="975f5492-d74c-431c-90fe-9bfc34b8124b" providerId="ADAL" clId="{997F0A5F-0CF8-4207-B889-CF5FC9F2494B}" dt="2019-01-10T09:02:50.796" v="1249" actId="478"/>
          <ac:picMkLst>
            <pc:docMk/>
            <pc:sldMk cId="3697482302" sldId="362"/>
            <ac:picMk id="58" creationId="{5ED21879-043D-427D-BEAC-424E7C35A14D}"/>
          </ac:picMkLst>
        </pc:picChg>
        <pc:picChg chg="del mod topLvl">
          <ac:chgData name="Eleanor Simpson" userId="975f5492-d74c-431c-90fe-9bfc34b8124b" providerId="ADAL" clId="{997F0A5F-0CF8-4207-B889-CF5FC9F2494B}" dt="2019-01-09T14:38:56.588" v="643" actId="478"/>
          <ac:picMkLst>
            <pc:docMk/>
            <pc:sldMk cId="3697482302" sldId="362"/>
            <ac:picMk id="59" creationId="{841EFCBD-904B-486E-9A5C-F95D88E3A005}"/>
          </ac:picMkLst>
        </pc:picChg>
        <pc:picChg chg="del mod topLvl">
          <ac:chgData name="Eleanor Simpson" userId="975f5492-d74c-431c-90fe-9bfc34b8124b" providerId="ADAL" clId="{997F0A5F-0CF8-4207-B889-CF5FC9F2494B}" dt="2019-01-09T14:38:53.769" v="642" actId="478"/>
          <ac:picMkLst>
            <pc:docMk/>
            <pc:sldMk cId="3697482302" sldId="362"/>
            <ac:picMk id="60" creationId="{4AC91603-B813-4041-ADDE-02FEA0AB4924}"/>
          </ac:picMkLst>
        </pc:picChg>
      </pc:sldChg>
      <pc:sldChg chg="add del">
        <pc:chgData name="Eleanor Simpson" userId="975f5492-d74c-431c-90fe-9bfc34b8124b" providerId="ADAL" clId="{997F0A5F-0CF8-4207-B889-CF5FC9F2494B}" dt="2019-01-10T09:02:01.965" v="1241" actId="2696"/>
        <pc:sldMkLst>
          <pc:docMk/>
          <pc:sldMk cId="811227396" sldId="365"/>
        </pc:sldMkLst>
      </pc:sldChg>
      <pc:sldChg chg="add">
        <pc:chgData name="Eleanor Simpson" userId="975f5492-d74c-431c-90fe-9bfc34b8124b" providerId="ADAL" clId="{997F0A5F-0CF8-4207-B889-CF5FC9F2494B}" dt="2019-01-10T08:58:41.548" v="1168"/>
        <pc:sldMkLst>
          <pc:docMk/>
          <pc:sldMk cId="1950481105" sldId="366"/>
        </pc:sldMkLst>
      </pc:sldChg>
      <pc:sldChg chg="add">
        <pc:chgData name="Eleanor Simpson" userId="975f5492-d74c-431c-90fe-9bfc34b8124b" providerId="ADAL" clId="{997F0A5F-0CF8-4207-B889-CF5FC9F2494B}" dt="2019-01-10T09:02:06.531" v="1242"/>
        <pc:sldMkLst>
          <pc:docMk/>
          <pc:sldMk cId="57563617" sldId="367"/>
        </pc:sldMkLst>
      </pc:sldChg>
      <pc:sldChg chg="addSp delSp modSp add">
        <pc:chgData name="Eleanor Simpson" userId="975f5492-d74c-431c-90fe-9bfc34b8124b" providerId="ADAL" clId="{997F0A5F-0CF8-4207-B889-CF5FC9F2494B}" dt="2019-01-10T09:10:21.007" v="1863" actId="20577"/>
        <pc:sldMkLst>
          <pc:docMk/>
          <pc:sldMk cId="3596498030" sldId="368"/>
        </pc:sldMkLst>
        <pc:spChg chg="mod">
          <ac:chgData name="Eleanor Simpson" userId="975f5492-d74c-431c-90fe-9bfc34b8124b" providerId="ADAL" clId="{997F0A5F-0CF8-4207-B889-CF5FC9F2494B}" dt="2019-01-10T09:10:21.007" v="1863" actId="20577"/>
          <ac:spMkLst>
            <pc:docMk/>
            <pc:sldMk cId="3596498030" sldId="368"/>
            <ac:spMk id="19" creationId="{5252A847-DE45-4FA3-A1F8-EEBEB845FF8E}"/>
          </ac:spMkLst>
        </pc:spChg>
        <pc:spChg chg="del">
          <ac:chgData name="Eleanor Simpson" userId="975f5492-d74c-431c-90fe-9bfc34b8124b" providerId="ADAL" clId="{997F0A5F-0CF8-4207-B889-CF5FC9F2494B}" dt="2019-01-10T09:04:04.509" v="1257" actId="478"/>
          <ac:spMkLst>
            <pc:docMk/>
            <pc:sldMk cId="3596498030" sldId="368"/>
            <ac:spMk id="42" creationId="{5110F34E-E4EC-4F1E-9282-197FB1B75992}"/>
          </ac:spMkLst>
        </pc:spChg>
        <pc:grpChg chg="add mod">
          <ac:chgData name="Eleanor Simpson" userId="975f5492-d74c-431c-90fe-9bfc34b8124b" providerId="ADAL" clId="{997F0A5F-0CF8-4207-B889-CF5FC9F2494B}" dt="2019-01-10T09:06:04.260" v="1465" actId="1036"/>
          <ac:grpSpMkLst>
            <pc:docMk/>
            <pc:sldMk cId="3596498030" sldId="368"/>
            <ac:grpSpMk id="11" creationId="{D659FC64-0837-434C-B121-2D3BE04FEEF2}"/>
          </ac:grpSpMkLst>
        </pc:grpChg>
        <pc:graphicFrameChg chg="add mod modGraphic">
          <ac:chgData name="Eleanor Simpson" userId="975f5492-d74c-431c-90fe-9bfc34b8124b" providerId="ADAL" clId="{997F0A5F-0CF8-4207-B889-CF5FC9F2494B}" dt="2019-01-10T09:06:11.055" v="1466" actId="207"/>
          <ac:graphicFrameMkLst>
            <pc:docMk/>
            <pc:sldMk cId="3596498030" sldId="368"/>
            <ac:graphicFrameMk id="9" creationId="{2BAA1D33-4245-4A6D-A0FF-0A7CE130C64D}"/>
          </ac:graphicFrameMkLst>
        </pc:graphicFrameChg>
        <pc:graphicFrameChg chg="add mod modGraphic">
          <ac:chgData name="Eleanor Simpson" userId="975f5492-d74c-431c-90fe-9bfc34b8124b" providerId="ADAL" clId="{997F0A5F-0CF8-4207-B889-CF5FC9F2494B}" dt="2019-01-10T09:06:42.174" v="1471" actId="207"/>
          <ac:graphicFrameMkLst>
            <pc:docMk/>
            <pc:sldMk cId="3596498030" sldId="368"/>
            <ac:graphicFrameMk id="10" creationId="{528B01D7-2EC7-4581-AB2A-B7F8A53743B3}"/>
          </ac:graphicFrameMkLst>
        </pc:graphicFrameChg>
        <pc:graphicFrameChg chg="del">
          <ac:chgData name="Eleanor Simpson" userId="975f5492-d74c-431c-90fe-9bfc34b8124b" providerId="ADAL" clId="{997F0A5F-0CF8-4207-B889-CF5FC9F2494B}" dt="2019-01-10T09:04:04.509" v="1257" actId="478"/>
          <ac:graphicFrameMkLst>
            <pc:docMk/>
            <pc:sldMk cId="3596498030" sldId="368"/>
            <ac:graphicFrameMk id="40" creationId="{53D50C57-ED91-495B-8034-7739B67BF41A}"/>
          </ac:graphicFrameMkLst>
        </pc:graphicFrameChg>
        <pc:graphicFrameChg chg="del">
          <ac:chgData name="Eleanor Simpson" userId="975f5492-d74c-431c-90fe-9bfc34b8124b" providerId="ADAL" clId="{997F0A5F-0CF8-4207-B889-CF5FC9F2494B}" dt="2019-01-10T09:04:04.509" v="1257" actId="478"/>
          <ac:graphicFrameMkLst>
            <pc:docMk/>
            <pc:sldMk cId="3596498030" sldId="368"/>
            <ac:graphicFrameMk id="41" creationId="{ABD7AC6C-454F-48ED-8D8F-4E3F2F5643B4}"/>
          </ac:graphicFrameMkLst>
        </pc:graphicFrameChg>
      </pc:sldChg>
      <pc:sldChg chg="addSp delSp modSp add">
        <pc:chgData name="Eleanor Simpson" userId="975f5492-d74c-431c-90fe-9bfc34b8124b" providerId="ADAL" clId="{997F0A5F-0CF8-4207-B889-CF5FC9F2494B}" dt="2019-01-10T09:10:26.630" v="1865" actId="20577"/>
        <pc:sldMkLst>
          <pc:docMk/>
          <pc:sldMk cId="2186917953" sldId="369"/>
        </pc:sldMkLst>
        <pc:spChg chg="mod">
          <ac:chgData name="Eleanor Simpson" userId="975f5492-d74c-431c-90fe-9bfc34b8124b" providerId="ADAL" clId="{997F0A5F-0CF8-4207-B889-CF5FC9F2494B}" dt="2019-01-10T09:10:26.630" v="1865" actId="20577"/>
          <ac:spMkLst>
            <pc:docMk/>
            <pc:sldMk cId="2186917953" sldId="369"/>
            <ac:spMk id="19" creationId="{5252A847-DE45-4FA3-A1F8-EEBEB845FF8E}"/>
          </ac:spMkLst>
        </pc:spChg>
        <pc:grpChg chg="del">
          <ac:chgData name="Eleanor Simpson" userId="975f5492-d74c-431c-90fe-9bfc34b8124b" providerId="ADAL" clId="{997F0A5F-0CF8-4207-B889-CF5FC9F2494B}" dt="2019-01-10T09:09:18.570" v="1740" actId="478"/>
          <ac:grpSpMkLst>
            <pc:docMk/>
            <pc:sldMk cId="2186917953" sldId="369"/>
            <ac:grpSpMk id="11" creationId="{D659FC64-0837-434C-B121-2D3BE04FEEF2}"/>
          </ac:grpSpMkLst>
        </pc:grpChg>
        <pc:graphicFrameChg chg="del">
          <ac:chgData name="Eleanor Simpson" userId="975f5492-d74c-431c-90fe-9bfc34b8124b" providerId="ADAL" clId="{997F0A5F-0CF8-4207-B889-CF5FC9F2494B}" dt="2019-01-10T09:09:18.570" v="1740" actId="478"/>
          <ac:graphicFrameMkLst>
            <pc:docMk/>
            <pc:sldMk cId="2186917953" sldId="369"/>
            <ac:graphicFrameMk id="9" creationId="{2BAA1D33-4245-4A6D-A0FF-0A7CE130C64D}"/>
          </ac:graphicFrameMkLst>
        </pc:graphicFrameChg>
        <pc:graphicFrameChg chg="del">
          <ac:chgData name="Eleanor Simpson" userId="975f5492-d74c-431c-90fe-9bfc34b8124b" providerId="ADAL" clId="{997F0A5F-0CF8-4207-B889-CF5FC9F2494B}" dt="2019-01-10T09:08:13.239" v="1650" actId="478"/>
          <ac:graphicFrameMkLst>
            <pc:docMk/>
            <pc:sldMk cId="2186917953" sldId="369"/>
            <ac:graphicFrameMk id="10" creationId="{528B01D7-2EC7-4581-AB2A-B7F8A53743B3}"/>
          </ac:graphicFrameMkLst>
        </pc:graphicFrameChg>
        <pc:graphicFrameChg chg="add mod modGraphic">
          <ac:chgData name="Eleanor Simpson" userId="975f5492-d74c-431c-90fe-9bfc34b8124b" providerId="ADAL" clId="{997F0A5F-0CF8-4207-B889-CF5FC9F2494B}" dt="2019-01-10T09:10:12.998" v="1861" actId="1036"/>
          <ac:graphicFrameMkLst>
            <pc:docMk/>
            <pc:sldMk cId="2186917953" sldId="369"/>
            <ac:graphicFrameMk id="25" creationId="{9CE9FB40-6565-4CFF-BA8A-E2CDC4F4B0C3}"/>
          </ac:graphicFrameMkLst>
        </pc:graphicFrameChg>
        <pc:graphicFrameChg chg="add mod modGraphic">
          <ac:chgData name="Eleanor Simpson" userId="975f5492-d74c-431c-90fe-9bfc34b8124b" providerId="ADAL" clId="{997F0A5F-0CF8-4207-B889-CF5FC9F2494B}" dt="2019-01-10T09:10:12.998" v="1861" actId="1036"/>
          <ac:graphicFrameMkLst>
            <pc:docMk/>
            <pc:sldMk cId="2186917953" sldId="369"/>
            <ac:graphicFrameMk id="26" creationId="{83667114-8590-4476-A279-CF87218582D4}"/>
          </ac:graphicFrameMkLst>
        </pc:graphicFrameChg>
      </pc:sldChg>
      <pc:sldChg chg="add">
        <pc:chgData name="Eleanor Simpson" userId="975f5492-d74c-431c-90fe-9bfc34b8124b" providerId="ADAL" clId="{997F0A5F-0CF8-4207-B889-CF5FC9F2494B}" dt="2019-01-10T09:17:31.065" v="2199"/>
        <pc:sldMkLst>
          <pc:docMk/>
          <pc:sldMk cId="477480248" sldId="370"/>
        </pc:sldMkLst>
      </pc:sldChg>
      <pc:sldChg chg="add">
        <pc:chgData name="Eleanor Simpson" userId="975f5492-d74c-431c-90fe-9bfc34b8124b" providerId="ADAL" clId="{997F0A5F-0CF8-4207-B889-CF5FC9F2494B}" dt="2019-01-10T09:26:49.629" v="2572"/>
        <pc:sldMkLst>
          <pc:docMk/>
          <pc:sldMk cId="217719423" sldId="371"/>
        </pc:sldMkLst>
      </pc:sldChg>
      <pc:sldChg chg="modSp add">
        <pc:chgData name="Eleanor Simpson" userId="975f5492-d74c-431c-90fe-9bfc34b8124b" providerId="ADAL" clId="{997F0A5F-0CF8-4207-B889-CF5FC9F2494B}" dt="2019-01-10T09:28:21.355" v="2644" actId="20577"/>
        <pc:sldMkLst>
          <pc:docMk/>
          <pc:sldMk cId="2375954800" sldId="372"/>
        </pc:sldMkLst>
        <pc:spChg chg="mod">
          <ac:chgData name="Eleanor Simpson" userId="975f5492-d74c-431c-90fe-9bfc34b8124b" providerId="ADAL" clId="{997F0A5F-0CF8-4207-B889-CF5FC9F2494B}" dt="2019-01-10T09:28:21.355" v="2644" actId="20577"/>
          <ac:spMkLst>
            <pc:docMk/>
            <pc:sldMk cId="2375954800" sldId="372"/>
            <ac:spMk id="19" creationId="{5252A847-DE45-4FA3-A1F8-EEBEB845FF8E}"/>
          </ac:spMkLst>
        </pc:spChg>
      </pc:sldChg>
      <pc:sldChg chg="addSp delSp modSp add ord">
        <pc:chgData name="Eleanor Simpson" userId="975f5492-d74c-431c-90fe-9bfc34b8124b" providerId="ADAL" clId="{997F0A5F-0CF8-4207-B889-CF5FC9F2494B}" dt="2019-01-10T09:33:26.658" v="2829" actId="14100"/>
        <pc:sldMkLst>
          <pc:docMk/>
          <pc:sldMk cId="1276750084" sldId="373"/>
        </pc:sldMkLst>
        <pc:spChg chg="mod">
          <ac:chgData name="Eleanor Simpson" userId="975f5492-d74c-431c-90fe-9bfc34b8124b" providerId="ADAL" clId="{997F0A5F-0CF8-4207-B889-CF5FC9F2494B}" dt="2019-01-10T09:32:31.448" v="2800" actId="403"/>
          <ac:spMkLst>
            <pc:docMk/>
            <pc:sldMk cId="1276750084" sldId="373"/>
            <ac:spMk id="11" creationId="{BFB92A81-CF0A-4905-B490-894E5509D44C}"/>
          </ac:spMkLst>
        </pc:spChg>
        <pc:spChg chg="mod">
          <ac:chgData name="Eleanor Simpson" userId="975f5492-d74c-431c-90fe-9bfc34b8124b" providerId="ADAL" clId="{997F0A5F-0CF8-4207-B889-CF5FC9F2494B}" dt="2019-01-10T09:32:08.899" v="2792" actId="403"/>
          <ac:spMkLst>
            <pc:docMk/>
            <pc:sldMk cId="1276750084" sldId="373"/>
            <ac:spMk id="12" creationId="{290E2BA7-0721-4E8D-89BE-8BC6A7143D87}"/>
          </ac:spMkLst>
        </pc:spChg>
        <pc:spChg chg="mod">
          <ac:chgData name="Eleanor Simpson" userId="975f5492-d74c-431c-90fe-9bfc34b8124b" providerId="ADAL" clId="{997F0A5F-0CF8-4207-B889-CF5FC9F2494B}" dt="2019-01-10T09:32:18.951" v="2796" actId="403"/>
          <ac:spMkLst>
            <pc:docMk/>
            <pc:sldMk cId="1276750084" sldId="373"/>
            <ac:spMk id="13" creationId="{0E3F7D85-811A-437B-9DDF-002C3BE8D3D4}"/>
          </ac:spMkLst>
        </pc:spChg>
        <pc:spChg chg="mod">
          <ac:chgData name="Eleanor Simpson" userId="975f5492-d74c-431c-90fe-9bfc34b8124b" providerId="ADAL" clId="{997F0A5F-0CF8-4207-B889-CF5FC9F2494B}" dt="2019-01-10T09:31:57.253" v="2788" actId="403"/>
          <ac:spMkLst>
            <pc:docMk/>
            <pc:sldMk cId="1276750084" sldId="373"/>
            <ac:spMk id="14" creationId="{88F04268-4DC6-4218-8BF6-998E93987F69}"/>
          </ac:spMkLst>
        </pc:spChg>
        <pc:spChg chg="mod">
          <ac:chgData name="Eleanor Simpson" userId="975f5492-d74c-431c-90fe-9bfc34b8124b" providerId="ADAL" clId="{997F0A5F-0CF8-4207-B889-CF5FC9F2494B}" dt="2019-01-10T09:33:14.949" v="2813" actId="20577"/>
          <ac:spMkLst>
            <pc:docMk/>
            <pc:sldMk cId="1276750084" sldId="373"/>
            <ac:spMk id="19" creationId="{5252A847-DE45-4FA3-A1F8-EEBEB845FF8E}"/>
          </ac:spMkLst>
        </pc:spChg>
        <pc:grpChg chg="add mod">
          <ac:chgData name="Eleanor Simpson" userId="975f5492-d74c-431c-90fe-9bfc34b8124b" providerId="ADAL" clId="{997F0A5F-0CF8-4207-B889-CF5FC9F2494B}" dt="2019-01-10T09:33:26.658" v="2829" actId="14100"/>
          <ac:grpSpMkLst>
            <pc:docMk/>
            <pc:sldMk cId="1276750084" sldId="373"/>
            <ac:grpSpMk id="9" creationId="{22826DA4-525E-4D32-B601-2E38889A69D9}"/>
          </ac:grpSpMkLst>
        </pc:grpChg>
        <pc:graphicFrameChg chg="del">
          <ac:chgData name="Eleanor Simpson" userId="975f5492-d74c-431c-90fe-9bfc34b8124b" providerId="ADAL" clId="{997F0A5F-0CF8-4207-B889-CF5FC9F2494B}" dt="2019-01-10T09:28:56.586" v="2649" actId="478"/>
          <ac:graphicFrameMkLst>
            <pc:docMk/>
            <pc:sldMk cId="1276750084" sldId="373"/>
            <ac:graphicFrameMk id="6" creationId="{2D820782-D646-45D7-9C43-314268708659}"/>
          </ac:graphicFrameMkLst>
        </pc:graphicFrameChg>
        <pc:graphicFrameChg chg="del">
          <ac:chgData name="Eleanor Simpson" userId="975f5492-d74c-431c-90fe-9bfc34b8124b" providerId="ADAL" clId="{997F0A5F-0CF8-4207-B889-CF5FC9F2494B}" dt="2019-01-10T09:28:56.586" v="2649" actId="478"/>
          <ac:graphicFrameMkLst>
            <pc:docMk/>
            <pc:sldMk cId="1276750084" sldId="373"/>
            <ac:graphicFrameMk id="10" creationId="{B445E42A-214E-4080-B5B3-EBC14C8EF3DC}"/>
          </ac:graphicFrameMkLst>
        </pc:graphicFrameChg>
      </pc:sldChg>
      <pc:sldChg chg="addSp delSp modSp add">
        <pc:chgData name="Eleanor Simpson" userId="975f5492-d74c-431c-90fe-9bfc34b8124b" providerId="ADAL" clId="{997F0A5F-0CF8-4207-B889-CF5FC9F2494B}" dt="2019-01-10T09:35:44.792" v="3096" actId="14100"/>
        <pc:sldMkLst>
          <pc:docMk/>
          <pc:sldMk cId="3193655618" sldId="374"/>
        </pc:sldMkLst>
        <pc:spChg chg="mod">
          <ac:chgData name="Eleanor Simpson" userId="975f5492-d74c-431c-90fe-9bfc34b8124b" providerId="ADAL" clId="{997F0A5F-0CF8-4207-B889-CF5FC9F2494B}" dt="2019-01-10T09:33:56.534" v="2833" actId="403"/>
          <ac:spMkLst>
            <pc:docMk/>
            <pc:sldMk cId="3193655618" sldId="374"/>
            <ac:spMk id="19" creationId="{5252A847-DE45-4FA3-A1F8-EEBEB845FF8E}"/>
          </ac:spMkLst>
        </pc:spChg>
        <pc:grpChg chg="del">
          <ac:chgData name="Eleanor Simpson" userId="975f5492-d74c-431c-90fe-9bfc34b8124b" providerId="ADAL" clId="{997F0A5F-0CF8-4207-B889-CF5FC9F2494B}" dt="2019-01-10T09:32:48.438" v="2802" actId="478"/>
          <ac:grpSpMkLst>
            <pc:docMk/>
            <pc:sldMk cId="3193655618" sldId="374"/>
            <ac:grpSpMk id="9" creationId="{22826DA4-525E-4D32-B601-2E38889A69D9}"/>
          </ac:grpSpMkLst>
        </pc:grpChg>
        <pc:graphicFrameChg chg="add mod modGraphic">
          <ac:chgData name="Eleanor Simpson" userId="975f5492-d74c-431c-90fe-9bfc34b8124b" providerId="ADAL" clId="{997F0A5F-0CF8-4207-B889-CF5FC9F2494B}" dt="2019-01-10T09:35:31.310" v="3092" actId="1037"/>
          <ac:graphicFrameMkLst>
            <pc:docMk/>
            <pc:sldMk cId="3193655618" sldId="374"/>
            <ac:graphicFrameMk id="21" creationId="{6809E8BE-6A18-44F5-9DFD-96AD34A1E0E9}"/>
          </ac:graphicFrameMkLst>
        </pc:graphicFrameChg>
        <pc:graphicFrameChg chg="add mod modGraphic">
          <ac:chgData name="Eleanor Simpson" userId="975f5492-d74c-431c-90fe-9bfc34b8124b" providerId="ADAL" clId="{997F0A5F-0CF8-4207-B889-CF5FC9F2494B}" dt="2019-01-10T09:35:44.792" v="3096" actId="14100"/>
          <ac:graphicFrameMkLst>
            <pc:docMk/>
            <pc:sldMk cId="3193655618" sldId="374"/>
            <ac:graphicFrameMk id="22" creationId="{2C41E1C1-B7BB-4C0B-97D1-20C26CC1B237}"/>
          </ac:graphicFrameMkLst>
        </pc:graphicFrameChg>
      </pc:sldChg>
    </pc:docChg>
  </pc:docChgLst>
  <pc:docChgLst>
    <pc:chgData name="Jan Fitzpatrick" userId="d1b284ec-d1dd-4765-b823-b34899491c26" providerId="ADAL" clId="{3E163023-17D9-4CB4-998A-2EB7C668001A}"/>
    <pc:docChg chg="undo custSel addSld delSld modSld">
      <pc:chgData name="Jan Fitzpatrick" userId="d1b284ec-d1dd-4765-b823-b34899491c26" providerId="ADAL" clId="{3E163023-17D9-4CB4-998A-2EB7C668001A}" dt="2019-01-11T13:13:08.601" v="1145" actId="14100"/>
      <pc:docMkLst>
        <pc:docMk/>
      </pc:docMkLst>
      <pc:sldChg chg="modSp">
        <pc:chgData name="Jan Fitzpatrick" userId="d1b284ec-d1dd-4765-b823-b34899491c26" providerId="ADAL" clId="{3E163023-17D9-4CB4-998A-2EB7C668001A}" dt="2019-01-11T11:50:49.383" v="0" actId="6549"/>
        <pc:sldMkLst>
          <pc:docMk/>
          <pc:sldMk cId="2637481266" sldId="256"/>
        </pc:sldMkLst>
        <pc:spChg chg="mod">
          <ac:chgData name="Jan Fitzpatrick" userId="d1b284ec-d1dd-4765-b823-b34899491c26" providerId="ADAL" clId="{3E163023-17D9-4CB4-998A-2EB7C668001A}" dt="2019-01-11T11:50:49.383" v="0" actId="6549"/>
          <ac:spMkLst>
            <pc:docMk/>
            <pc:sldMk cId="2637481266" sldId="256"/>
            <ac:spMk id="19" creationId="{5252A847-DE45-4FA3-A1F8-EEBEB845FF8E}"/>
          </ac:spMkLst>
        </pc:spChg>
      </pc:sldChg>
      <pc:sldChg chg="addSp delSp modSp">
        <pc:chgData name="Jan Fitzpatrick" userId="d1b284ec-d1dd-4765-b823-b34899491c26" providerId="ADAL" clId="{3E163023-17D9-4CB4-998A-2EB7C668001A}" dt="2019-01-11T13:09:10.260" v="1124" actId="12788"/>
        <pc:sldMkLst>
          <pc:docMk/>
          <pc:sldMk cId="636014570" sldId="314"/>
        </pc:sldMkLst>
        <pc:spChg chg="add mod ord">
          <ac:chgData name="Jan Fitzpatrick" userId="d1b284ec-d1dd-4765-b823-b34899491c26" providerId="ADAL" clId="{3E163023-17D9-4CB4-998A-2EB7C668001A}" dt="2019-01-11T13:09:10.260" v="1124" actId="12788"/>
          <ac:spMkLst>
            <pc:docMk/>
            <pc:sldMk cId="636014570" sldId="314"/>
            <ac:spMk id="2" creationId="{1741CAEC-A0EF-44A6-AFB0-85CF86944DA8}"/>
          </ac:spMkLst>
        </pc:spChg>
        <pc:spChg chg="mod topLvl">
          <ac:chgData name="Jan Fitzpatrick" userId="d1b284ec-d1dd-4765-b823-b34899491c26" providerId="ADAL" clId="{3E163023-17D9-4CB4-998A-2EB7C668001A}" dt="2019-01-11T12:58:47.311" v="965" actId="1035"/>
          <ac:spMkLst>
            <pc:docMk/>
            <pc:sldMk cId="636014570" sldId="314"/>
            <ac:spMk id="11" creationId="{483C564C-2E2D-4CD5-BDD6-A2788A5127B7}"/>
          </ac:spMkLst>
        </pc:spChg>
        <pc:spChg chg="mod">
          <ac:chgData name="Jan Fitzpatrick" userId="d1b284ec-d1dd-4765-b823-b34899491c26" providerId="ADAL" clId="{3E163023-17D9-4CB4-998A-2EB7C668001A}" dt="2019-01-11T12:58:40.470" v="959" actId="120"/>
          <ac:spMkLst>
            <pc:docMk/>
            <pc:sldMk cId="636014570" sldId="314"/>
            <ac:spMk id="19" creationId="{5252A847-DE45-4FA3-A1F8-EEBEB845FF8E}"/>
          </ac:spMkLst>
        </pc:spChg>
        <pc:grpChg chg="del">
          <ac:chgData name="Jan Fitzpatrick" userId="d1b284ec-d1dd-4765-b823-b34899491c26" providerId="ADAL" clId="{3E163023-17D9-4CB4-998A-2EB7C668001A}" dt="2019-01-11T12:58:19.072" v="955" actId="165"/>
          <ac:grpSpMkLst>
            <pc:docMk/>
            <pc:sldMk cId="636014570" sldId="314"/>
            <ac:grpSpMk id="10" creationId="{A60083F4-C1C5-4C39-8816-5A2D4ECE35B8}"/>
          </ac:grpSpMkLst>
        </pc:grpChg>
        <pc:graphicFrameChg chg="mod">
          <ac:chgData name="Jan Fitzpatrick" userId="d1b284ec-d1dd-4765-b823-b34899491c26" providerId="ADAL" clId="{3E163023-17D9-4CB4-998A-2EB7C668001A}" dt="2019-01-11T12:58:04.118" v="954" actId="1038"/>
          <ac:graphicFrameMkLst>
            <pc:docMk/>
            <pc:sldMk cId="636014570" sldId="314"/>
            <ac:graphicFrameMk id="9" creationId="{3D71FC82-CF1D-486B-8677-531B38686025}"/>
          </ac:graphicFrameMkLst>
        </pc:graphicFrameChg>
        <pc:picChg chg="mod topLvl">
          <ac:chgData name="Jan Fitzpatrick" userId="d1b284ec-d1dd-4765-b823-b34899491c26" providerId="ADAL" clId="{3E163023-17D9-4CB4-998A-2EB7C668001A}" dt="2019-01-11T12:58:34.416" v="958" actId="1076"/>
          <ac:picMkLst>
            <pc:docMk/>
            <pc:sldMk cId="636014570" sldId="314"/>
            <ac:picMk id="12" creationId="{DDC691F3-1FD7-43CB-8349-E5848A1C3D35}"/>
          </ac:picMkLst>
        </pc:picChg>
      </pc:sldChg>
      <pc:sldChg chg="del">
        <pc:chgData name="Jan Fitzpatrick" userId="d1b284ec-d1dd-4765-b823-b34899491c26" providerId="ADAL" clId="{3E163023-17D9-4CB4-998A-2EB7C668001A}" dt="2019-01-11T12:54:27.566" v="902" actId="2696"/>
        <pc:sldMkLst>
          <pc:docMk/>
          <pc:sldMk cId="1071900124" sldId="355"/>
        </pc:sldMkLst>
      </pc:sldChg>
      <pc:sldChg chg="addSp delSp modSp del">
        <pc:chgData name="Jan Fitzpatrick" userId="d1b284ec-d1dd-4765-b823-b34899491c26" providerId="ADAL" clId="{3E163023-17D9-4CB4-998A-2EB7C668001A}" dt="2019-01-11T12:08:25.119" v="461" actId="2696"/>
        <pc:sldMkLst>
          <pc:docMk/>
          <pc:sldMk cId="36917022" sldId="360"/>
        </pc:sldMkLst>
        <pc:spChg chg="add del mod">
          <ac:chgData name="Jan Fitzpatrick" userId="d1b284ec-d1dd-4765-b823-b34899491c26" providerId="ADAL" clId="{3E163023-17D9-4CB4-998A-2EB7C668001A}" dt="2019-01-11T11:52:50.488" v="7" actId="11529"/>
          <ac:spMkLst>
            <pc:docMk/>
            <pc:sldMk cId="36917022" sldId="360"/>
            <ac:spMk id="2" creationId="{40E70F66-F9D5-475C-B75E-C1606BD3C1D6}"/>
          </ac:spMkLst>
        </pc:spChg>
        <pc:spChg chg="mod">
          <ac:chgData name="Jan Fitzpatrick" userId="d1b284ec-d1dd-4765-b823-b34899491c26" providerId="ADAL" clId="{3E163023-17D9-4CB4-998A-2EB7C668001A}" dt="2019-01-11T11:52:51.671" v="9" actId="1076"/>
          <ac:spMkLst>
            <pc:docMk/>
            <pc:sldMk cId="36917022" sldId="360"/>
            <ac:spMk id="19" creationId="{5252A847-DE45-4FA3-A1F8-EEBEB845FF8E}"/>
          </ac:spMkLst>
        </pc:spChg>
        <pc:grpChg chg="mod">
          <ac:chgData name="Jan Fitzpatrick" userId="d1b284ec-d1dd-4765-b823-b34899491c26" providerId="ADAL" clId="{3E163023-17D9-4CB4-998A-2EB7C668001A}" dt="2019-01-11T11:52:51.176" v="8" actId="1076"/>
          <ac:grpSpMkLst>
            <pc:docMk/>
            <pc:sldMk cId="36917022" sldId="360"/>
            <ac:grpSpMk id="32" creationId="{5BEBF7BC-07E7-495B-BB5F-3941AF5C2152}"/>
          </ac:grpSpMkLst>
        </pc:grpChg>
        <pc:graphicFrameChg chg="mod">
          <ac:chgData name="Jan Fitzpatrick" userId="d1b284ec-d1dd-4765-b823-b34899491c26" providerId="ADAL" clId="{3E163023-17D9-4CB4-998A-2EB7C668001A}" dt="2019-01-11T11:52:52.718" v="11" actId="1076"/>
          <ac:graphicFrameMkLst>
            <pc:docMk/>
            <pc:sldMk cId="36917022" sldId="360"/>
            <ac:graphicFrameMk id="31" creationId="{5FA9099C-DF4A-4CD9-8445-77E2D3C7DE6B}"/>
          </ac:graphicFrameMkLst>
        </pc:graphicFrameChg>
        <pc:graphicFrameChg chg="mod">
          <ac:chgData name="Jan Fitzpatrick" userId="d1b284ec-d1dd-4765-b823-b34899491c26" providerId="ADAL" clId="{3E163023-17D9-4CB4-998A-2EB7C668001A}" dt="2019-01-11T11:52:52.174" v="10" actId="1076"/>
          <ac:graphicFrameMkLst>
            <pc:docMk/>
            <pc:sldMk cId="36917022" sldId="360"/>
            <ac:graphicFrameMk id="52" creationId="{FDA0768C-2653-4F0C-944E-50ECD925845F}"/>
          </ac:graphicFrameMkLst>
        </pc:graphicFrameChg>
        <pc:graphicFrameChg chg="mod">
          <ac:chgData name="Jan Fitzpatrick" userId="d1b284ec-d1dd-4765-b823-b34899491c26" providerId="ADAL" clId="{3E163023-17D9-4CB4-998A-2EB7C668001A}" dt="2019-01-11T11:52:52.174" v="10" actId="1076"/>
          <ac:graphicFrameMkLst>
            <pc:docMk/>
            <pc:sldMk cId="36917022" sldId="360"/>
            <ac:graphicFrameMk id="54" creationId="{94A69A5E-D0E0-42EF-B6FB-6683F7A1A2CC}"/>
          </ac:graphicFrameMkLst>
        </pc:graphicFrameChg>
      </pc:sldChg>
      <pc:sldChg chg="del">
        <pc:chgData name="Jan Fitzpatrick" userId="d1b284ec-d1dd-4765-b823-b34899491c26" providerId="ADAL" clId="{3E163023-17D9-4CB4-998A-2EB7C668001A}" dt="2019-01-11T12:21:42.551" v="665" actId="2696"/>
        <pc:sldMkLst>
          <pc:docMk/>
          <pc:sldMk cId="3697482302" sldId="362"/>
        </pc:sldMkLst>
      </pc:sldChg>
      <pc:sldChg chg="del">
        <pc:chgData name="Jan Fitzpatrick" userId="d1b284ec-d1dd-4765-b823-b34899491c26" providerId="ADAL" clId="{3E163023-17D9-4CB4-998A-2EB7C668001A}" dt="2019-01-11T12:29:37.630" v="836" actId="2696"/>
        <pc:sldMkLst>
          <pc:docMk/>
          <pc:sldMk cId="4013245323" sldId="363"/>
        </pc:sldMkLst>
      </pc:sldChg>
      <pc:sldChg chg="modSp del">
        <pc:chgData name="Jan Fitzpatrick" userId="d1b284ec-d1dd-4765-b823-b34899491c26" providerId="ADAL" clId="{3E163023-17D9-4CB4-998A-2EB7C668001A}" dt="2019-01-11T12:29:33.413" v="835" actId="2696"/>
        <pc:sldMkLst>
          <pc:docMk/>
          <pc:sldMk cId="3636225820" sldId="364"/>
        </pc:sldMkLst>
        <pc:spChg chg="mod">
          <ac:chgData name="Jan Fitzpatrick" userId="d1b284ec-d1dd-4765-b823-b34899491c26" providerId="ADAL" clId="{3E163023-17D9-4CB4-998A-2EB7C668001A}" dt="2019-01-11T12:22:49.713" v="666" actId="5793"/>
          <ac:spMkLst>
            <pc:docMk/>
            <pc:sldMk cId="3636225820" sldId="364"/>
            <ac:spMk id="42" creationId="{5110F34E-E4EC-4F1E-9282-197FB1B75992}"/>
          </ac:spMkLst>
        </pc:spChg>
      </pc:sldChg>
      <pc:sldChg chg="del">
        <pc:chgData name="Jan Fitzpatrick" userId="d1b284ec-d1dd-4765-b823-b34899491c26" providerId="ADAL" clId="{3E163023-17D9-4CB4-998A-2EB7C668001A}" dt="2019-01-11T12:08:17.634" v="460" actId="2696"/>
        <pc:sldMkLst>
          <pc:docMk/>
          <pc:sldMk cId="1950481105" sldId="366"/>
        </pc:sldMkLst>
      </pc:sldChg>
      <pc:sldChg chg="del">
        <pc:chgData name="Jan Fitzpatrick" userId="d1b284ec-d1dd-4765-b823-b34899491c26" providerId="ADAL" clId="{3E163023-17D9-4CB4-998A-2EB7C668001A}" dt="2019-01-11T12:21:36.552" v="664" actId="2696"/>
        <pc:sldMkLst>
          <pc:docMk/>
          <pc:sldMk cId="57563617" sldId="367"/>
        </pc:sldMkLst>
      </pc:sldChg>
      <pc:sldChg chg="addSp modSp">
        <pc:chgData name="Jan Fitzpatrick" userId="d1b284ec-d1dd-4765-b823-b34899491c26" providerId="ADAL" clId="{3E163023-17D9-4CB4-998A-2EB7C668001A}" dt="2019-01-11T13:13:08.601" v="1145" actId="14100"/>
        <pc:sldMkLst>
          <pc:docMk/>
          <pc:sldMk cId="3596498030" sldId="368"/>
        </pc:sldMkLst>
        <pc:spChg chg="add mod ord">
          <ac:chgData name="Jan Fitzpatrick" userId="d1b284ec-d1dd-4765-b823-b34899491c26" providerId="ADAL" clId="{3E163023-17D9-4CB4-998A-2EB7C668001A}" dt="2019-01-11T13:08:03.968" v="1112" actId="208"/>
          <ac:spMkLst>
            <pc:docMk/>
            <pc:sldMk cId="3596498030" sldId="368"/>
            <ac:spMk id="25" creationId="{822B657C-5A12-4E2D-91BF-0CC32FF5F0C2}"/>
          </ac:spMkLst>
        </pc:spChg>
        <pc:graphicFrameChg chg="mod modGraphic">
          <ac:chgData name="Jan Fitzpatrick" userId="d1b284ec-d1dd-4765-b823-b34899491c26" providerId="ADAL" clId="{3E163023-17D9-4CB4-998A-2EB7C668001A}" dt="2019-01-11T13:13:08.601" v="1145" actId="14100"/>
          <ac:graphicFrameMkLst>
            <pc:docMk/>
            <pc:sldMk cId="3596498030" sldId="368"/>
            <ac:graphicFrameMk id="10" creationId="{528B01D7-2EC7-4581-AB2A-B7F8A53743B3}"/>
          </ac:graphicFrameMkLst>
        </pc:graphicFrameChg>
      </pc:sldChg>
      <pc:sldChg chg="del">
        <pc:chgData name="Jan Fitzpatrick" userId="d1b284ec-d1dd-4765-b823-b34899491c26" providerId="ADAL" clId="{3E163023-17D9-4CB4-998A-2EB7C668001A}" dt="2019-01-11T12:52:05.595" v="857" actId="2696"/>
        <pc:sldMkLst>
          <pc:docMk/>
          <pc:sldMk cId="2186917953" sldId="369"/>
        </pc:sldMkLst>
      </pc:sldChg>
      <pc:sldChg chg="addSp modSp">
        <pc:chgData name="Jan Fitzpatrick" userId="d1b284ec-d1dd-4765-b823-b34899491c26" providerId="ADAL" clId="{3E163023-17D9-4CB4-998A-2EB7C668001A}" dt="2019-01-11T12:54:10.864" v="901" actId="207"/>
        <pc:sldMkLst>
          <pc:docMk/>
          <pc:sldMk cId="477480248" sldId="370"/>
        </pc:sldMkLst>
        <pc:spChg chg="add mod ord">
          <ac:chgData name="Jan Fitzpatrick" userId="d1b284ec-d1dd-4765-b823-b34899491c26" providerId="ADAL" clId="{3E163023-17D9-4CB4-998A-2EB7C668001A}" dt="2019-01-11T12:53:22.883" v="896" actId="171"/>
          <ac:spMkLst>
            <pc:docMk/>
            <pc:sldMk cId="477480248" sldId="370"/>
            <ac:spMk id="2" creationId="{A6E5B310-DBAC-4CB5-A21C-4150F44359D7}"/>
          </ac:spMkLst>
        </pc:spChg>
        <pc:spChg chg="mod">
          <ac:chgData name="Jan Fitzpatrick" userId="d1b284ec-d1dd-4765-b823-b34899491c26" providerId="ADAL" clId="{3E163023-17D9-4CB4-998A-2EB7C668001A}" dt="2019-01-11T12:53:45.130" v="898" actId="6549"/>
          <ac:spMkLst>
            <pc:docMk/>
            <pc:sldMk cId="477480248" sldId="370"/>
            <ac:spMk id="19" creationId="{5252A847-DE45-4FA3-A1F8-EEBEB845FF8E}"/>
          </ac:spMkLst>
        </pc:spChg>
        <pc:graphicFrameChg chg="mod modGraphic">
          <ac:chgData name="Jan Fitzpatrick" userId="d1b284ec-d1dd-4765-b823-b34899491c26" providerId="ADAL" clId="{3E163023-17D9-4CB4-998A-2EB7C668001A}" dt="2019-01-11T12:54:10.864" v="901" actId="207"/>
          <ac:graphicFrameMkLst>
            <pc:docMk/>
            <pc:sldMk cId="477480248" sldId="370"/>
            <ac:graphicFrameMk id="6" creationId="{2D820782-D646-45D7-9C43-314268708659}"/>
          </ac:graphicFrameMkLst>
        </pc:graphicFrameChg>
        <pc:graphicFrameChg chg="mod">
          <ac:chgData name="Jan Fitzpatrick" userId="d1b284ec-d1dd-4765-b823-b34899491c26" providerId="ADAL" clId="{3E163023-17D9-4CB4-998A-2EB7C668001A}" dt="2019-01-11T12:52:53.181" v="891" actId="1036"/>
          <ac:graphicFrameMkLst>
            <pc:docMk/>
            <pc:sldMk cId="477480248" sldId="370"/>
            <ac:graphicFrameMk id="10" creationId="{B445E42A-214E-4080-B5B3-EBC14C8EF3DC}"/>
          </ac:graphicFrameMkLst>
        </pc:graphicFrameChg>
      </pc:sldChg>
      <pc:sldChg chg="del">
        <pc:chgData name="Jan Fitzpatrick" userId="d1b284ec-d1dd-4765-b823-b34899491c26" providerId="ADAL" clId="{3E163023-17D9-4CB4-998A-2EB7C668001A}" dt="2019-01-11T13:00:06.978" v="1002" actId="2696"/>
        <pc:sldMkLst>
          <pc:docMk/>
          <pc:sldMk cId="217719423" sldId="371"/>
        </pc:sldMkLst>
      </pc:sldChg>
      <pc:sldChg chg="del">
        <pc:chgData name="Jan Fitzpatrick" userId="d1b284ec-d1dd-4765-b823-b34899491c26" providerId="ADAL" clId="{3E163023-17D9-4CB4-998A-2EB7C668001A}" dt="2019-01-11T13:00:09.725" v="1003" actId="2696"/>
        <pc:sldMkLst>
          <pc:docMk/>
          <pc:sldMk cId="2375954800" sldId="372"/>
        </pc:sldMkLst>
      </pc:sldChg>
      <pc:sldChg chg="delSp modSp">
        <pc:chgData name="Jan Fitzpatrick" userId="d1b284ec-d1dd-4765-b823-b34899491c26" providerId="ADAL" clId="{3E163023-17D9-4CB4-998A-2EB7C668001A}" dt="2019-01-11T13:01:54.841" v="1062" actId="1037"/>
        <pc:sldMkLst>
          <pc:docMk/>
          <pc:sldMk cId="1276750084" sldId="373"/>
        </pc:sldMkLst>
        <pc:spChg chg="mod topLvl">
          <ac:chgData name="Jan Fitzpatrick" userId="d1b284ec-d1dd-4765-b823-b34899491c26" providerId="ADAL" clId="{3E163023-17D9-4CB4-998A-2EB7C668001A}" dt="2019-01-11T13:01:28.175" v="1056" actId="1582"/>
          <ac:spMkLst>
            <pc:docMk/>
            <pc:sldMk cId="1276750084" sldId="373"/>
            <ac:spMk id="11" creationId="{BFB92A81-CF0A-4905-B490-894E5509D44C}"/>
          </ac:spMkLst>
        </pc:spChg>
        <pc:spChg chg="mod topLvl">
          <ac:chgData name="Jan Fitzpatrick" userId="d1b284ec-d1dd-4765-b823-b34899491c26" providerId="ADAL" clId="{3E163023-17D9-4CB4-998A-2EB7C668001A}" dt="2019-01-11T13:01:38.534" v="1057" actId="1582"/>
          <ac:spMkLst>
            <pc:docMk/>
            <pc:sldMk cId="1276750084" sldId="373"/>
            <ac:spMk id="12" creationId="{290E2BA7-0721-4E8D-89BE-8BC6A7143D87}"/>
          </ac:spMkLst>
        </pc:spChg>
        <pc:spChg chg="mod topLvl">
          <ac:chgData name="Jan Fitzpatrick" userId="d1b284ec-d1dd-4765-b823-b34899491c26" providerId="ADAL" clId="{3E163023-17D9-4CB4-998A-2EB7C668001A}" dt="2019-01-11T13:01:38.534" v="1057" actId="1582"/>
          <ac:spMkLst>
            <pc:docMk/>
            <pc:sldMk cId="1276750084" sldId="373"/>
            <ac:spMk id="13" creationId="{0E3F7D85-811A-437B-9DDF-002C3BE8D3D4}"/>
          </ac:spMkLst>
        </pc:spChg>
        <pc:spChg chg="mod topLvl">
          <ac:chgData name="Jan Fitzpatrick" userId="d1b284ec-d1dd-4765-b823-b34899491c26" providerId="ADAL" clId="{3E163023-17D9-4CB4-998A-2EB7C668001A}" dt="2019-01-11T13:01:38.534" v="1057" actId="1582"/>
          <ac:spMkLst>
            <pc:docMk/>
            <pc:sldMk cId="1276750084" sldId="373"/>
            <ac:spMk id="14" creationId="{88F04268-4DC6-4218-8BF6-998E93987F69}"/>
          </ac:spMkLst>
        </pc:spChg>
        <pc:grpChg chg="del">
          <ac:chgData name="Jan Fitzpatrick" userId="d1b284ec-d1dd-4765-b823-b34899491c26" providerId="ADAL" clId="{3E163023-17D9-4CB4-998A-2EB7C668001A}" dt="2019-01-11T13:00:40.207" v="1004" actId="165"/>
          <ac:grpSpMkLst>
            <pc:docMk/>
            <pc:sldMk cId="1276750084" sldId="373"/>
            <ac:grpSpMk id="9" creationId="{22826DA4-525E-4D32-B601-2E38889A69D9}"/>
          </ac:grpSpMkLst>
        </pc:grpChg>
        <pc:picChg chg="mod topLvl">
          <ac:chgData name="Jan Fitzpatrick" userId="d1b284ec-d1dd-4765-b823-b34899491c26" providerId="ADAL" clId="{3E163023-17D9-4CB4-998A-2EB7C668001A}" dt="2019-01-11T13:01:15.074" v="1055" actId="1076"/>
          <ac:picMkLst>
            <pc:docMk/>
            <pc:sldMk cId="1276750084" sldId="373"/>
            <ac:picMk id="15" creationId="{CE593DC7-D653-4EF6-B40A-0199144C2740}"/>
          </ac:picMkLst>
        </pc:picChg>
        <pc:picChg chg="mod topLvl">
          <ac:chgData name="Jan Fitzpatrick" userId="d1b284ec-d1dd-4765-b823-b34899491c26" providerId="ADAL" clId="{3E163023-17D9-4CB4-998A-2EB7C668001A}" dt="2019-01-11T13:01:15.074" v="1055" actId="1076"/>
          <ac:picMkLst>
            <pc:docMk/>
            <pc:sldMk cId="1276750084" sldId="373"/>
            <ac:picMk id="16" creationId="{DC53A310-411A-4399-B1CC-49CABF92C07C}"/>
          </ac:picMkLst>
        </pc:picChg>
        <pc:picChg chg="mod topLvl">
          <ac:chgData name="Jan Fitzpatrick" userId="d1b284ec-d1dd-4765-b823-b34899491c26" providerId="ADAL" clId="{3E163023-17D9-4CB4-998A-2EB7C668001A}" dt="2019-01-11T13:01:15.074" v="1055" actId="1076"/>
          <ac:picMkLst>
            <pc:docMk/>
            <pc:sldMk cId="1276750084" sldId="373"/>
            <ac:picMk id="17" creationId="{0E5E03E8-919F-4FCA-965C-3A8BDDF8677C}"/>
          </ac:picMkLst>
        </pc:picChg>
        <pc:picChg chg="mod topLvl">
          <ac:chgData name="Jan Fitzpatrick" userId="d1b284ec-d1dd-4765-b823-b34899491c26" providerId="ADAL" clId="{3E163023-17D9-4CB4-998A-2EB7C668001A}" dt="2019-01-11T13:01:54.841" v="1062" actId="1037"/>
          <ac:picMkLst>
            <pc:docMk/>
            <pc:sldMk cId="1276750084" sldId="373"/>
            <ac:picMk id="20" creationId="{21247608-829F-4A5C-8D10-5BA8A06BA578}"/>
          </ac:picMkLst>
        </pc:picChg>
      </pc:sldChg>
      <pc:sldChg chg="addSp modSp">
        <pc:chgData name="Jan Fitzpatrick" userId="d1b284ec-d1dd-4765-b823-b34899491c26" providerId="ADAL" clId="{3E163023-17D9-4CB4-998A-2EB7C668001A}" dt="2019-01-11T13:05:10.769" v="1105" actId="207"/>
        <pc:sldMkLst>
          <pc:docMk/>
          <pc:sldMk cId="3193655618" sldId="374"/>
        </pc:sldMkLst>
        <pc:spChg chg="add mod ord">
          <ac:chgData name="Jan Fitzpatrick" userId="d1b284ec-d1dd-4765-b823-b34899491c26" providerId="ADAL" clId="{3E163023-17D9-4CB4-998A-2EB7C668001A}" dt="2019-01-11T13:04:09.161" v="1103" actId="14100"/>
          <ac:spMkLst>
            <pc:docMk/>
            <pc:sldMk cId="3193655618" sldId="374"/>
            <ac:spMk id="2" creationId="{4CAA06F1-1E31-461F-AB89-13D4507D4875}"/>
          </ac:spMkLst>
        </pc:spChg>
        <pc:graphicFrameChg chg="mod modGraphic">
          <ac:chgData name="Jan Fitzpatrick" userId="d1b284ec-d1dd-4765-b823-b34899491c26" providerId="ADAL" clId="{3E163023-17D9-4CB4-998A-2EB7C668001A}" dt="2019-01-11T13:05:10.769" v="1105" actId="207"/>
          <ac:graphicFrameMkLst>
            <pc:docMk/>
            <pc:sldMk cId="3193655618" sldId="374"/>
            <ac:graphicFrameMk id="21" creationId="{6809E8BE-6A18-44F5-9DFD-96AD34A1E0E9}"/>
          </ac:graphicFrameMkLst>
        </pc:graphicFrameChg>
        <pc:graphicFrameChg chg="mod modGraphic">
          <ac:chgData name="Jan Fitzpatrick" userId="d1b284ec-d1dd-4765-b823-b34899491c26" providerId="ADAL" clId="{3E163023-17D9-4CB4-998A-2EB7C668001A}" dt="2019-01-11T13:04:01.868" v="1102" actId="1036"/>
          <ac:graphicFrameMkLst>
            <pc:docMk/>
            <pc:sldMk cId="3193655618" sldId="374"/>
            <ac:graphicFrameMk id="22" creationId="{2C41E1C1-B7BB-4C0B-97D1-20C26CC1B237}"/>
          </ac:graphicFrameMkLst>
        </pc:graphicFrameChg>
      </pc:sldChg>
      <pc:sldChg chg="addSp modSp add">
        <pc:chgData name="Jan Fitzpatrick" userId="d1b284ec-d1dd-4765-b823-b34899491c26" providerId="ADAL" clId="{3E163023-17D9-4CB4-998A-2EB7C668001A}" dt="2019-01-11T11:57:51.630" v="459" actId="207"/>
        <pc:sldMkLst>
          <pc:docMk/>
          <pc:sldMk cId="1114812364" sldId="375"/>
        </pc:sldMkLst>
        <pc:spChg chg="add mod">
          <ac:chgData name="Jan Fitzpatrick" userId="d1b284ec-d1dd-4765-b823-b34899491c26" providerId="ADAL" clId="{3E163023-17D9-4CB4-998A-2EB7C668001A}" dt="2019-01-11T11:56:03.357" v="395" actId="12789"/>
          <ac:spMkLst>
            <pc:docMk/>
            <pc:sldMk cId="1114812364" sldId="375"/>
            <ac:spMk id="2" creationId="{B39D3167-4655-4DD6-BEAB-3E5089E754FB}"/>
          </ac:spMkLst>
        </pc:spChg>
        <pc:grpChg chg="mod ord">
          <ac:chgData name="Jan Fitzpatrick" userId="d1b284ec-d1dd-4765-b823-b34899491c26" providerId="ADAL" clId="{3E163023-17D9-4CB4-998A-2EB7C668001A}" dt="2019-01-11T11:56:23.224" v="426" actId="1038"/>
          <ac:grpSpMkLst>
            <pc:docMk/>
            <pc:sldMk cId="1114812364" sldId="375"/>
            <ac:grpSpMk id="32" creationId="{5BEBF7BC-07E7-495B-BB5F-3941AF5C2152}"/>
          </ac:grpSpMkLst>
        </pc:grpChg>
        <pc:graphicFrameChg chg="mod ord">
          <ac:chgData name="Jan Fitzpatrick" userId="d1b284ec-d1dd-4765-b823-b34899491c26" providerId="ADAL" clId="{3E163023-17D9-4CB4-998A-2EB7C668001A}" dt="2019-01-11T11:56:46.308" v="454" actId="1037"/>
          <ac:graphicFrameMkLst>
            <pc:docMk/>
            <pc:sldMk cId="1114812364" sldId="375"/>
            <ac:graphicFrameMk id="31" creationId="{5FA9099C-DF4A-4CD9-8445-77E2D3C7DE6B}"/>
          </ac:graphicFrameMkLst>
        </pc:graphicFrameChg>
        <pc:graphicFrameChg chg="mod ord modGraphic">
          <ac:chgData name="Jan Fitzpatrick" userId="d1b284ec-d1dd-4765-b823-b34899491c26" providerId="ADAL" clId="{3E163023-17D9-4CB4-998A-2EB7C668001A}" dt="2019-01-11T11:57:51.630" v="459" actId="207"/>
          <ac:graphicFrameMkLst>
            <pc:docMk/>
            <pc:sldMk cId="1114812364" sldId="375"/>
            <ac:graphicFrameMk id="52" creationId="{FDA0768C-2653-4F0C-944E-50ECD925845F}"/>
          </ac:graphicFrameMkLst>
        </pc:graphicFrameChg>
        <pc:graphicFrameChg chg="mod ord">
          <ac:chgData name="Jan Fitzpatrick" userId="d1b284ec-d1dd-4765-b823-b34899491c26" providerId="ADAL" clId="{3E163023-17D9-4CB4-998A-2EB7C668001A}" dt="2019-01-11T11:56:36.959" v="448" actId="1038"/>
          <ac:graphicFrameMkLst>
            <pc:docMk/>
            <pc:sldMk cId="1114812364" sldId="375"/>
            <ac:graphicFrameMk id="54" creationId="{94A69A5E-D0E0-42EF-B6FB-6683F7A1A2CC}"/>
          </ac:graphicFrameMkLst>
        </pc:graphicFrameChg>
      </pc:sldChg>
      <pc:sldChg chg="add del">
        <pc:chgData name="Jan Fitzpatrick" userId="d1b284ec-d1dd-4765-b823-b34899491c26" providerId="ADAL" clId="{3E163023-17D9-4CB4-998A-2EB7C668001A}" dt="2019-01-11T11:52:55.691" v="12"/>
        <pc:sldMkLst>
          <pc:docMk/>
          <pc:sldMk cId="4157804814" sldId="375"/>
        </pc:sldMkLst>
      </pc:sldChg>
      <pc:sldChg chg="modSp add">
        <pc:chgData name="Jan Fitzpatrick" userId="d1b284ec-d1dd-4765-b823-b34899491c26" providerId="ADAL" clId="{3E163023-17D9-4CB4-998A-2EB7C668001A}" dt="2019-01-11T13:06:49.743" v="1106" actId="208"/>
        <pc:sldMkLst>
          <pc:docMk/>
          <pc:sldMk cId="298080064" sldId="376"/>
        </pc:sldMkLst>
        <pc:spChg chg="mod ord">
          <ac:chgData name="Jan Fitzpatrick" userId="d1b284ec-d1dd-4765-b823-b34899491c26" providerId="ADAL" clId="{3E163023-17D9-4CB4-998A-2EB7C668001A}" dt="2019-01-11T13:06:49.743" v="1106" actId="208"/>
          <ac:spMkLst>
            <pc:docMk/>
            <pc:sldMk cId="298080064" sldId="376"/>
            <ac:spMk id="2" creationId="{B39D3167-4655-4DD6-BEAB-3E5089E754FB}"/>
          </ac:spMkLst>
        </pc:spChg>
      </pc:sldChg>
      <pc:sldChg chg="addSp delSp modSp add">
        <pc:chgData name="Jan Fitzpatrick" userId="d1b284ec-d1dd-4765-b823-b34899491c26" providerId="ADAL" clId="{3E163023-17D9-4CB4-998A-2EB7C668001A}" dt="2019-01-11T12:20:58.188" v="663" actId="478"/>
        <pc:sldMkLst>
          <pc:docMk/>
          <pc:sldMk cId="4009906914" sldId="377"/>
        </pc:sldMkLst>
        <pc:spChg chg="mod">
          <ac:chgData name="Jan Fitzpatrick" userId="d1b284ec-d1dd-4765-b823-b34899491c26" providerId="ADAL" clId="{3E163023-17D9-4CB4-998A-2EB7C668001A}" dt="2019-01-11T12:12:53.298" v="599" actId="1036"/>
          <ac:spMkLst>
            <pc:docMk/>
            <pc:sldMk cId="4009906914" sldId="377"/>
            <ac:spMk id="10" creationId="{74DD9CD2-A8B4-4BBC-9D49-F2A46FC0A533}"/>
          </ac:spMkLst>
        </pc:spChg>
        <pc:spChg chg="add del">
          <ac:chgData name="Jan Fitzpatrick" userId="d1b284ec-d1dd-4765-b823-b34899491c26" providerId="ADAL" clId="{3E163023-17D9-4CB4-998A-2EB7C668001A}" dt="2019-01-11T12:09:55.925" v="468"/>
          <ac:spMkLst>
            <pc:docMk/>
            <pc:sldMk cId="4009906914" sldId="377"/>
            <ac:spMk id="41" creationId="{CD510F87-2C33-4D05-B812-31973D509368}"/>
          </ac:spMkLst>
        </pc:spChg>
        <pc:spChg chg="add mod ord">
          <ac:chgData name="Jan Fitzpatrick" userId="d1b284ec-d1dd-4765-b823-b34899491c26" providerId="ADAL" clId="{3E163023-17D9-4CB4-998A-2EB7C668001A}" dt="2019-01-11T12:13:02.588" v="600" actId="14100"/>
          <ac:spMkLst>
            <pc:docMk/>
            <pc:sldMk cId="4009906914" sldId="377"/>
            <ac:spMk id="42" creationId="{7877354A-7D50-4A66-9D3D-E873255DD808}"/>
          </ac:spMkLst>
        </pc:spChg>
        <pc:grpChg chg="add del mod topLvl">
          <ac:chgData name="Jan Fitzpatrick" userId="d1b284ec-d1dd-4765-b823-b34899491c26" providerId="ADAL" clId="{3E163023-17D9-4CB4-998A-2EB7C668001A}" dt="2019-01-11T12:20:27.215" v="651" actId="478"/>
          <ac:grpSpMkLst>
            <pc:docMk/>
            <pc:sldMk cId="4009906914" sldId="377"/>
            <ac:grpSpMk id="2" creationId="{6473DBB1-41B4-42CB-8D68-98DAE20EF91F}"/>
          </ac:grpSpMkLst>
        </pc:grpChg>
        <pc:grpChg chg="mod topLvl">
          <ac:chgData name="Jan Fitzpatrick" userId="d1b284ec-d1dd-4765-b823-b34899491c26" providerId="ADAL" clId="{3E163023-17D9-4CB4-998A-2EB7C668001A}" dt="2019-01-11T12:20:13.797" v="649" actId="165"/>
          <ac:grpSpMkLst>
            <pc:docMk/>
            <pc:sldMk cId="4009906914" sldId="377"/>
            <ac:grpSpMk id="4" creationId="{AA2464AF-648A-4CC2-8A0C-7D70833F57E6}"/>
          </ac:grpSpMkLst>
        </pc:grpChg>
        <pc:grpChg chg="del mod">
          <ac:chgData name="Jan Fitzpatrick" userId="d1b284ec-d1dd-4765-b823-b34899491c26" providerId="ADAL" clId="{3E163023-17D9-4CB4-998A-2EB7C668001A}" dt="2019-01-11T12:20:13.797" v="649" actId="165"/>
          <ac:grpSpMkLst>
            <pc:docMk/>
            <pc:sldMk cId="4009906914" sldId="377"/>
            <ac:grpSpMk id="5" creationId="{D8CA9953-045B-44DD-9EB0-19B1134F70BF}"/>
          </ac:grpSpMkLst>
        </pc:grpChg>
        <pc:graphicFrameChg chg="mod ord">
          <ac:chgData name="Jan Fitzpatrick" userId="d1b284ec-d1dd-4765-b823-b34899491c26" providerId="ADAL" clId="{3E163023-17D9-4CB4-998A-2EB7C668001A}" dt="2019-01-11T12:13:18.872" v="642" actId="1038"/>
          <ac:graphicFrameMkLst>
            <pc:docMk/>
            <pc:sldMk cId="4009906914" sldId="377"/>
            <ac:graphicFrameMk id="6" creationId="{142A2737-AD88-4186-8B3D-DED7E868F2F1}"/>
          </ac:graphicFrameMkLst>
        </pc:graphicFrameChg>
        <pc:graphicFrameChg chg="mod ord modGraphic">
          <ac:chgData name="Jan Fitzpatrick" userId="d1b284ec-d1dd-4765-b823-b34899491c26" providerId="ADAL" clId="{3E163023-17D9-4CB4-998A-2EB7C668001A}" dt="2019-01-11T12:15:25.653" v="648" actId="207"/>
          <ac:graphicFrameMkLst>
            <pc:docMk/>
            <pc:sldMk cId="4009906914" sldId="377"/>
            <ac:graphicFrameMk id="9" creationId="{E79B524C-9809-4BF3-94DC-07DD9B25D016}"/>
          </ac:graphicFrameMkLst>
        </pc:graphicFrameChg>
        <pc:graphicFrameChg chg="mod ord modGraphic">
          <ac:chgData name="Jan Fitzpatrick" userId="d1b284ec-d1dd-4765-b823-b34899491c26" providerId="ADAL" clId="{3E163023-17D9-4CB4-998A-2EB7C668001A}" dt="2019-01-11T12:15:17.161" v="646" actId="207"/>
          <ac:graphicFrameMkLst>
            <pc:docMk/>
            <pc:sldMk cId="4009906914" sldId="377"/>
            <ac:graphicFrameMk id="11" creationId="{1545AF72-35FA-47FC-9268-1406AC9B8653}"/>
          </ac:graphicFrameMkLst>
        </pc:graphicFrameChg>
        <pc:picChg chg="del mod topLvl">
          <ac:chgData name="Jan Fitzpatrick" userId="d1b284ec-d1dd-4765-b823-b34899491c26" providerId="ADAL" clId="{3E163023-17D9-4CB4-998A-2EB7C668001A}" dt="2019-01-11T12:20:50.741" v="655" actId="478"/>
          <ac:picMkLst>
            <pc:docMk/>
            <pc:sldMk cId="4009906914" sldId="377"/>
            <ac:picMk id="32" creationId="{6218E6AC-1DBF-408D-BCE5-F07BDDD55330}"/>
          </ac:picMkLst>
        </pc:picChg>
        <pc:picChg chg="del mod topLvl">
          <ac:chgData name="Jan Fitzpatrick" userId="d1b284ec-d1dd-4765-b823-b34899491c26" providerId="ADAL" clId="{3E163023-17D9-4CB4-998A-2EB7C668001A}" dt="2019-01-11T12:20:49.568" v="654" actId="478"/>
          <ac:picMkLst>
            <pc:docMk/>
            <pc:sldMk cId="4009906914" sldId="377"/>
            <ac:picMk id="33" creationId="{75E892E4-E913-47A8-9DE9-CCF1BF27551E}"/>
          </ac:picMkLst>
        </pc:picChg>
        <pc:picChg chg="del mod topLvl">
          <ac:chgData name="Jan Fitzpatrick" userId="d1b284ec-d1dd-4765-b823-b34899491c26" providerId="ADAL" clId="{3E163023-17D9-4CB4-998A-2EB7C668001A}" dt="2019-01-11T12:20:48.657" v="653" actId="478"/>
          <ac:picMkLst>
            <pc:docMk/>
            <pc:sldMk cId="4009906914" sldId="377"/>
            <ac:picMk id="34" creationId="{A1872CD7-5F23-4AF3-8019-E67E8B2D4E4F}"/>
          </ac:picMkLst>
        </pc:picChg>
        <pc:picChg chg="del mod topLvl">
          <ac:chgData name="Jan Fitzpatrick" userId="d1b284ec-d1dd-4765-b823-b34899491c26" providerId="ADAL" clId="{3E163023-17D9-4CB4-998A-2EB7C668001A}" dt="2019-01-11T12:20:47.393" v="652" actId="478"/>
          <ac:picMkLst>
            <pc:docMk/>
            <pc:sldMk cId="4009906914" sldId="377"/>
            <ac:picMk id="35" creationId="{098F68EF-45A8-4D09-80A9-C6938461EA49}"/>
          </ac:picMkLst>
        </pc:picChg>
        <pc:picChg chg="del mod topLvl">
          <ac:chgData name="Jan Fitzpatrick" userId="d1b284ec-d1dd-4765-b823-b34899491c26" providerId="ADAL" clId="{3E163023-17D9-4CB4-998A-2EB7C668001A}" dt="2019-01-11T12:20:58.188" v="663" actId="478"/>
          <ac:picMkLst>
            <pc:docMk/>
            <pc:sldMk cId="4009906914" sldId="377"/>
            <ac:picMk id="51" creationId="{CB633EA2-E28C-488A-9A4D-C323C0D4D85A}"/>
          </ac:picMkLst>
        </pc:picChg>
        <pc:picChg chg="del mod topLvl">
          <ac:chgData name="Jan Fitzpatrick" userId="d1b284ec-d1dd-4765-b823-b34899491c26" providerId="ADAL" clId="{3E163023-17D9-4CB4-998A-2EB7C668001A}" dt="2019-01-11T12:20:57.267" v="662" actId="478"/>
          <ac:picMkLst>
            <pc:docMk/>
            <pc:sldMk cId="4009906914" sldId="377"/>
            <ac:picMk id="52" creationId="{5DE4E958-0997-4540-A681-61A3AAEE9E2D}"/>
          </ac:picMkLst>
        </pc:picChg>
        <pc:picChg chg="del mod topLvl">
          <ac:chgData name="Jan Fitzpatrick" userId="d1b284ec-d1dd-4765-b823-b34899491c26" providerId="ADAL" clId="{3E163023-17D9-4CB4-998A-2EB7C668001A}" dt="2019-01-11T12:20:56.412" v="661" actId="478"/>
          <ac:picMkLst>
            <pc:docMk/>
            <pc:sldMk cId="4009906914" sldId="377"/>
            <ac:picMk id="53" creationId="{E154E7D1-1632-47A2-8B0B-0FF06B676A47}"/>
          </ac:picMkLst>
        </pc:picChg>
        <pc:picChg chg="del mod topLvl">
          <ac:chgData name="Jan Fitzpatrick" userId="d1b284ec-d1dd-4765-b823-b34899491c26" providerId="ADAL" clId="{3E163023-17D9-4CB4-998A-2EB7C668001A}" dt="2019-01-11T12:20:55.593" v="660" actId="478"/>
          <ac:picMkLst>
            <pc:docMk/>
            <pc:sldMk cId="4009906914" sldId="377"/>
            <ac:picMk id="54" creationId="{ED1E64FF-FE56-4720-B3DC-0D1F49A792F5}"/>
          </ac:picMkLst>
        </pc:picChg>
        <pc:picChg chg="del mod topLvl">
          <ac:chgData name="Jan Fitzpatrick" userId="d1b284ec-d1dd-4765-b823-b34899491c26" providerId="ADAL" clId="{3E163023-17D9-4CB4-998A-2EB7C668001A}" dt="2019-01-11T12:20:54.769" v="659" actId="478"/>
          <ac:picMkLst>
            <pc:docMk/>
            <pc:sldMk cId="4009906914" sldId="377"/>
            <ac:picMk id="55" creationId="{CD4320BE-DDDC-4FB7-BD2E-B0BCD2F87D94}"/>
          </ac:picMkLst>
        </pc:picChg>
        <pc:picChg chg="del mod topLvl">
          <ac:chgData name="Jan Fitzpatrick" userId="d1b284ec-d1dd-4765-b823-b34899491c26" providerId="ADAL" clId="{3E163023-17D9-4CB4-998A-2EB7C668001A}" dt="2019-01-11T12:20:53.975" v="658" actId="478"/>
          <ac:picMkLst>
            <pc:docMk/>
            <pc:sldMk cId="4009906914" sldId="377"/>
            <ac:picMk id="56" creationId="{96757F49-5996-48B2-9077-C2ADD4F6B6FF}"/>
          </ac:picMkLst>
        </pc:picChg>
        <pc:picChg chg="del mod topLvl">
          <ac:chgData name="Jan Fitzpatrick" userId="d1b284ec-d1dd-4765-b823-b34899491c26" providerId="ADAL" clId="{3E163023-17D9-4CB4-998A-2EB7C668001A}" dt="2019-01-11T12:20:53.302" v="657" actId="478"/>
          <ac:picMkLst>
            <pc:docMk/>
            <pc:sldMk cId="4009906914" sldId="377"/>
            <ac:picMk id="57" creationId="{EFB4D5A3-FFE8-48E1-AF3C-7301B96335AA}"/>
          </ac:picMkLst>
        </pc:picChg>
        <pc:picChg chg="del mod topLvl">
          <ac:chgData name="Jan Fitzpatrick" userId="d1b284ec-d1dd-4765-b823-b34899491c26" providerId="ADAL" clId="{3E163023-17D9-4CB4-998A-2EB7C668001A}" dt="2019-01-11T12:20:52.564" v="656" actId="478"/>
          <ac:picMkLst>
            <pc:docMk/>
            <pc:sldMk cId="4009906914" sldId="377"/>
            <ac:picMk id="58" creationId="{5ED21879-043D-427D-BEAC-424E7C35A14D}"/>
          </ac:picMkLst>
        </pc:picChg>
      </pc:sldChg>
      <pc:sldChg chg="modSp add">
        <pc:chgData name="Jan Fitzpatrick" userId="d1b284ec-d1dd-4765-b823-b34899491c26" providerId="ADAL" clId="{3E163023-17D9-4CB4-998A-2EB7C668001A}" dt="2019-01-11T13:07:03.855" v="1107" actId="208"/>
        <pc:sldMkLst>
          <pc:docMk/>
          <pc:sldMk cId="3296380892" sldId="378"/>
        </pc:sldMkLst>
        <pc:spChg chg="mod">
          <ac:chgData name="Jan Fitzpatrick" userId="d1b284ec-d1dd-4765-b823-b34899491c26" providerId="ADAL" clId="{3E163023-17D9-4CB4-998A-2EB7C668001A}" dt="2019-01-11T13:07:03.855" v="1107" actId="208"/>
          <ac:spMkLst>
            <pc:docMk/>
            <pc:sldMk cId="3296380892" sldId="378"/>
            <ac:spMk id="42" creationId="{7877354A-7D50-4A66-9D3D-E873255DD808}"/>
          </ac:spMkLst>
        </pc:spChg>
      </pc:sldChg>
      <pc:sldChg chg="addSp delSp modSp add">
        <pc:chgData name="Jan Fitzpatrick" userId="d1b284ec-d1dd-4765-b823-b34899491c26" providerId="ADAL" clId="{3E163023-17D9-4CB4-998A-2EB7C668001A}" dt="2019-01-11T12:29:24.702" v="834" actId="478"/>
        <pc:sldMkLst>
          <pc:docMk/>
          <pc:sldMk cId="3008345546" sldId="379"/>
        </pc:sldMkLst>
        <pc:spChg chg="add del mod">
          <ac:chgData name="Jan Fitzpatrick" userId="d1b284ec-d1dd-4765-b823-b34899491c26" providerId="ADAL" clId="{3E163023-17D9-4CB4-998A-2EB7C668001A}" dt="2019-01-11T12:23:45.512" v="697" actId="478"/>
          <ac:spMkLst>
            <pc:docMk/>
            <pc:sldMk cId="3008345546" sldId="379"/>
            <ac:spMk id="2" creationId="{0AD4F27F-8F49-4118-9A7F-C5E8EE28D22C}"/>
          </ac:spMkLst>
        </pc:spChg>
        <pc:spChg chg="add mod">
          <ac:chgData name="Jan Fitzpatrick" userId="d1b284ec-d1dd-4765-b823-b34899491c26" providerId="ADAL" clId="{3E163023-17D9-4CB4-998A-2EB7C668001A}" dt="2019-01-11T12:25:49.211" v="799" actId="14100"/>
          <ac:spMkLst>
            <pc:docMk/>
            <pc:sldMk cId="3008345546" sldId="379"/>
            <ac:spMk id="3" creationId="{27CEF015-0FD6-4DE4-9BB0-A479B74BD489}"/>
          </ac:spMkLst>
        </pc:spChg>
        <pc:spChg chg="add del mod">
          <ac:chgData name="Jan Fitzpatrick" userId="d1b284ec-d1dd-4765-b823-b34899491c26" providerId="ADAL" clId="{3E163023-17D9-4CB4-998A-2EB7C668001A}" dt="2019-01-11T12:29:24.702" v="834" actId="478"/>
          <ac:spMkLst>
            <pc:docMk/>
            <pc:sldMk cId="3008345546" sldId="379"/>
            <ac:spMk id="4" creationId="{1D440081-06F6-47D5-B2D1-19895001C589}"/>
          </ac:spMkLst>
        </pc:spChg>
        <pc:spChg chg="mod">
          <ac:chgData name="Jan Fitzpatrick" userId="d1b284ec-d1dd-4765-b823-b34899491c26" providerId="ADAL" clId="{3E163023-17D9-4CB4-998A-2EB7C668001A}" dt="2019-01-11T12:24:35.120" v="788" actId="6549"/>
          <ac:spMkLst>
            <pc:docMk/>
            <pc:sldMk cId="3008345546" sldId="379"/>
            <ac:spMk id="19" creationId="{5252A847-DE45-4FA3-A1F8-EEBEB845FF8E}"/>
          </ac:spMkLst>
        </pc:spChg>
        <pc:spChg chg="mod">
          <ac:chgData name="Jan Fitzpatrick" userId="d1b284ec-d1dd-4765-b823-b34899491c26" providerId="ADAL" clId="{3E163023-17D9-4CB4-998A-2EB7C668001A}" dt="2019-01-11T12:25:45.371" v="798" actId="1076"/>
          <ac:spMkLst>
            <pc:docMk/>
            <pc:sldMk cId="3008345546" sldId="379"/>
            <ac:spMk id="42" creationId="{5110F34E-E4EC-4F1E-9282-197FB1B75992}"/>
          </ac:spMkLst>
        </pc:spChg>
        <pc:graphicFrameChg chg="mod ord">
          <ac:chgData name="Jan Fitzpatrick" userId="d1b284ec-d1dd-4765-b823-b34899491c26" providerId="ADAL" clId="{3E163023-17D9-4CB4-998A-2EB7C668001A}" dt="2019-01-11T12:25:39.243" v="797" actId="1076"/>
          <ac:graphicFrameMkLst>
            <pc:docMk/>
            <pc:sldMk cId="3008345546" sldId="379"/>
            <ac:graphicFrameMk id="40" creationId="{53D50C57-ED91-495B-8034-7739B67BF41A}"/>
          </ac:graphicFrameMkLst>
        </pc:graphicFrameChg>
        <pc:graphicFrameChg chg="mod ord">
          <ac:chgData name="Jan Fitzpatrick" userId="d1b284ec-d1dd-4765-b823-b34899491c26" providerId="ADAL" clId="{3E163023-17D9-4CB4-998A-2EB7C668001A}" dt="2019-01-11T12:25:39.243" v="797" actId="1076"/>
          <ac:graphicFrameMkLst>
            <pc:docMk/>
            <pc:sldMk cId="3008345546" sldId="379"/>
            <ac:graphicFrameMk id="41" creationId="{ABD7AC6C-454F-48ED-8D8F-4E3F2F5643B4}"/>
          </ac:graphicFrameMkLst>
        </pc:graphicFrameChg>
      </pc:sldChg>
      <pc:sldChg chg="modSp add">
        <pc:chgData name="Jan Fitzpatrick" userId="d1b284ec-d1dd-4765-b823-b34899491c26" providerId="ADAL" clId="{3E163023-17D9-4CB4-998A-2EB7C668001A}" dt="2019-01-11T13:07:19.298" v="1108" actId="208"/>
        <pc:sldMkLst>
          <pc:docMk/>
          <pc:sldMk cId="549788593" sldId="380"/>
        </pc:sldMkLst>
        <pc:spChg chg="mod">
          <ac:chgData name="Jan Fitzpatrick" userId="d1b284ec-d1dd-4765-b823-b34899491c26" providerId="ADAL" clId="{3E163023-17D9-4CB4-998A-2EB7C668001A}" dt="2019-01-11T13:07:19.298" v="1108" actId="208"/>
          <ac:spMkLst>
            <pc:docMk/>
            <pc:sldMk cId="549788593" sldId="380"/>
            <ac:spMk id="3" creationId="{27CEF015-0FD6-4DE4-9BB0-A479B74BD489}"/>
          </ac:spMkLst>
        </pc:spChg>
        <pc:spChg chg="mod">
          <ac:chgData name="Jan Fitzpatrick" userId="d1b284ec-d1dd-4765-b823-b34899491c26" providerId="ADAL" clId="{3E163023-17D9-4CB4-998A-2EB7C668001A}" dt="2019-01-11T13:07:19.298" v="1108" actId="208"/>
          <ac:spMkLst>
            <pc:docMk/>
            <pc:sldMk cId="549788593" sldId="380"/>
            <ac:spMk id="42" creationId="{5110F34E-E4EC-4F1E-9282-197FB1B75992}"/>
          </ac:spMkLst>
        </pc:spChg>
      </pc:sldChg>
      <pc:sldChg chg="addSp delSp modSp add">
        <pc:chgData name="Jan Fitzpatrick" userId="d1b284ec-d1dd-4765-b823-b34899491c26" providerId="ADAL" clId="{3E163023-17D9-4CB4-998A-2EB7C668001A}" dt="2019-01-11T12:56:25.071" v="930" actId="208"/>
        <pc:sldMkLst>
          <pc:docMk/>
          <pc:sldMk cId="3354004686" sldId="381"/>
        </pc:sldMkLst>
        <pc:spChg chg="add mod ord">
          <ac:chgData name="Jan Fitzpatrick" userId="d1b284ec-d1dd-4765-b823-b34899491c26" providerId="ADAL" clId="{3E163023-17D9-4CB4-998A-2EB7C668001A}" dt="2019-01-11T12:56:25.071" v="930" actId="208"/>
          <ac:spMkLst>
            <pc:docMk/>
            <pc:sldMk cId="3354004686" sldId="381"/>
            <ac:spMk id="2" creationId="{6B8E957B-36E2-44C8-9D09-8A1B6A672EF4}"/>
          </ac:spMkLst>
        </pc:spChg>
        <pc:graphicFrameChg chg="del mod">
          <ac:chgData name="Jan Fitzpatrick" userId="d1b284ec-d1dd-4765-b823-b34899491c26" providerId="ADAL" clId="{3E163023-17D9-4CB4-998A-2EB7C668001A}" dt="2019-01-11T12:32:07.266" v="842" actId="478"/>
          <ac:graphicFrameMkLst>
            <pc:docMk/>
            <pc:sldMk cId="3354004686" sldId="381"/>
            <ac:graphicFrameMk id="10" creationId="{528B01D7-2EC7-4581-AB2A-B7F8A53743B3}"/>
          </ac:graphicFrameMkLst>
        </pc:graphicFrameChg>
        <pc:graphicFrameChg chg="add mod modGraphic">
          <ac:chgData name="Jan Fitzpatrick" userId="d1b284ec-d1dd-4765-b823-b34899491c26" providerId="ADAL" clId="{3E163023-17D9-4CB4-998A-2EB7C668001A}" dt="2019-01-11T12:31:08.835" v="841" actId="1076"/>
          <ac:graphicFrameMkLst>
            <pc:docMk/>
            <pc:sldMk cId="3354004686" sldId="381"/>
            <ac:graphicFrameMk id="25" creationId="{3164FE83-A18C-43F1-A914-B5265050915F}"/>
          </ac:graphicFrameMkLst>
        </pc:graphicFrameChg>
        <pc:graphicFrameChg chg="add mod modGraphic">
          <ac:chgData name="Jan Fitzpatrick" userId="d1b284ec-d1dd-4765-b823-b34899491c26" providerId="ADAL" clId="{3E163023-17D9-4CB4-998A-2EB7C668001A}" dt="2019-01-11T12:31:08.835" v="841" actId="1076"/>
          <ac:graphicFrameMkLst>
            <pc:docMk/>
            <pc:sldMk cId="3354004686" sldId="381"/>
            <ac:graphicFrameMk id="26" creationId="{8E78EC49-1286-4DE0-AC8A-8E9F75077D4F}"/>
          </ac:graphicFrameMkLst>
        </pc:graphicFrameChg>
      </pc:sldChg>
      <pc:sldChg chg="modSp add">
        <pc:chgData name="Jan Fitzpatrick" userId="d1b284ec-d1dd-4765-b823-b34899491c26" providerId="ADAL" clId="{3E163023-17D9-4CB4-998A-2EB7C668001A}" dt="2019-01-11T13:08:51.739" v="1123" actId="208"/>
        <pc:sldMkLst>
          <pc:docMk/>
          <pc:sldMk cId="3106835026" sldId="382"/>
        </pc:sldMkLst>
        <pc:spChg chg="mod">
          <ac:chgData name="Jan Fitzpatrick" userId="d1b284ec-d1dd-4765-b823-b34899491c26" providerId="ADAL" clId="{3E163023-17D9-4CB4-998A-2EB7C668001A}" dt="2019-01-11T13:08:51.739" v="1123" actId="208"/>
          <ac:spMkLst>
            <pc:docMk/>
            <pc:sldMk cId="3106835026" sldId="382"/>
            <ac:spMk id="2" creationId="{A6E5B310-DBAC-4CB5-A21C-4150F44359D7}"/>
          </ac:spMkLst>
        </pc:spChg>
      </pc:sldChg>
      <pc:sldChg chg="modSp add">
        <pc:chgData name="Jan Fitzpatrick" userId="d1b284ec-d1dd-4765-b823-b34899491c26" providerId="ADAL" clId="{3E163023-17D9-4CB4-998A-2EB7C668001A}" dt="2019-01-11T13:09:24.244" v="1125" actId="12788"/>
        <pc:sldMkLst>
          <pc:docMk/>
          <pc:sldMk cId="1785711404" sldId="383"/>
        </pc:sldMkLst>
        <pc:spChg chg="mod">
          <ac:chgData name="Jan Fitzpatrick" userId="d1b284ec-d1dd-4765-b823-b34899491c26" providerId="ADAL" clId="{3E163023-17D9-4CB4-998A-2EB7C668001A}" dt="2019-01-11T13:09:24.244" v="1125" actId="12788"/>
          <ac:spMkLst>
            <pc:docMk/>
            <pc:sldMk cId="1785711404" sldId="383"/>
            <ac:spMk id="2" creationId="{1741CAEC-A0EF-44A6-AFB0-85CF86944DA8}"/>
          </ac:spMkLst>
        </pc:spChg>
        <pc:spChg chg="mod">
          <ac:chgData name="Jan Fitzpatrick" userId="d1b284ec-d1dd-4765-b823-b34899491c26" providerId="ADAL" clId="{3E163023-17D9-4CB4-998A-2EB7C668001A}" dt="2019-01-11T12:59:21.125" v="998" actId="5793"/>
          <ac:spMkLst>
            <pc:docMk/>
            <pc:sldMk cId="1785711404" sldId="383"/>
            <ac:spMk id="19" creationId="{5252A847-DE45-4FA3-A1F8-EEBEB845FF8E}"/>
          </ac:spMkLst>
        </pc:spChg>
      </pc:sldChg>
      <pc:sldChg chg="modSp add">
        <pc:chgData name="Jan Fitzpatrick" userId="d1b284ec-d1dd-4765-b823-b34899491c26" providerId="ADAL" clId="{3E163023-17D9-4CB4-998A-2EB7C668001A}" dt="2019-01-11T13:09:45.865" v="1127" actId="208"/>
        <pc:sldMkLst>
          <pc:docMk/>
          <pc:sldMk cId="3567930994" sldId="384"/>
        </pc:sldMkLst>
        <pc:spChg chg="mod">
          <ac:chgData name="Jan Fitzpatrick" userId="d1b284ec-d1dd-4765-b823-b34899491c26" providerId="ADAL" clId="{3E163023-17D9-4CB4-998A-2EB7C668001A}" dt="2019-01-11T13:09:45.865" v="1127" actId="208"/>
          <ac:spMkLst>
            <pc:docMk/>
            <pc:sldMk cId="3567930994" sldId="384"/>
            <ac:spMk id="2" creationId="{1741CAEC-A0EF-44A6-AFB0-85CF86944DA8}"/>
          </ac:spMkLst>
        </pc:spChg>
        <pc:spChg chg="mod">
          <ac:chgData name="Jan Fitzpatrick" userId="d1b284ec-d1dd-4765-b823-b34899491c26" providerId="ADAL" clId="{3E163023-17D9-4CB4-998A-2EB7C668001A}" dt="2019-01-11T12:59:57.522" v="1001" actId="207"/>
          <ac:spMkLst>
            <pc:docMk/>
            <pc:sldMk cId="3567930994" sldId="384"/>
            <ac:spMk id="19" creationId="{5252A847-DE45-4FA3-A1F8-EEBEB845FF8E}"/>
          </ac:spMkLst>
        </pc:spChg>
      </pc:sldChg>
    </pc:docChg>
  </pc:docChgLst>
  <pc:docChgLst>
    <pc:chgData name="Theresa Hodgson" userId="213b339f-9e68-4d61-b6e1-9aa385d3ff46" providerId="ADAL" clId="{CEDF6EAB-48B3-4E8B-B988-15571ECC3495}"/>
    <pc:docChg chg="modSld">
      <pc:chgData name="Theresa Hodgson" userId="213b339f-9e68-4d61-b6e1-9aa385d3ff46" providerId="ADAL" clId="{CEDF6EAB-48B3-4E8B-B988-15571ECC3495}" dt="2018-11-09T10:43:13.350" v="36" actId="20577"/>
      <pc:docMkLst>
        <pc:docMk/>
      </pc:docMkLst>
      <pc:sldChg chg="modSp">
        <pc:chgData name="Theresa Hodgson" userId="213b339f-9e68-4d61-b6e1-9aa385d3ff46" providerId="ADAL" clId="{CEDF6EAB-48B3-4E8B-B988-15571ECC3495}" dt="2018-11-09T10:43:13.350" v="36" actId="20577"/>
        <pc:sldMkLst>
          <pc:docMk/>
          <pc:sldMk cId="2637481266" sldId="256"/>
        </pc:sldMkLst>
        <pc:spChg chg="mod">
          <ac:chgData name="Theresa Hodgson" userId="213b339f-9e68-4d61-b6e1-9aa385d3ff46" providerId="ADAL" clId="{CEDF6EAB-48B3-4E8B-B988-15571ECC3495}" dt="2018-11-09T10:43:13.350" v="36" actId="20577"/>
          <ac:spMkLst>
            <pc:docMk/>
            <pc:sldMk cId="2637481266" sldId="256"/>
            <ac:spMk id="19" creationId="{5252A847-DE45-4FA3-A1F8-EEBEB845FF8E}"/>
          </ac:spMkLst>
        </pc:spChg>
      </pc:sldChg>
    </pc:docChg>
  </pc:docChgLst>
  <pc:docChgLst>
    <pc:chgData name="Ashleigh Sobol" userId="8430f2a2-602f-4dde-a79b-412efd9dd8bf" providerId="ADAL" clId="{314E36DF-02F4-4957-B175-8AD4C9F6E04E}"/>
  </pc:docChgLst>
  <pc:docChgLst>
    <pc:chgData name="Victoria Worthington" userId="3602fdab-493b-4fe0-87da-353562330a36" providerId="ADAL" clId="{2BC4C826-A852-43B9-830E-DBFEE0BBDCE7}"/>
    <pc:docChg chg="undo custSel modSld">
      <pc:chgData name="Victoria Worthington" userId="3602fdab-493b-4fe0-87da-353562330a36" providerId="ADAL" clId="{2BC4C826-A852-43B9-830E-DBFEE0BBDCE7}" dt="2020-02-03T09:22:41.134" v="354" actId="404"/>
      <pc:docMkLst>
        <pc:docMk/>
      </pc:docMkLst>
      <pc:sldChg chg="modSp">
        <pc:chgData name="Victoria Worthington" userId="3602fdab-493b-4fe0-87da-353562330a36" providerId="ADAL" clId="{2BC4C826-A852-43B9-830E-DBFEE0BBDCE7}" dt="2020-02-03T09:22:14.232" v="335" actId="20577"/>
        <pc:sldMkLst>
          <pc:docMk/>
          <pc:sldMk cId="477480248" sldId="370"/>
        </pc:sldMkLst>
        <pc:spChg chg="mod">
          <ac:chgData name="Victoria Worthington" userId="3602fdab-493b-4fe0-87da-353562330a36" providerId="ADAL" clId="{2BC4C826-A852-43B9-830E-DBFEE0BBDCE7}" dt="2020-02-03T09:22:14.232" v="335" actId="20577"/>
          <ac:spMkLst>
            <pc:docMk/>
            <pc:sldMk cId="477480248" sldId="370"/>
            <ac:spMk id="19" creationId="{5252A847-DE45-4FA3-A1F8-EEBEB845FF8E}"/>
          </ac:spMkLst>
        </pc:spChg>
        <pc:graphicFrameChg chg="modGraphic">
          <ac:chgData name="Victoria Worthington" userId="3602fdab-493b-4fe0-87da-353562330a36" providerId="ADAL" clId="{2BC4C826-A852-43B9-830E-DBFEE0BBDCE7}" dt="2020-01-31T12:40:06.989" v="103" actId="20577"/>
          <ac:graphicFrameMkLst>
            <pc:docMk/>
            <pc:sldMk cId="477480248" sldId="370"/>
            <ac:graphicFrameMk id="9" creationId="{4562D40E-B665-47E1-AC45-258BEE54DCC8}"/>
          </ac:graphicFrameMkLst>
        </pc:graphicFrameChg>
      </pc:sldChg>
      <pc:sldChg chg="modSp">
        <pc:chgData name="Victoria Worthington" userId="3602fdab-493b-4fe0-87da-353562330a36" providerId="ADAL" clId="{2BC4C826-A852-43B9-830E-DBFEE0BBDCE7}" dt="2020-01-31T12:41:49.939" v="223" actId="20577"/>
        <pc:sldMkLst>
          <pc:docMk/>
          <pc:sldMk cId="3193655618" sldId="374"/>
        </pc:sldMkLst>
        <pc:spChg chg="mod">
          <ac:chgData name="Victoria Worthington" userId="3602fdab-493b-4fe0-87da-353562330a36" providerId="ADAL" clId="{2BC4C826-A852-43B9-830E-DBFEE0BBDCE7}" dt="2020-01-31T12:41:49.939" v="223" actId="20577"/>
          <ac:spMkLst>
            <pc:docMk/>
            <pc:sldMk cId="3193655618" sldId="374"/>
            <ac:spMk id="19" creationId="{5252A847-DE45-4FA3-A1F8-EEBEB845FF8E}"/>
          </ac:spMkLst>
        </pc:spChg>
      </pc:sldChg>
      <pc:sldChg chg="addSp delSp modSp">
        <pc:chgData name="Victoria Worthington" userId="3602fdab-493b-4fe0-87da-353562330a36" providerId="ADAL" clId="{2BC4C826-A852-43B9-830E-DBFEE0BBDCE7}" dt="2020-01-31T12:35:13.858" v="76" actId="14100"/>
        <pc:sldMkLst>
          <pc:docMk/>
          <pc:sldMk cId="3008345546" sldId="379"/>
        </pc:sldMkLst>
        <pc:spChg chg="add mod topLvl">
          <ac:chgData name="Victoria Worthington" userId="3602fdab-493b-4fe0-87da-353562330a36" providerId="ADAL" clId="{2BC4C826-A852-43B9-830E-DBFEE0BBDCE7}" dt="2020-01-31T12:35:13.858" v="76" actId="14100"/>
          <ac:spMkLst>
            <pc:docMk/>
            <pc:sldMk cId="3008345546" sldId="379"/>
            <ac:spMk id="37" creationId="{88DB9598-804C-4E22-8800-731B841D1BAC}"/>
          </ac:spMkLst>
        </pc:spChg>
        <pc:grpChg chg="add del mod">
          <ac:chgData name="Victoria Worthington" userId="3602fdab-493b-4fe0-87da-353562330a36" providerId="ADAL" clId="{2BC4C826-A852-43B9-830E-DBFEE0BBDCE7}" dt="2020-01-31T12:35:07.516" v="75" actId="165"/>
          <ac:grpSpMkLst>
            <pc:docMk/>
            <pc:sldMk cId="3008345546" sldId="379"/>
            <ac:grpSpMk id="3" creationId="{A78E763F-C317-4287-A13E-DACAFF52A532}"/>
          </ac:grpSpMkLst>
        </pc:grpChg>
        <pc:graphicFrameChg chg="mod">
          <ac:chgData name="Victoria Worthington" userId="3602fdab-493b-4fe0-87da-353562330a36" providerId="ADAL" clId="{2BC4C826-A852-43B9-830E-DBFEE0BBDCE7}" dt="2020-01-31T12:35:00.849" v="70" actId="12788"/>
          <ac:graphicFrameMkLst>
            <pc:docMk/>
            <pc:sldMk cId="3008345546" sldId="379"/>
            <ac:graphicFrameMk id="25" creationId="{27C24A1A-1FC9-4C50-B81A-366495D9CBE9}"/>
          </ac:graphicFrameMkLst>
        </pc:graphicFrameChg>
        <pc:picChg chg="add mod topLvl">
          <ac:chgData name="Victoria Worthington" userId="3602fdab-493b-4fe0-87da-353562330a36" providerId="ADAL" clId="{2BC4C826-A852-43B9-830E-DBFEE0BBDCE7}" dt="2020-01-31T12:35:07.516" v="75" actId="165"/>
          <ac:picMkLst>
            <pc:docMk/>
            <pc:sldMk cId="3008345546" sldId="379"/>
            <ac:picMk id="38" creationId="{7662B269-07E0-48E2-87EE-9244544CA37F}"/>
          </ac:picMkLst>
        </pc:picChg>
      </pc:sldChg>
      <pc:sldChg chg="addSp delSp">
        <pc:chgData name="Victoria Worthington" userId="3602fdab-493b-4fe0-87da-353562330a36" providerId="ADAL" clId="{2BC4C826-A852-43B9-830E-DBFEE0BBDCE7}" dt="2020-01-31T12:37:31.710" v="78" actId="478"/>
        <pc:sldMkLst>
          <pc:docMk/>
          <pc:sldMk cId="1697898717" sldId="392"/>
        </pc:sldMkLst>
        <pc:spChg chg="add">
          <ac:chgData name="Victoria Worthington" userId="3602fdab-493b-4fe0-87da-353562330a36" providerId="ADAL" clId="{2BC4C826-A852-43B9-830E-DBFEE0BBDCE7}" dt="2020-01-31T12:35:19.705" v="77"/>
          <ac:spMkLst>
            <pc:docMk/>
            <pc:sldMk cId="1697898717" sldId="392"/>
            <ac:spMk id="55" creationId="{D6055D74-6303-4225-9A09-B7D0AED5AD5C}"/>
          </ac:spMkLst>
        </pc:spChg>
        <pc:picChg chg="del">
          <ac:chgData name="Victoria Worthington" userId="3602fdab-493b-4fe0-87da-353562330a36" providerId="ADAL" clId="{2BC4C826-A852-43B9-830E-DBFEE0BBDCE7}" dt="2020-01-31T12:37:31.710" v="78" actId="478"/>
          <ac:picMkLst>
            <pc:docMk/>
            <pc:sldMk cId="1697898717" sldId="392"/>
            <ac:picMk id="53" creationId="{B290DB69-2E44-4F73-8BC5-970D092D0F80}"/>
          </ac:picMkLst>
        </pc:picChg>
        <pc:picChg chg="add">
          <ac:chgData name="Victoria Worthington" userId="3602fdab-493b-4fe0-87da-353562330a36" providerId="ADAL" clId="{2BC4C826-A852-43B9-830E-DBFEE0BBDCE7}" dt="2020-01-31T12:35:19.705" v="77"/>
          <ac:picMkLst>
            <pc:docMk/>
            <pc:sldMk cId="1697898717" sldId="392"/>
            <ac:picMk id="56" creationId="{70C35091-B046-4F70-A9A0-DD30A7471892}"/>
          </ac:picMkLst>
        </pc:picChg>
      </pc:sldChg>
      <pc:sldChg chg="modSp">
        <pc:chgData name="Victoria Worthington" userId="3602fdab-493b-4fe0-87da-353562330a36" providerId="ADAL" clId="{2BC4C826-A852-43B9-830E-DBFEE0BBDCE7}" dt="2020-02-03T09:22:41.134" v="354" actId="404"/>
        <pc:sldMkLst>
          <pc:docMk/>
          <pc:sldMk cId="1165983102" sldId="394"/>
        </pc:sldMkLst>
        <pc:spChg chg="mod">
          <ac:chgData name="Victoria Worthington" userId="3602fdab-493b-4fe0-87da-353562330a36" providerId="ADAL" clId="{2BC4C826-A852-43B9-830E-DBFEE0BBDCE7}" dt="2020-01-31T13:43:55.287" v="310" actId="1038"/>
          <ac:spMkLst>
            <pc:docMk/>
            <pc:sldMk cId="1165983102" sldId="394"/>
            <ac:spMk id="61" creationId="{709FE6FA-5CF3-46F1-BD7F-EB9B2DB9C5D7}"/>
          </ac:spMkLst>
        </pc:spChg>
        <pc:spChg chg="mod">
          <ac:chgData name="Victoria Worthington" userId="3602fdab-493b-4fe0-87da-353562330a36" providerId="ADAL" clId="{2BC4C826-A852-43B9-830E-DBFEE0BBDCE7}" dt="2020-01-31T13:44:11.841" v="323" actId="14100"/>
          <ac:spMkLst>
            <pc:docMk/>
            <pc:sldMk cId="1165983102" sldId="394"/>
            <ac:spMk id="62" creationId="{52E12AA2-56AD-4928-888A-8F33BE73025D}"/>
          </ac:spMkLst>
        </pc:spChg>
        <pc:spChg chg="mod">
          <ac:chgData name="Victoria Worthington" userId="3602fdab-493b-4fe0-87da-353562330a36" providerId="ADAL" clId="{2BC4C826-A852-43B9-830E-DBFEE0BBDCE7}" dt="2020-01-31T13:44:18.238" v="325" actId="14100"/>
          <ac:spMkLst>
            <pc:docMk/>
            <pc:sldMk cId="1165983102" sldId="394"/>
            <ac:spMk id="63" creationId="{2DE58B47-316C-4CEB-B976-6093AD473320}"/>
          </ac:spMkLst>
        </pc:spChg>
        <pc:spChg chg="mod">
          <ac:chgData name="Victoria Worthington" userId="3602fdab-493b-4fe0-87da-353562330a36" providerId="ADAL" clId="{2BC4C826-A852-43B9-830E-DBFEE0BBDCE7}" dt="2020-01-31T13:44:24.390" v="329" actId="14100"/>
          <ac:spMkLst>
            <pc:docMk/>
            <pc:sldMk cId="1165983102" sldId="394"/>
            <ac:spMk id="64" creationId="{5483B6C0-4E5B-43C6-BCAA-3334825D3AE0}"/>
          </ac:spMkLst>
        </pc:spChg>
        <pc:graphicFrameChg chg="modGraphic">
          <ac:chgData name="Victoria Worthington" userId="3602fdab-493b-4fe0-87da-353562330a36" providerId="ADAL" clId="{2BC4C826-A852-43B9-830E-DBFEE0BBDCE7}" dt="2020-02-03T09:22:41.134" v="354" actId="404"/>
          <ac:graphicFrameMkLst>
            <pc:docMk/>
            <pc:sldMk cId="1165983102" sldId="394"/>
            <ac:graphicFrameMk id="26" creationId="{D52B4C0B-06FB-41C7-9B70-FD4D6059161D}"/>
          </ac:graphicFrameMkLst>
        </pc:graphicFrameChg>
      </pc:sldChg>
      <pc:sldChg chg="modSp">
        <pc:chgData name="Victoria Worthington" userId="3602fdab-493b-4fe0-87da-353562330a36" providerId="ADAL" clId="{2BC4C826-A852-43B9-830E-DBFEE0BBDCE7}" dt="2020-02-03T09:22:10.888" v="332" actId="20577"/>
        <pc:sldMkLst>
          <pc:docMk/>
          <pc:sldMk cId="3650728985" sldId="395"/>
        </pc:sldMkLst>
        <pc:spChg chg="mod">
          <ac:chgData name="Victoria Worthington" userId="3602fdab-493b-4fe0-87da-353562330a36" providerId="ADAL" clId="{2BC4C826-A852-43B9-830E-DBFEE0BBDCE7}" dt="2020-01-31T12:39:41.240" v="79" actId="14100"/>
          <ac:spMkLst>
            <pc:docMk/>
            <pc:sldMk cId="3650728985" sldId="395"/>
            <ac:spMk id="16" creationId="{C342A22D-DBDF-4E43-8D90-70AA8E04CEAD}"/>
          </ac:spMkLst>
        </pc:spChg>
        <pc:spChg chg="mod">
          <ac:chgData name="Victoria Worthington" userId="3602fdab-493b-4fe0-87da-353562330a36" providerId="ADAL" clId="{2BC4C826-A852-43B9-830E-DBFEE0BBDCE7}" dt="2020-02-03T09:22:10.888" v="332" actId="20577"/>
          <ac:spMkLst>
            <pc:docMk/>
            <pc:sldMk cId="3650728985" sldId="395"/>
            <ac:spMk id="19" creationId="{5252A847-DE45-4FA3-A1F8-EEBEB845FF8E}"/>
          </ac:spMkLst>
        </pc:spChg>
        <pc:graphicFrameChg chg="modGraphic">
          <ac:chgData name="Victoria Worthington" userId="3602fdab-493b-4fe0-87da-353562330a36" providerId="ADAL" clId="{2BC4C826-A852-43B9-830E-DBFEE0BBDCE7}" dt="2020-01-31T12:40:21.284" v="126" actId="20577"/>
          <ac:graphicFrameMkLst>
            <pc:docMk/>
            <pc:sldMk cId="3650728985" sldId="395"/>
            <ac:graphicFrameMk id="9" creationId="{4562D40E-B665-47E1-AC45-258BEE54DCC8}"/>
          </ac:graphicFrameMkLst>
        </pc:graphicFrameChg>
      </pc:sldChg>
      <pc:sldChg chg="modSp">
        <pc:chgData name="Victoria Worthington" userId="3602fdab-493b-4fe0-87da-353562330a36" providerId="ADAL" clId="{2BC4C826-A852-43B9-830E-DBFEE0BBDCE7}" dt="2020-01-31T13:41:52.492" v="305" actId="20577"/>
        <pc:sldMkLst>
          <pc:docMk/>
          <pc:sldMk cId="3087376744" sldId="400"/>
        </pc:sldMkLst>
        <pc:spChg chg="mod">
          <ac:chgData name="Victoria Worthington" userId="3602fdab-493b-4fe0-87da-353562330a36" providerId="ADAL" clId="{2BC4C826-A852-43B9-830E-DBFEE0BBDCE7}" dt="2020-01-31T13:41:52.492" v="305" actId="20577"/>
          <ac:spMkLst>
            <pc:docMk/>
            <pc:sldMk cId="3087376744" sldId="400"/>
            <ac:spMk id="19" creationId="{5252A847-DE45-4FA3-A1F8-EEBEB845FF8E}"/>
          </ac:spMkLst>
        </pc:spChg>
      </pc:sldChg>
    </pc:docChg>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3855900595" sldId="301"/>
        </pc:sldMkLst>
        <pc:spChg chg="mod">
          <ac:chgData name="Ashleigh Sobol" userId="8430f2a2-602f-4dde-a79b-412efd9dd8bf" providerId="ADAL" clId="{945C51C1-2AFD-4D2A-8B01-38125315A474}" dt="2018-11-06T09:07:31.625" v="0"/>
          <ac:spMkLst>
            <pc:docMk/>
            <pc:sldMk cId="3855900595" sldId="301"/>
            <ac:spMk id="17" creationId="{0F18B4CD-798D-4EA5-92CF-7A4BB6DD9812}"/>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03/02/2020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03/02/2020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03/02/2020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03/02/2020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bar-charts-year-3-statistics-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3/spring-block-3-statistics/" TargetMode="External"/><Relationship Id="rId5" Type="http://schemas.openxmlformats.org/officeDocument/2006/relationships/hyperlink" Target="https://classroomsecrets.co.uk/content-domain-filter/?fwp_contentdomain=3s2" TargetMode="External"/><Relationship Id="rId4" Type="http://schemas.openxmlformats.org/officeDocument/2006/relationships/hyperlink" Target="https://classroomsecrets.co.uk/content-domain-filter/?fwp_contentdomain=3s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a:t>
            </a:r>
            <a:r>
              <a:rPr lang="en-GB" altLang="en-US" sz="500" b="1">
                <a:latin typeface="Century Gothic" panose="020B0502020202020204" pitchFamily="34" charset="0"/>
              </a:rPr>
              <a:t>Limited 2019</a:t>
            </a:r>
            <a:endParaRPr lang="en-GB" altLang="en-US" sz="500" b="1" dirty="0">
              <a:latin typeface="Century Gothic" panose="020B0502020202020204" pitchFamily="34" charset="0"/>
            </a:endParaRP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Create a bar chart using this tally chart.</a:t>
            </a:r>
          </a:p>
          <a:p>
            <a:pPr algn="ctr"/>
            <a:r>
              <a:rPr lang="en-GB" sz="2000" b="1" dirty="0">
                <a:solidFill>
                  <a:schemeClr val="tx1"/>
                </a:solidFill>
                <a:latin typeface="Century Gothic" panose="020B0502020202020204" pitchFamily="34" charset="0"/>
              </a:rPr>
              <a:t>Use a scale of 5 and add in the labels.</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25" name="Rectangle 24">
            <a:extLst>
              <a:ext uri="{FF2B5EF4-FFF2-40B4-BE49-F238E27FC236}">
                <a16:creationId xmlns:a16="http://schemas.microsoft.com/office/drawing/2014/main" id="{822B657C-5A12-4E2D-91BF-0CC32FF5F0C2}"/>
              </a:ext>
            </a:extLst>
          </p:cNvPr>
          <p:cNvSpPr/>
          <p:nvPr/>
        </p:nvSpPr>
        <p:spPr>
          <a:xfrm>
            <a:off x="4701107" y="1619250"/>
            <a:ext cx="3810482" cy="4381500"/>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6" name="Table 25">
            <a:extLst>
              <a:ext uri="{FF2B5EF4-FFF2-40B4-BE49-F238E27FC236}">
                <a16:creationId xmlns:a16="http://schemas.microsoft.com/office/drawing/2014/main" id="{D52B4C0B-06FB-41C7-9B70-FD4D6059161D}"/>
              </a:ext>
            </a:extLst>
          </p:cNvPr>
          <p:cNvGraphicFramePr>
            <a:graphicFrameLocks noGrp="1"/>
          </p:cNvGraphicFramePr>
          <p:nvPr>
            <p:extLst>
              <p:ext uri="{D42A27DB-BD31-4B8C-83A1-F6EECF244321}">
                <p14:modId xmlns:p14="http://schemas.microsoft.com/office/powerpoint/2010/main" val="2714823434"/>
              </p:ext>
            </p:extLst>
          </p:nvPr>
        </p:nvGraphicFramePr>
        <p:xfrm>
          <a:off x="5073455" y="1973076"/>
          <a:ext cx="3191056" cy="3451566"/>
        </p:xfrm>
        <a:graphic>
          <a:graphicData uri="http://schemas.openxmlformats.org/drawingml/2006/table">
            <a:tbl>
              <a:tblPr firstRow="1" bandRow="1">
                <a:tableStyleId>{2D5ABB26-0587-4C30-8999-92F81FD0307C}</a:tableStyleId>
              </a:tblPr>
              <a:tblGrid>
                <a:gridCol w="108000">
                  <a:extLst>
                    <a:ext uri="{9D8B030D-6E8A-4147-A177-3AD203B41FA5}">
                      <a16:colId xmlns:a16="http://schemas.microsoft.com/office/drawing/2014/main" val="2518481984"/>
                    </a:ext>
                  </a:extLst>
                </a:gridCol>
                <a:gridCol w="118579">
                  <a:extLst>
                    <a:ext uri="{9D8B030D-6E8A-4147-A177-3AD203B41FA5}">
                      <a16:colId xmlns:a16="http://schemas.microsoft.com/office/drawing/2014/main" val="2228897420"/>
                    </a:ext>
                  </a:extLst>
                </a:gridCol>
                <a:gridCol w="533606">
                  <a:extLst>
                    <a:ext uri="{9D8B030D-6E8A-4147-A177-3AD203B41FA5}">
                      <a16:colId xmlns:a16="http://schemas.microsoft.com/office/drawing/2014/main" val="1800539825"/>
                    </a:ext>
                  </a:extLst>
                </a:gridCol>
                <a:gridCol w="118579">
                  <a:extLst>
                    <a:ext uri="{9D8B030D-6E8A-4147-A177-3AD203B41FA5}">
                      <a16:colId xmlns:a16="http://schemas.microsoft.com/office/drawing/2014/main" val="1100021898"/>
                    </a:ext>
                  </a:extLst>
                </a:gridCol>
                <a:gridCol w="118579">
                  <a:extLst>
                    <a:ext uri="{9D8B030D-6E8A-4147-A177-3AD203B41FA5}">
                      <a16:colId xmlns:a16="http://schemas.microsoft.com/office/drawing/2014/main" val="3575605710"/>
                    </a:ext>
                  </a:extLst>
                </a:gridCol>
                <a:gridCol w="533606">
                  <a:extLst>
                    <a:ext uri="{9D8B030D-6E8A-4147-A177-3AD203B41FA5}">
                      <a16:colId xmlns:a16="http://schemas.microsoft.com/office/drawing/2014/main" val="2501181903"/>
                    </a:ext>
                  </a:extLst>
                </a:gridCol>
                <a:gridCol w="118579">
                  <a:extLst>
                    <a:ext uri="{9D8B030D-6E8A-4147-A177-3AD203B41FA5}">
                      <a16:colId xmlns:a16="http://schemas.microsoft.com/office/drawing/2014/main" val="3244750245"/>
                    </a:ext>
                  </a:extLst>
                </a:gridCol>
                <a:gridCol w="118579">
                  <a:extLst>
                    <a:ext uri="{9D8B030D-6E8A-4147-A177-3AD203B41FA5}">
                      <a16:colId xmlns:a16="http://schemas.microsoft.com/office/drawing/2014/main" val="2647548918"/>
                    </a:ext>
                  </a:extLst>
                </a:gridCol>
                <a:gridCol w="533606">
                  <a:extLst>
                    <a:ext uri="{9D8B030D-6E8A-4147-A177-3AD203B41FA5}">
                      <a16:colId xmlns:a16="http://schemas.microsoft.com/office/drawing/2014/main" val="4283775750"/>
                    </a:ext>
                  </a:extLst>
                </a:gridCol>
                <a:gridCol w="118579">
                  <a:extLst>
                    <a:ext uri="{9D8B030D-6E8A-4147-A177-3AD203B41FA5}">
                      <a16:colId xmlns:a16="http://schemas.microsoft.com/office/drawing/2014/main" val="1127285074"/>
                    </a:ext>
                  </a:extLst>
                </a:gridCol>
                <a:gridCol w="118579">
                  <a:extLst>
                    <a:ext uri="{9D8B030D-6E8A-4147-A177-3AD203B41FA5}">
                      <a16:colId xmlns:a16="http://schemas.microsoft.com/office/drawing/2014/main" val="29784472"/>
                    </a:ext>
                  </a:extLst>
                </a:gridCol>
                <a:gridCol w="533606">
                  <a:extLst>
                    <a:ext uri="{9D8B030D-6E8A-4147-A177-3AD203B41FA5}">
                      <a16:colId xmlns:a16="http://schemas.microsoft.com/office/drawing/2014/main" val="1133605429"/>
                    </a:ext>
                  </a:extLst>
                </a:gridCol>
                <a:gridCol w="118579">
                  <a:extLst>
                    <a:ext uri="{9D8B030D-6E8A-4147-A177-3AD203B41FA5}">
                      <a16:colId xmlns:a16="http://schemas.microsoft.com/office/drawing/2014/main" val="4264757769"/>
                    </a:ext>
                  </a:extLst>
                </a:gridCol>
              </a:tblGrid>
              <a:tr h="438294">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90167573"/>
                  </a:ext>
                </a:extLst>
              </a:tr>
              <a:tr h="438294">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01787038"/>
                  </a:ext>
                </a:extLst>
              </a:tr>
              <a:tr h="438294">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67438031"/>
                  </a:ext>
                </a:extLst>
              </a:tr>
              <a:tr h="438294">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73573266"/>
                  </a:ext>
                </a:extLst>
              </a:tr>
              <a:tr h="438294">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029623"/>
                  </a:ext>
                </a:extLst>
              </a:tr>
              <a:tr h="438294">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3493765"/>
                  </a:ext>
                </a:extLst>
              </a:tr>
              <a:tr h="328721">
                <a:tc rowSpan="2">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098156"/>
                  </a:ext>
                </a:extLst>
              </a:tr>
              <a:tr h="109573">
                <a:tc vMerge="1">
                  <a:txBody>
                    <a:bodyPr/>
                    <a:lstStyle/>
                    <a:p>
                      <a:endParaRPr lang="en-GB"/>
                    </a:p>
                  </a:txBody>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5333007"/>
                  </a:ext>
                </a:extLst>
              </a:tr>
              <a:tr h="383508">
                <a:tc>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GB" sz="1000" b="1" dirty="0">
                        <a:latin typeface="Century Gothic" panose="020B0502020202020204" pitchFamily="34" charset="0"/>
                      </a:endParaRPr>
                    </a:p>
                  </a:txBody>
                  <a:tcPr marL="0" marR="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000" b="1" dirty="0">
                        <a:latin typeface="Century Gothic" panose="020B0502020202020204" pitchFamily="34" charset="0"/>
                      </a:endParaRPr>
                    </a:p>
                  </a:txBody>
                  <a:tcPr marL="0" marR="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000" b="1" dirty="0">
                        <a:latin typeface="Century Gothic" panose="020B0502020202020204" pitchFamily="34" charset="0"/>
                      </a:endParaRPr>
                    </a:p>
                  </a:txBody>
                  <a:tcPr marL="0" marR="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000" b="1" dirty="0">
                        <a:latin typeface="Century Gothic" panose="020B0502020202020204" pitchFamily="34" charset="0"/>
                      </a:endParaRPr>
                    </a:p>
                  </a:txBody>
                  <a:tcPr marL="0" marR="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45598619"/>
                  </a:ext>
                </a:extLst>
              </a:tr>
            </a:tbl>
          </a:graphicData>
        </a:graphic>
      </p:graphicFrame>
      <p:graphicFrame>
        <p:nvGraphicFramePr>
          <p:cNvPr id="89" name="Table 88">
            <a:extLst>
              <a:ext uri="{FF2B5EF4-FFF2-40B4-BE49-F238E27FC236}">
                <a16:creationId xmlns:a16="http://schemas.microsoft.com/office/drawing/2014/main" id="{2767B1EA-2090-44F0-958A-06F4D9AC84FB}"/>
              </a:ext>
            </a:extLst>
          </p:cNvPr>
          <p:cNvGraphicFramePr>
            <a:graphicFrameLocks noGrp="1"/>
          </p:cNvGraphicFramePr>
          <p:nvPr>
            <p:extLst>
              <p:ext uri="{D42A27DB-BD31-4B8C-83A1-F6EECF244321}">
                <p14:modId xmlns:p14="http://schemas.microsoft.com/office/powerpoint/2010/main" val="2214312251"/>
              </p:ext>
            </p:extLst>
          </p:nvPr>
        </p:nvGraphicFramePr>
        <p:xfrm>
          <a:off x="977115" y="2928938"/>
          <a:ext cx="3580652" cy="1781998"/>
        </p:xfrm>
        <a:graphic>
          <a:graphicData uri="http://schemas.openxmlformats.org/drawingml/2006/table">
            <a:tbl>
              <a:tblPr firstRow="1" bandRow="1">
                <a:tableStyleId>{2D5ABB26-0587-4C30-8999-92F81FD0307C}</a:tableStyleId>
              </a:tblPr>
              <a:tblGrid>
                <a:gridCol w="1218945">
                  <a:extLst>
                    <a:ext uri="{9D8B030D-6E8A-4147-A177-3AD203B41FA5}">
                      <a16:colId xmlns:a16="http://schemas.microsoft.com/office/drawing/2014/main" val="3816114136"/>
                    </a:ext>
                  </a:extLst>
                </a:gridCol>
                <a:gridCol w="2361707">
                  <a:extLst>
                    <a:ext uri="{9D8B030D-6E8A-4147-A177-3AD203B41FA5}">
                      <a16:colId xmlns:a16="http://schemas.microsoft.com/office/drawing/2014/main" val="3489683818"/>
                    </a:ext>
                  </a:extLst>
                </a:gridCol>
              </a:tblGrid>
              <a:tr h="464710">
                <a:tc>
                  <a:txBody>
                    <a:bodyPr/>
                    <a:lstStyle/>
                    <a:p>
                      <a:pPr algn="ctr"/>
                      <a:r>
                        <a:rPr lang="en-GB" sz="1200" b="1" dirty="0">
                          <a:latin typeface="Century Gothic" panose="020B0502020202020204" pitchFamily="34" charset="0"/>
                        </a:rPr>
                        <a:t>Favourite Dinosaur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1" dirty="0">
                          <a:latin typeface="Century Gothic" panose="020B0502020202020204" pitchFamily="34" charset="0"/>
                        </a:rPr>
                        <a:t>Number of Children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9712331"/>
                  </a:ext>
                </a:extLst>
              </a:tr>
              <a:tr h="329322">
                <a:tc>
                  <a:txBody>
                    <a:bodyPr/>
                    <a:lstStyle/>
                    <a:p>
                      <a:pPr algn="ctr"/>
                      <a:r>
                        <a:rPr lang="en-GB" sz="1200" b="1" dirty="0">
                          <a:latin typeface="Century Gothic" panose="020B0502020202020204" pitchFamily="34" charset="0"/>
                        </a:rPr>
                        <a:t>T-Rex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100696"/>
                  </a:ext>
                </a:extLst>
              </a:tr>
              <a:tr h="329322">
                <a:tc>
                  <a:txBody>
                    <a:bodyPr/>
                    <a:lstStyle/>
                    <a:p>
                      <a:pPr algn="ctr"/>
                      <a:r>
                        <a:rPr lang="en-GB" sz="1200" b="1" dirty="0">
                          <a:latin typeface="Century Gothic" panose="020B0502020202020204" pitchFamily="34" charset="0"/>
                        </a:rPr>
                        <a:t>Triceratops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974407"/>
                  </a:ext>
                </a:extLst>
              </a:tr>
              <a:tr h="329322">
                <a:tc>
                  <a:txBody>
                    <a:bodyPr/>
                    <a:lstStyle/>
                    <a:p>
                      <a:pPr algn="ctr"/>
                      <a:r>
                        <a:rPr lang="en-GB" sz="1200" b="1" dirty="0">
                          <a:latin typeface="Century Gothic" panose="020B0502020202020204" pitchFamily="34" charset="0"/>
                        </a:rPr>
                        <a:t>Raptor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4261503"/>
                  </a:ext>
                </a:extLst>
              </a:tr>
              <a:tr h="329322">
                <a:tc>
                  <a:txBody>
                    <a:bodyPr/>
                    <a:lstStyle/>
                    <a:p>
                      <a:pPr algn="ctr"/>
                      <a:r>
                        <a:rPr lang="en-GB" sz="1200" b="1" dirty="0">
                          <a:latin typeface="Century Gothic" panose="020B0502020202020204" pitchFamily="34" charset="0"/>
                        </a:rPr>
                        <a:t>Diplodocus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1686769"/>
                  </a:ext>
                </a:extLst>
              </a:tr>
            </a:tbl>
          </a:graphicData>
        </a:graphic>
      </p:graphicFrame>
      <p:grpSp>
        <p:nvGrpSpPr>
          <p:cNvPr id="90" name="Group 89">
            <a:extLst>
              <a:ext uri="{FF2B5EF4-FFF2-40B4-BE49-F238E27FC236}">
                <a16:creationId xmlns:a16="http://schemas.microsoft.com/office/drawing/2014/main" id="{C86C875E-4B81-4E13-8B9E-47EF161DF693}"/>
              </a:ext>
            </a:extLst>
          </p:cNvPr>
          <p:cNvGrpSpPr/>
          <p:nvPr/>
        </p:nvGrpSpPr>
        <p:grpSpPr>
          <a:xfrm>
            <a:off x="2294063" y="3467771"/>
            <a:ext cx="742860" cy="1190911"/>
            <a:chOff x="1980551" y="3023191"/>
            <a:chExt cx="702062" cy="945142"/>
          </a:xfrm>
        </p:grpSpPr>
        <p:grpSp>
          <p:nvGrpSpPr>
            <p:cNvPr id="91" name="Group 90">
              <a:extLst>
                <a:ext uri="{FF2B5EF4-FFF2-40B4-BE49-F238E27FC236}">
                  <a16:creationId xmlns:a16="http://schemas.microsoft.com/office/drawing/2014/main" id="{5F61BD09-1028-4F8B-8A52-58DF1A724381}"/>
                </a:ext>
              </a:extLst>
            </p:cNvPr>
            <p:cNvGrpSpPr/>
            <p:nvPr/>
          </p:nvGrpSpPr>
          <p:grpSpPr>
            <a:xfrm>
              <a:off x="1980551" y="3023191"/>
              <a:ext cx="139288" cy="151675"/>
              <a:chOff x="1483360" y="1524000"/>
              <a:chExt cx="298574" cy="325120"/>
            </a:xfrm>
          </p:grpSpPr>
          <p:cxnSp>
            <p:nvCxnSpPr>
              <p:cNvPr id="134" name="Straight Connector 133">
                <a:extLst>
                  <a:ext uri="{FF2B5EF4-FFF2-40B4-BE49-F238E27FC236}">
                    <a16:creationId xmlns:a16="http://schemas.microsoft.com/office/drawing/2014/main" id="{18BC0782-2119-4451-9898-4CBB54630955}"/>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EB6347A9-33CE-4E18-BEA4-CF92C25F799B}"/>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63912179-066F-47C4-BECC-392357023FC0}"/>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8A20F40C-189C-44D4-AF8D-C6DE82AE8CE7}"/>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8AB0F4AA-5042-4ABC-B126-0BD18341078E}"/>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2" name="Group 91">
              <a:extLst>
                <a:ext uri="{FF2B5EF4-FFF2-40B4-BE49-F238E27FC236}">
                  <a16:creationId xmlns:a16="http://schemas.microsoft.com/office/drawing/2014/main" id="{25F436A3-6331-400F-999A-BB376ED185B0}"/>
                </a:ext>
              </a:extLst>
            </p:cNvPr>
            <p:cNvGrpSpPr/>
            <p:nvPr/>
          </p:nvGrpSpPr>
          <p:grpSpPr>
            <a:xfrm>
              <a:off x="1980551" y="3288430"/>
              <a:ext cx="139288" cy="151675"/>
              <a:chOff x="1483360" y="1524000"/>
              <a:chExt cx="298574" cy="325120"/>
            </a:xfrm>
          </p:grpSpPr>
          <p:cxnSp>
            <p:nvCxnSpPr>
              <p:cNvPr id="129" name="Straight Connector 128">
                <a:extLst>
                  <a:ext uri="{FF2B5EF4-FFF2-40B4-BE49-F238E27FC236}">
                    <a16:creationId xmlns:a16="http://schemas.microsoft.com/office/drawing/2014/main" id="{474C663D-134B-4EA6-957D-E0C6C21BEF77}"/>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5B6C7972-5EE0-4C32-98B8-114E09AAF5F7}"/>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29DBB6D3-7B84-43D3-B7FE-6467EF121C4F}"/>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3B971C4A-3813-4BDE-ADA5-87B481E17ED1}"/>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789B8459-39FD-45CF-8656-EA2BC1DFBFFD}"/>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3" name="Group 92">
              <a:extLst>
                <a:ext uri="{FF2B5EF4-FFF2-40B4-BE49-F238E27FC236}">
                  <a16:creationId xmlns:a16="http://schemas.microsoft.com/office/drawing/2014/main" id="{330549E0-A0AD-46B2-964C-D6DBBBBC1A05}"/>
                </a:ext>
              </a:extLst>
            </p:cNvPr>
            <p:cNvGrpSpPr/>
            <p:nvPr/>
          </p:nvGrpSpPr>
          <p:grpSpPr>
            <a:xfrm>
              <a:off x="1980551" y="3558597"/>
              <a:ext cx="139288" cy="151675"/>
              <a:chOff x="1483360" y="1524000"/>
              <a:chExt cx="298574" cy="325120"/>
            </a:xfrm>
          </p:grpSpPr>
          <p:cxnSp>
            <p:nvCxnSpPr>
              <p:cNvPr id="124" name="Straight Connector 123">
                <a:extLst>
                  <a:ext uri="{FF2B5EF4-FFF2-40B4-BE49-F238E27FC236}">
                    <a16:creationId xmlns:a16="http://schemas.microsoft.com/office/drawing/2014/main" id="{BD274DDC-1BE3-4A88-A699-61C4A1C17C2A}"/>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C055804B-0BBC-493E-AE24-0DC0CF572132}"/>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B9B011F4-B7B2-467A-9CB0-6911B75F315D}"/>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7CD4EBC2-9ABB-4036-83E9-BA86507DF3AB}"/>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9CFB270-9D52-4EA6-AF7D-B96D707EAB94}"/>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4" name="Group 93">
              <a:extLst>
                <a:ext uri="{FF2B5EF4-FFF2-40B4-BE49-F238E27FC236}">
                  <a16:creationId xmlns:a16="http://schemas.microsoft.com/office/drawing/2014/main" id="{02EA5DD5-AE2A-4AA7-87F8-FB78F1BE40C4}"/>
                </a:ext>
              </a:extLst>
            </p:cNvPr>
            <p:cNvGrpSpPr/>
            <p:nvPr/>
          </p:nvGrpSpPr>
          <p:grpSpPr>
            <a:xfrm>
              <a:off x="2266059" y="3288430"/>
              <a:ext cx="139288" cy="151675"/>
              <a:chOff x="1483360" y="1524000"/>
              <a:chExt cx="298574" cy="325120"/>
            </a:xfrm>
          </p:grpSpPr>
          <p:cxnSp>
            <p:nvCxnSpPr>
              <p:cNvPr id="119" name="Straight Connector 118">
                <a:extLst>
                  <a:ext uri="{FF2B5EF4-FFF2-40B4-BE49-F238E27FC236}">
                    <a16:creationId xmlns:a16="http://schemas.microsoft.com/office/drawing/2014/main" id="{1EDAD09C-3D03-4B9A-A3CB-2C1C51796566}"/>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832DEF4D-AA97-4204-A2BD-5D5DCA134961}"/>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83196EA0-38F1-4D37-BCDE-D8B5DB1F1A91}"/>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0CABF711-8EBA-4182-AB47-428BD5FEB6A9}"/>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4DEBDC7-3F4D-45BA-9DF2-EA40F20D51B5}"/>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5" name="Group 94">
              <a:extLst>
                <a:ext uri="{FF2B5EF4-FFF2-40B4-BE49-F238E27FC236}">
                  <a16:creationId xmlns:a16="http://schemas.microsoft.com/office/drawing/2014/main" id="{237B57BD-C58D-4AC5-800B-6D00B063E35C}"/>
                </a:ext>
              </a:extLst>
            </p:cNvPr>
            <p:cNvGrpSpPr/>
            <p:nvPr/>
          </p:nvGrpSpPr>
          <p:grpSpPr>
            <a:xfrm>
              <a:off x="2266059" y="3558597"/>
              <a:ext cx="139288" cy="151675"/>
              <a:chOff x="1483360" y="1524000"/>
              <a:chExt cx="298574" cy="325120"/>
            </a:xfrm>
          </p:grpSpPr>
          <p:cxnSp>
            <p:nvCxnSpPr>
              <p:cNvPr id="114" name="Straight Connector 113">
                <a:extLst>
                  <a:ext uri="{FF2B5EF4-FFF2-40B4-BE49-F238E27FC236}">
                    <a16:creationId xmlns:a16="http://schemas.microsoft.com/office/drawing/2014/main" id="{114D3F5B-FA92-4959-8D1E-FCC17BD39320}"/>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2274111F-9593-4070-98B5-4BD5E1ADB0D3}"/>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3A748549-1C73-4F6E-82E9-2E8C144E9A41}"/>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354EB955-CA09-48B9-9AA4-5FCA4B19F690}"/>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EAF24C9A-CD1E-4CCD-9614-B271AE75EB77}"/>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6" name="Group 95">
              <a:extLst>
                <a:ext uri="{FF2B5EF4-FFF2-40B4-BE49-F238E27FC236}">
                  <a16:creationId xmlns:a16="http://schemas.microsoft.com/office/drawing/2014/main" id="{37D55776-116B-49E1-8519-1053DA035A82}"/>
                </a:ext>
              </a:extLst>
            </p:cNvPr>
            <p:cNvGrpSpPr/>
            <p:nvPr/>
          </p:nvGrpSpPr>
          <p:grpSpPr>
            <a:xfrm>
              <a:off x="2263163" y="3813932"/>
              <a:ext cx="139288" cy="151675"/>
              <a:chOff x="1483360" y="1524000"/>
              <a:chExt cx="298574" cy="325120"/>
            </a:xfrm>
          </p:grpSpPr>
          <p:cxnSp>
            <p:nvCxnSpPr>
              <p:cNvPr id="109" name="Straight Connector 108">
                <a:extLst>
                  <a:ext uri="{FF2B5EF4-FFF2-40B4-BE49-F238E27FC236}">
                    <a16:creationId xmlns:a16="http://schemas.microsoft.com/office/drawing/2014/main" id="{D5C2D362-CFD5-4ED5-94FE-004A6DCC75C5}"/>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4DB4EB5D-620D-40A5-A904-ACA9E7ACC7ED}"/>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C56B5261-96F2-4CB9-ADB2-84E3CD74F3BA}"/>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B5D958B7-ECB8-4CF3-9AE3-FB064B77D7F6}"/>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89B0E616-6AE6-447D-A937-4F0A389C2116}"/>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7" name="Group 96">
              <a:extLst>
                <a:ext uri="{FF2B5EF4-FFF2-40B4-BE49-F238E27FC236}">
                  <a16:creationId xmlns:a16="http://schemas.microsoft.com/office/drawing/2014/main" id="{EE50FF44-70D5-47FB-95EA-FACCF59A15A9}"/>
                </a:ext>
              </a:extLst>
            </p:cNvPr>
            <p:cNvGrpSpPr/>
            <p:nvPr/>
          </p:nvGrpSpPr>
          <p:grpSpPr>
            <a:xfrm>
              <a:off x="1980551" y="3816658"/>
              <a:ext cx="139288" cy="151675"/>
              <a:chOff x="1483360" y="1524000"/>
              <a:chExt cx="298574" cy="325120"/>
            </a:xfrm>
          </p:grpSpPr>
          <p:cxnSp>
            <p:nvCxnSpPr>
              <p:cNvPr id="104" name="Straight Connector 103">
                <a:extLst>
                  <a:ext uri="{FF2B5EF4-FFF2-40B4-BE49-F238E27FC236}">
                    <a16:creationId xmlns:a16="http://schemas.microsoft.com/office/drawing/2014/main" id="{FE3FA1FE-8895-43CA-B41B-80CDCEFFF215}"/>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399FC4FD-7491-4AA6-B190-3943280CB411}"/>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DD56C573-55F3-4C9D-B50A-E7F6CDDB4715}"/>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01D4D788-886D-4F7F-855B-363BD50913E6}"/>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245AA622-2FE5-414F-9141-F20FC6DB7CC0}"/>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8" name="Group 97">
              <a:extLst>
                <a:ext uri="{FF2B5EF4-FFF2-40B4-BE49-F238E27FC236}">
                  <a16:creationId xmlns:a16="http://schemas.microsoft.com/office/drawing/2014/main" id="{4BF70839-F760-4194-B917-3A59A743B1DB}"/>
                </a:ext>
              </a:extLst>
            </p:cNvPr>
            <p:cNvGrpSpPr/>
            <p:nvPr/>
          </p:nvGrpSpPr>
          <p:grpSpPr>
            <a:xfrm>
              <a:off x="2543325" y="3813932"/>
              <a:ext cx="139288" cy="151675"/>
              <a:chOff x="1483360" y="1524000"/>
              <a:chExt cx="298574" cy="325120"/>
            </a:xfrm>
          </p:grpSpPr>
          <p:cxnSp>
            <p:nvCxnSpPr>
              <p:cNvPr id="99" name="Straight Connector 98">
                <a:extLst>
                  <a:ext uri="{FF2B5EF4-FFF2-40B4-BE49-F238E27FC236}">
                    <a16:creationId xmlns:a16="http://schemas.microsoft.com/office/drawing/2014/main" id="{FF30937D-BAC4-43A2-BC0E-C04A3D2310D5}"/>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41011081-631F-4FD9-8D77-98CDF85B759C}"/>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A128ED53-1480-4183-9E41-324F83BFF7B5}"/>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5A75730-6100-41DA-A071-D856A2FD2713}"/>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69B5D99C-2086-455E-B722-024C67591681}"/>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59649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Create a bar chart using this tally chart.</a:t>
            </a:r>
          </a:p>
          <a:p>
            <a:pPr algn="ctr"/>
            <a:r>
              <a:rPr lang="en-GB" sz="2000" b="1" dirty="0">
                <a:solidFill>
                  <a:schemeClr val="tx1"/>
                </a:solidFill>
                <a:latin typeface="Century Gothic" panose="020B0502020202020204" pitchFamily="34" charset="0"/>
              </a:rPr>
              <a:t>Use a scale of 5 and add in the labels.</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25" name="Rectangle 24">
            <a:extLst>
              <a:ext uri="{FF2B5EF4-FFF2-40B4-BE49-F238E27FC236}">
                <a16:creationId xmlns:a16="http://schemas.microsoft.com/office/drawing/2014/main" id="{822B657C-5A12-4E2D-91BF-0CC32FF5F0C2}"/>
              </a:ext>
            </a:extLst>
          </p:cNvPr>
          <p:cNvSpPr/>
          <p:nvPr/>
        </p:nvSpPr>
        <p:spPr>
          <a:xfrm>
            <a:off x="4701107" y="1619250"/>
            <a:ext cx="3810482" cy="43815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6" name="Table 25">
            <a:extLst>
              <a:ext uri="{FF2B5EF4-FFF2-40B4-BE49-F238E27FC236}">
                <a16:creationId xmlns:a16="http://schemas.microsoft.com/office/drawing/2014/main" id="{D52B4C0B-06FB-41C7-9B70-FD4D6059161D}"/>
              </a:ext>
            </a:extLst>
          </p:cNvPr>
          <p:cNvGraphicFramePr>
            <a:graphicFrameLocks noGrp="1"/>
          </p:cNvGraphicFramePr>
          <p:nvPr>
            <p:extLst>
              <p:ext uri="{D42A27DB-BD31-4B8C-83A1-F6EECF244321}">
                <p14:modId xmlns:p14="http://schemas.microsoft.com/office/powerpoint/2010/main" val="2556328222"/>
              </p:ext>
            </p:extLst>
          </p:nvPr>
        </p:nvGraphicFramePr>
        <p:xfrm>
          <a:off x="5073455" y="1973076"/>
          <a:ext cx="3191056" cy="3451566"/>
        </p:xfrm>
        <a:graphic>
          <a:graphicData uri="http://schemas.openxmlformats.org/drawingml/2006/table">
            <a:tbl>
              <a:tblPr firstRow="1" bandRow="1">
                <a:tableStyleId>{2D5ABB26-0587-4C30-8999-92F81FD0307C}</a:tableStyleId>
              </a:tblPr>
              <a:tblGrid>
                <a:gridCol w="108000">
                  <a:extLst>
                    <a:ext uri="{9D8B030D-6E8A-4147-A177-3AD203B41FA5}">
                      <a16:colId xmlns:a16="http://schemas.microsoft.com/office/drawing/2014/main" val="2518481984"/>
                    </a:ext>
                  </a:extLst>
                </a:gridCol>
                <a:gridCol w="118579">
                  <a:extLst>
                    <a:ext uri="{9D8B030D-6E8A-4147-A177-3AD203B41FA5}">
                      <a16:colId xmlns:a16="http://schemas.microsoft.com/office/drawing/2014/main" val="2228897420"/>
                    </a:ext>
                  </a:extLst>
                </a:gridCol>
                <a:gridCol w="533606">
                  <a:extLst>
                    <a:ext uri="{9D8B030D-6E8A-4147-A177-3AD203B41FA5}">
                      <a16:colId xmlns:a16="http://schemas.microsoft.com/office/drawing/2014/main" val="1800539825"/>
                    </a:ext>
                  </a:extLst>
                </a:gridCol>
                <a:gridCol w="118579">
                  <a:extLst>
                    <a:ext uri="{9D8B030D-6E8A-4147-A177-3AD203B41FA5}">
                      <a16:colId xmlns:a16="http://schemas.microsoft.com/office/drawing/2014/main" val="1100021898"/>
                    </a:ext>
                  </a:extLst>
                </a:gridCol>
                <a:gridCol w="118579">
                  <a:extLst>
                    <a:ext uri="{9D8B030D-6E8A-4147-A177-3AD203B41FA5}">
                      <a16:colId xmlns:a16="http://schemas.microsoft.com/office/drawing/2014/main" val="3575605710"/>
                    </a:ext>
                  </a:extLst>
                </a:gridCol>
                <a:gridCol w="533606">
                  <a:extLst>
                    <a:ext uri="{9D8B030D-6E8A-4147-A177-3AD203B41FA5}">
                      <a16:colId xmlns:a16="http://schemas.microsoft.com/office/drawing/2014/main" val="2501181903"/>
                    </a:ext>
                  </a:extLst>
                </a:gridCol>
                <a:gridCol w="118579">
                  <a:extLst>
                    <a:ext uri="{9D8B030D-6E8A-4147-A177-3AD203B41FA5}">
                      <a16:colId xmlns:a16="http://schemas.microsoft.com/office/drawing/2014/main" val="3244750245"/>
                    </a:ext>
                  </a:extLst>
                </a:gridCol>
                <a:gridCol w="118579">
                  <a:extLst>
                    <a:ext uri="{9D8B030D-6E8A-4147-A177-3AD203B41FA5}">
                      <a16:colId xmlns:a16="http://schemas.microsoft.com/office/drawing/2014/main" val="2647548918"/>
                    </a:ext>
                  </a:extLst>
                </a:gridCol>
                <a:gridCol w="533606">
                  <a:extLst>
                    <a:ext uri="{9D8B030D-6E8A-4147-A177-3AD203B41FA5}">
                      <a16:colId xmlns:a16="http://schemas.microsoft.com/office/drawing/2014/main" val="4283775750"/>
                    </a:ext>
                  </a:extLst>
                </a:gridCol>
                <a:gridCol w="118579">
                  <a:extLst>
                    <a:ext uri="{9D8B030D-6E8A-4147-A177-3AD203B41FA5}">
                      <a16:colId xmlns:a16="http://schemas.microsoft.com/office/drawing/2014/main" val="1127285074"/>
                    </a:ext>
                  </a:extLst>
                </a:gridCol>
                <a:gridCol w="118579">
                  <a:extLst>
                    <a:ext uri="{9D8B030D-6E8A-4147-A177-3AD203B41FA5}">
                      <a16:colId xmlns:a16="http://schemas.microsoft.com/office/drawing/2014/main" val="29784472"/>
                    </a:ext>
                  </a:extLst>
                </a:gridCol>
                <a:gridCol w="533606">
                  <a:extLst>
                    <a:ext uri="{9D8B030D-6E8A-4147-A177-3AD203B41FA5}">
                      <a16:colId xmlns:a16="http://schemas.microsoft.com/office/drawing/2014/main" val="1133605429"/>
                    </a:ext>
                  </a:extLst>
                </a:gridCol>
                <a:gridCol w="118579">
                  <a:extLst>
                    <a:ext uri="{9D8B030D-6E8A-4147-A177-3AD203B41FA5}">
                      <a16:colId xmlns:a16="http://schemas.microsoft.com/office/drawing/2014/main" val="4264757769"/>
                    </a:ext>
                  </a:extLst>
                </a:gridCol>
              </a:tblGrid>
              <a:tr h="438294">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90167573"/>
                  </a:ext>
                </a:extLst>
              </a:tr>
              <a:tr h="438294">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01787038"/>
                  </a:ext>
                </a:extLst>
              </a:tr>
              <a:tr h="438294">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67438031"/>
                  </a:ext>
                </a:extLst>
              </a:tr>
              <a:tr h="438294">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73573266"/>
                  </a:ext>
                </a:extLst>
              </a:tr>
              <a:tr h="438294">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029623"/>
                  </a:ext>
                </a:extLst>
              </a:tr>
              <a:tr h="438294">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3493765"/>
                  </a:ext>
                </a:extLst>
              </a:tr>
              <a:tr h="328721">
                <a:tc rowSpan="2">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098156"/>
                  </a:ext>
                </a:extLst>
              </a:tr>
              <a:tr h="109573">
                <a:tc vMerge="1">
                  <a:txBody>
                    <a:bodyPr/>
                    <a:lstStyle/>
                    <a:p>
                      <a:endParaRPr lang="en-GB"/>
                    </a:p>
                  </a:txBody>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ct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5333007"/>
                  </a:ext>
                </a:extLst>
              </a:tr>
              <a:tr h="383508">
                <a:tc>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GB" sz="1050" b="1" dirty="0">
                          <a:solidFill>
                            <a:srgbClr val="FF0000"/>
                          </a:solidFill>
                          <a:latin typeface="Century Gothic" panose="020B0502020202020204" pitchFamily="34" charset="0"/>
                        </a:rPr>
                        <a:t>T-Rex</a:t>
                      </a:r>
                    </a:p>
                  </a:txBody>
                  <a:tcPr marL="0" marR="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r>
                        <a:rPr lang="en-GB" sz="1050" b="1" dirty="0">
                          <a:solidFill>
                            <a:srgbClr val="FF0000"/>
                          </a:solidFill>
                          <a:latin typeface="Century Gothic" panose="020B0502020202020204" pitchFamily="34" charset="0"/>
                        </a:rPr>
                        <a:t>Triceratops</a:t>
                      </a:r>
                    </a:p>
                  </a:txBody>
                  <a:tcPr marL="0" marR="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r>
                        <a:rPr lang="en-GB" sz="1050" b="1" dirty="0">
                          <a:solidFill>
                            <a:srgbClr val="FF0000"/>
                          </a:solidFill>
                          <a:latin typeface="Century Gothic" panose="020B0502020202020204" pitchFamily="34" charset="0"/>
                        </a:rPr>
                        <a:t>Raptor</a:t>
                      </a:r>
                    </a:p>
                  </a:txBody>
                  <a:tcPr marL="0" marR="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3">
                  <a:txBody>
                    <a:bodyPr/>
                    <a:lstStyle/>
                    <a:p>
                      <a:pPr algn="ctr"/>
                      <a:r>
                        <a:rPr lang="en-GB" sz="1050" b="1" dirty="0">
                          <a:solidFill>
                            <a:srgbClr val="FF0000"/>
                          </a:solidFill>
                          <a:latin typeface="Century Gothic" panose="020B0502020202020204" pitchFamily="34" charset="0"/>
                        </a:rPr>
                        <a:t>Diplodocus</a:t>
                      </a:r>
                    </a:p>
                  </a:txBody>
                  <a:tcPr marL="0" marR="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45598619"/>
                  </a:ext>
                </a:extLst>
              </a:tr>
            </a:tbl>
          </a:graphicData>
        </a:graphic>
      </p:graphicFrame>
      <p:graphicFrame>
        <p:nvGraphicFramePr>
          <p:cNvPr id="89" name="Table 88">
            <a:extLst>
              <a:ext uri="{FF2B5EF4-FFF2-40B4-BE49-F238E27FC236}">
                <a16:creationId xmlns:a16="http://schemas.microsoft.com/office/drawing/2014/main" id="{2767B1EA-2090-44F0-958A-06F4D9AC84FB}"/>
              </a:ext>
            </a:extLst>
          </p:cNvPr>
          <p:cNvGraphicFramePr>
            <a:graphicFrameLocks noGrp="1"/>
          </p:cNvGraphicFramePr>
          <p:nvPr>
            <p:extLst>
              <p:ext uri="{D42A27DB-BD31-4B8C-83A1-F6EECF244321}">
                <p14:modId xmlns:p14="http://schemas.microsoft.com/office/powerpoint/2010/main" val="3022808903"/>
              </p:ext>
            </p:extLst>
          </p:nvPr>
        </p:nvGraphicFramePr>
        <p:xfrm>
          <a:off x="977115" y="2928938"/>
          <a:ext cx="3580652" cy="1781998"/>
        </p:xfrm>
        <a:graphic>
          <a:graphicData uri="http://schemas.openxmlformats.org/drawingml/2006/table">
            <a:tbl>
              <a:tblPr firstRow="1" bandRow="1">
                <a:tableStyleId>{2D5ABB26-0587-4C30-8999-92F81FD0307C}</a:tableStyleId>
              </a:tblPr>
              <a:tblGrid>
                <a:gridCol w="1218945">
                  <a:extLst>
                    <a:ext uri="{9D8B030D-6E8A-4147-A177-3AD203B41FA5}">
                      <a16:colId xmlns:a16="http://schemas.microsoft.com/office/drawing/2014/main" val="3816114136"/>
                    </a:ext>
                  </a:extLst>
                </a:gridCol>
                <a:gridCol w="2361707">
                  <a:extLst>
                    <a:ext uri="{9D8B030D-6E8A-4147-A177-3AD203B41FA5}">
                      <a16:colId xmlns:a16="http://schemas.microsoft.com/office/drawing/2014/main" val="3489683818"/>
                    </a:ext>
                  </a:extLst>
                </a:gridCol>
              </a:tblGrid>
              <a:tr h="464710">
                <a:tc>
                  <a:txBody>
                    <a:bodyPr/>
                    <a:lstStyle/>
                    <a:p>
                      <a:pPr algn="ctr"/>
                      <a:r>
                        <a:rPr lang="en-GB" sz="1200" b="1" dirty="0">
                          <a:latin typeface="Century Gothic" panose="020B0502020202020204" pitchFamily="34" charset="0"/>
                        </a:rPr>
                        <a:t>Favourite Dinosaur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1" dirty="0">
                          <a:latin typeface="Century Gothic" panose="020B0502020202020204" pitchFamily="34" charset="0"/>
                        </a:rPr>
                        <a:t>Number of Children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9712331"/>
                  </a:ext>
                </a:extLst>
              </a:tr>
              <a:tr h="329322">
                <a:tc>
                  <a:txBody>
                    <a:bodyPr/>
                    <a:lstStyle/>
                    <a:p>
                      <a:pPr algn="ctr"/>
                      <a:r>
                        <a:rPr lang="en-GB" sz="1200" b="1" dirty="0">
                          <a:latin typeface="Century Gothic" panose="020B0502020202020204" pitchFamily="34" charset="0"/>
                        </a:rPr>
                        <a:t>T-Rex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100696"/>
                  </a:ext>
                </a:extLst>
              </a:tr>
              <a:tr h="329322">
                <a:tc>
                  <a:txBody>
                    <a:bodyPr/>
                    <a:lstStyle/>
                    <a:p>
                      <a:pPr algn="ctr"/>
                      <a:r>
                        <a:rPr lang="en-GB" sz="1200" b="1" dirty="0">
                          <a:latin typeface="Century Gothic" panose="020B0502020202020204" pitchFamily="34" charset="0"/>
                        </a:rPr>
                        <a:t>Triceratops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974407"/>
                  </a:ext>
                </a:extLst>
              </a:tr>
              <a:tr h="329322">
                <a:tc>
                  <a:txBody>
                    <a:bodyPr/>
                    <a:lstStyle/>
                    <a:p>
                      <a:pPr algn="ctr"/>
                      <a:r>
                        <a:rPr lang="en-GB" sz="1200" b="1" dirty="0">
                          <a:latin typeface="Century Gothic" panose="020B0502020202020204" pitchFamily="34" charset="0"/>
                        </a:rPr>
                        <a:t>Raptor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4261503"/>
                  </a:ext>
                </a:extLst>
              </a:tr>
              <a:tr h="329322">
                <a:tc>
                  <a:txBody>
                    <a:bodyPr/>
                    <a:lstStyle/>
                    <a:p>
                      <a:pPr algn="ctr"/>
                      <a:r>
                        <a:rPr lang="en-GB" sz="1200" b="1" dirty="0">
                          <a:latin typeface="Century Gothic" panose="020B0502020202020204" pitchFamily="34" charset="0"/>
                        </a:rPr>
                        <a:t>Diplodocus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1686769"/>
                  </a:ext>
                </a:extLst>
              </a:tr>
            </a:tbl>
          </a:graphicData>
        </a:graphic>
      </p:graphicFrame>
      <p:grpSp>
        <p:nvGrpSpPr>
          <p:cNvPr id="90" name="Group 89">
            <a:extLst>
              <a:ext uri="{FF2B5EF4-FFF2-40B4-BE49-F238E27FC236}">
                <a16:creationId xmlns:a16="http://schemas.microsoft.com/office/drawing/2014/main" id="{C86C875E-4B81-4E13-8B9E-47EF161DF693}"/>
              </a:ext>
            </a:extLst>
          </p:cNvPr>
          <p:cNvGrpSpPr/>
          <p:nvPr/>
        </p:nvGrpSpPr>
        <p:grpSpPr>
          <a:xfrm>
            <a:off x="2294063" y="3467771"/>
            <a:ext cx="742860" cy="1190911"/>
            <a:chOff x="1980551" y="3023191"/>
            <a:chExt cx="702062" cy="945142"/>
          </a:xfrm>
        </p:grpSpPr>
        <p:grpSp>
          <p:nvGrpSpPr>
            <p:cNvPr id="91" name="Group 90">
              <a:extLst>
                <a:ext uri="{FF2B5EF4-FFF2-40B4-BE49-F238E27FC236}">
                  <a16:creationId xmlns:a16="http://schemas.microsoft.com/office/drawing/2014/main" id="{5F61BD09-1028-4F8B-8A52-58DF1A724381}"/>
                </a:ext>
              </a:extLst>
            </p:cNvPr>
            <p:cNvGrpSpPr/>
            <p:nvPr/>
          </p:nvGrpSpPr>
          <p:grpSpPr>
            <a:xfrm>
              <a:off x="1980551" y="3023191"/>
              <a:ext cx="139288" cy="151675"/>
              <a:chOff x="1483360" y="1524000"/>
              <a:chExt cx="298574" cy="325120"/>
            </a:xfrm>
          </p:grpSpPr>
          <p:cxnSp>
            <p:nvCxnSpPr>
              <p:cNvPr id="134" name="Straight Connector 133">
                <a:extLst>
                  <a:ext uri="{FF2B5EF4-FFF2-40B4-BE49-F238E27FC236}">
                    <a16:creationId xmlns:a16="http://schemas.microsoft.com/office/drawing/2014/main" id="{18BC0782-2119-4451-9898-4CBB54630955}"/>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EB6347A9-33CE-4E18-BEA4-CF92C25F799B}"/>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63912179-066F-47C4-BECC-392357023FC0}"/>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8A20F40C-189C-44D4-AF8D-C6DE82AE8CE7}"/>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8AB0F4AA-5042-4ABC-B126-0BD18341078E}"/>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2" name="Group 91">
              <a:extLst>
                <a:ext uri="{FF2B5EF4-FFF2-40B4-BE49-F238E27FC236}">
                  <a16:creationId xmlns:a16="http://schemas.microsoft.com/office/drawing/2014/main" id="{25F436A3-6331-400F-999A-BB376ED185B0}"/>
                </a:ext>
              </a:extLst>
            </p:cNvPr>
            <p:cNvGrpSpPr/>
            <p:nvPr/>
          </p:nvGrpSpPr>
          <p:grpSpPr>
            <a:xfrm>
              <a:off x="1980551" y="3288430"/>
              <a:ext cx="139288" cy="151675"/>
              <a:chOff x="1483360" y="1524000"/>
              <a:chExt cx="298574" cy="325120"/>
            </a:xfrm>
          </p:grpSpPr>
          <p:cxnSp>
            <p:nvCxnSpPr>
              <p:cNvPr id="129" name="Straight Connector 128">
                <a:extLst>
                  <a:ext uri="{FF2B5EF4-FFF2-40B4-BE49-F238E27FC236}">
                    <a16:creationId xmlns:a16="http://schemas.microsoft.com/office/drawing/2014/main" id="{474C663D-134B-4EA6-957D-E0C6C21BEF77}"/>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5B6C7972-5EE0-4C32-98B8-114E09AAF5F7}"/>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29DBB6D3-7B84-43D3-B7FE-6467EF121C4F}"/>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3B971C4A-3813-4BDE-ADA5-87B481E17ED1}"/>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789B8459-39FD-45CF-8656-EA2BC1DFBFFD}"/>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3" name="Group 92">
              <a:extLst>
                <a:ext uri="{FF2B5EF4-FFF2-40B4-BE49-F238E27FC236}">
                  <a16:creationId xmlns:a16="http://schemas.microsoft.com/office/drawing/2014/main" id="{330549E0-A0AD-46B2-964C-D6DBBBBC1A05}"/>
                </a:ext>
              </a:extLst>
            </p:cNvPr>
            <p:cNvGrpSpPr/>
            <p:nvPr/>
          </p:nvGrpSpPr>
          <p:grpSpPr>
            <a:xfrm>
              <a:off x="1980551" y="3558597"/>
              <a:ext cx="139288" cy="151675"/>
              <a:chOff x="1483360" y="1524000"/>
              <a:chExt cx="298574" cy="325120"/>
            </a:xfrm>
          </p:grpSpPr>
          <p:cxnSp>
            <p:nvCxnSpPr>
              <p:cNvPr id="124" name="Straight Connector 123">
                <a:extLst>
                  <a:ext uri="{FF2B5EF4-FFF2-40B4-BE49-F238E27FC236}">
                    <a16:creationId xmlns:a16="http://schemas.microsoft.com/office/drawing/2014/main" id="{BD274DDC-1BE3-4A88-A699-61C4A1C17C2A}"/>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C055804B-0BBC-493E-AE24-0DC0CF572132}"/>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B9B011F4-B7B2-467A-9CB0-6911B75F315D}"/>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7CD4EBC2-9ABB-4036-83E9-BA86507DF3AB}"/>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9CFB270-9D52-4EA6-AF7D-B96D707EAB94}"/>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4" name="Group 93">
              <a:extLst>
                <a:ext uri="{FF2B5EF4-FFF2-40B4-BE49-F238E27FC236}">
                  <a16:creationId xmlns:a16="http://schemas.microsoft.com/office/drawing/2014/main" id="{02EA5DD5-AE2A-4AA7-87F8-FB78F1BE40C4}"/>
                </a:ext>
              </a:extLst>
            </p:cNvPr>
            <p:cNvGrpSpPr/>
            <p:nvPr/>
          </p:nvGrpSpPr>
          <p:grpSpPr>
            <a:xfrm>
              <a:off x="2266059" y="3288430"/>
              <a:ext cx="139288" cy="151675"/>
              <a:chOff x="1483360" y="1524000"/>
              <a:chExt cx="298574" cy="325120"/>
            </a:xfrm>
          </p:grpSpPr>
          <p:cxnSp>
            <p:nvCxnSpPr>
              <p:cNvPr id="119" name="Straight Connector 118">
                <a:extLst>
                  <a:ext uri="{FF2B5EF4-FFF2-40B4-BE49-F238E27FC236}">
                    <a16:creationId xmlns:a16="http://schemas.microsoft.com/office/drawing/2014/main" id="{1EDAD09C-3D03-4B9A-A3CB-2C1C51796566}"/>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832DEF4D-AA97-4204-A2BD-5D5DCA134961}"/>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83196EA0-38F1-4D37-BCDE-D8B5DB1F1A91}"/>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0CABF711-8EBA-4182-AB47-428BD5FEB6A9}"/>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4DEBDC7-3F4D-45BA-9DF2-EA40F20D51B5}"/>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5" name="Group 94">
              <a:extLst>
                <a:ext uri="{FF2B5EF4-FFF2-40B4-BE49-F238E27FC236}">
                  <a16:creationId xmlns:a16="http://schemas.microsoft.com/office/drawing/2014/main" id="{237B57BD-C58D-4AC5-800B-6D00B063E35C}"/>
                </a:ext>
              </a:extLst>
            </p:cNvPr>
            <p:cNvGrpSpPr/>
            <p:nvPr/>
          </p:nvGrpSpPr>
          <p:grpSpPr>
            <a:xfrm>
              <a:off x="2266059" y="3558597"/>
              <a:ext cx="139288" cy="151675"/>
              <a:chOff x="1483360" y="1524000"/>
              <a:chExt cx="298574" cy="325120"/>
            </a:xfrm>
          </p:grpSpPr>
          <p:cxnSp>
            <p:nvCxnSpPr>
              <p:cNvPr id="114" name="Straight Connector 113">
                <a:extLst>
                  <a:ext uri="{FF2B5EF4-FFF2-40B4-BE49-F238E27FC236}">
                    <a16:creationId xmlns:a16="http://schemas.microsoft.com/office/drawing/2014/main" id="{114D3F5B-FA92-4959-8D1E-FCC17BD39320}"/>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2274111F-9593-4070-98B5-4BD5E1ADB0D3}"/>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3A748549-1C73-4F6E-82E9-2E8C144E9A41}"/>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354EB955-CA09-48B9-9AA4-5FCA4B19F690}"/>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EAF24C9A-CD1E-4CCD-9614-B271AE75EB77}"/>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6" name="Group 95">
              <a:extLst>
                <a:ext uri="{FF2B5EF4-FFF2-40B4-BE49-F238E27FC236}">
                  <a16:creationId xmlns:a16="http://schemas.microsoft.com/office/drawing/2014/main" id="{37D55776-116B-49E1-8519-1053DA035A82}"/>
                </a:ext>
              </a:extLst>
            </p:cNvPr>
            <p:cNvGrpSpPr/>
            <p:nvPr/>
          </p:nvGrpSpPr>
          <p:grpSpPr>
            <a:xfrm>
              <a:off x="2263163" y="3813932"/>
              <a:ext cx="139288" cy="151675"/>
              <a:chOff x="1483360" y="1524000"/>
              <a:chExt cx="298574" cy="325120"/>
            </a:xfrm>
          </p:grpSpPr>
          <p:cxnSp>
            <p:nvCxnSpPr>
              <p:cNvPr id="109" name="Straight Connector 108">
                <a:extLst>
                  <a:ext uri="{FF2B5EF4-FFF2-40B4-BE49-F238E27FC236}">
                    <a16:creationId xmlns:a16="http://schemas.microsoft.com/office/drawing/2014/main" id="{D5C2D362-CFD5-4ED5-94FE-004A6DCC75C5}"/>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4DB4EB5D-620D-40A5-A904-ACA9E7ACC7ED}"/>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C56B5261-96F2-4CB9-ADB2-84E3CD74F3BA}"/>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B5D958B7-ECB8-4CF3-9AE3-FB064B77D7F6}"/>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89B0E616-6AE6-447D-A937-4F0A389C2116}"/>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7" name="Group 96">
              <a:extLst>
                <a:ext uri="{FF2B5EF4-FFF2-40B4-BE49-F238E27FC236}">
                  <a16:creationId xmlns:a16="http://schemas.microsoft.com/office/drawing/2014/main" id="{EE50FF44-70D5-47FB-95EA-FACCF59A15A9}"/>
                </a:ext>
              </a:extLst>
            </p:cNvPr>
            <p:cNvGrpSpPr/>
            <p:nvPr/>
          </p:nvGrpSpPr>
          <p:grpSpPr>
            <a:xfrm>
              <a:off x="1980551" y="3816658"/>
              <a:ext cx="139288" cy="151675"/>
              <a:chOff x="1483360" y="1524000"/>
              <a:chExt cx="298574" cy="325120"/>
            </a:xfrm>
          </p:grpSpPr>
          <p:cxnSp>
            <p:nvCxnSpPr>
              <p:cNvPr id="104" name="Straight Connector 103">
                <a:extLst>
                  <a:ext uri="{FF2B5EF4-FFF2-40B4-BE49-F238E27FC236}">
                    <a16:creationId xmlns:a16="http://schemas.microsoft.com/office/drawing/2014/main" id="{FE3FA1FE-8895-43CA-B41B-80CDCEFFF215}"/>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399FC4FD-7491-4AA6-B190-3943280CB411}"/>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DD56C573-55F3-4C9D-B50A-E7F6CDDB4715}"/>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01D4D788-886D-4F7F-855B-363BD50913E6}"/>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245AA622-2FE5-414F-9141-F20FC6DB7CC0}"/>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8" name="Group 97">
              <a:extLst>
                <a:ext uri="{FF2B5EF4-FFF2-40B4-BE49-F238E27FC236}">
                  <a16:creationId xmlns:a16="http://schemas.microsoft.com/office/drawing/2014/main" id="{4BF70839-F760-4194-B917-3A59A743B1DB}"/>
                </a:ext>
              </a:extLst>
            </p:cNvPr>
            <p:cNvGrpSpPr/>
            <p:nvPr/>
          </p:nvGrpSpPr>
          <p:grpSpPr>
            <a:xfrm>
              <a:off x="2543325" y="3813932"/>
              <a:ext cx="139288" cy="151675"/>
              <a:chOff x="1483360" y="1524000"/>
              <a:chExt cx="298574" cy="325120"/>
            </a:xfrm>
          </p:grpSpPr>
          <p:cxnSp>
            <p:nvCxnSpPr>
              <p:cNvPr id="99" name="Straight Connector 98">
                <a:extLst>
                  <a:ext uri="{FF2B5EF4-FFF2-40B4-BE49-F238E27FC236}">
                    <a16:creationId xmlns:a16="http://schemas.microsoft.com/office/drawing/2014/main" id="{FF30937D-BAC4-43A2-BC0E-C04A3D2310D5}"/>
                  </a:ext>
                </a:extLst>
              </p:cNvPr>
              <p:cNvCxnSpPr/>
              <p:nvPr/>
            </p:nvCxnSpPr>
            <p:spPr>
              <a:xfrm>
                <a:off x="1483360"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41011081-631F-4FD9-8D77-98CDF85B759C}"/>
                  </a:ext>
                </a:extLst>
              </p:cNvPr>
              <p:cNvCxnSpPr/>
              <p:nvPr/>
            </p:nvCxnSpPr>
            <p:spPr>
              <a:xfrm>
                <a:off x="1582884"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A128ED53-1480-4183-9E41-324F83BFF7B5}"/>
                  </a:ext>
                </a:extLst>
              </p:cNvPr>
              <p:cNvCxnSpPr/>
              <p:nvPr/>
            </p:nvCxnSpPr>
            <p:spPr>
              <a:xfrm>
                <a:off x="1682408"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5A75730-6100-41DA-A071-D856A2FD2713}"/>
                  </a:ext>
                </a:extLst>
              </p:cNvPr>
              <p:cNvCxnSpPr/>
              <p:nvPr/>
            </p:nvCxnSpPr>
            <p:spPr>
              <a:xfrm>
                <a:off x="1781933" y="1524000"/>
                <a:ext cx="0" cy="32512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69B5D99C-2086-455E-B722-024C67591681}"/>
                  </a:ext>
                </a:extLst>
              </p:cNvPr>
              <p:cNvCxnSpPr>
                <a:cxnSpLocks/>
              </p:cNvCxnSpPr>
              <p:nvPr/>
            </p:nvCxnSpPr>
            <p:spPr>
              <a:xfrm flipH="1" flipV="1">
                <a:off x="1483360" y="1524000"/>
                <a:ext cx="298574" cy="325120"/>
              </a:xfrm>
              <a:prstGeom prst="line">
                <a:avLst/>
              </a:prstGeom>
              <a:ln w="19050"/>
            </p:spPr>
            <p:style>
              <a:lnRef idx="1">
                <a:schemeClr val="dk1"/>
              </a:lnRef>
              <a:fillRef idx="0">
                <a:schemeClr val="dk1"/>
              </a:fillRef>
              <a:effectRef idx="0">
                <a:schemeClr val="dk1"/>
              </a:effectRef>
              <a:fontRef idx="minor">
                <a:schemeClr val="tx1"/>
              </a:fontRef>
            </p:style>
          </p:cxnSp>
        </p:grpSp>
      </p:grpSp>
      <p:graphicFrame>
        <p:nvGraphicFramePr>
          <p:cNvPr id="59" name="Table 58">
            <a:extLst>
              <a:ext uri="{FF2B5EF4-FFF2-40B4-BE49-F238E27FC236}">
                <a16:creationId xmlns:a16="http://schemas.microsoft.com/office/drawing/2014/main" id="{D56EFCBC-AC5A-40C3-9E79-5BE61BE17F6B}"/>
              </a:ext>
            </a:extLst>
          </p:cNvPr>
          <p:cNvGraphicFramePr>
            <a:graphicFrameLocks noGrp="1"/>
          </p:cNvGraphicFramePr>
          <p:nvPr>
            <p:extLst>
              <p:ext uri="{D42A27DB-BD31-4B8C-83A1-F6EECF244321}">
                <p14:modId xmlns:p14="http://schemas.microsoft.com/office/powerpoint/2010/main" val="4213261184"/>
              </p:ext>
            </p:extLst>
          </p:nvPr>
        </p:nvGraphicFramePr>
        <p:xfrm>
          <a:off x="4703075" y="1854369"/>
          <a:ext cx="352519" cy="3513600"/>
        </p:xfrm>
        <a:graphic>
          <a:graphicData uri="http://schemas.openxmlformats.org/drawingml/2006/table">
            <a:tbl>
              <a:tblPr firstRow="1" bandRow="1">
                <a:tableStyleId>{2D5ABB26-0587-4C30-8999-92F81FD0307C}</a:tableStyleId>
              </a:tblPr>
              <a:tblGrid>
                <a:gridCol w="352519">
                  <a:extLst>
                    <a:ext uri="{9D8B030D-6E8A-4147-A177-3AD203B41FA5}">
                      <a16:colId xmlns:a16="http://schemas.microsoft.com/office/drawing/2014/main" val="2629864076"/>
                    </a:ext>
                  </a:extLst>
                </a:gridCol>
              </a:tblGrid>
              <a:tr h="439200">
                <a:tc>
                  <a:txBody>
                    <a:bodyPr/>
                    <a:lstStyle/>
                    <a:p>
                      <a:pPr algn="r"/>
                      <a:r>
                        <a:rPr lang="en-GB" sz="1400" b="1" dirty="0">
                          <a:solidFill>
                            <a:srgbClr val="FF0000"/>
                          </a:solidFill>
                          <a:latin typeface="Century Gothic" panose="020B0502020202020204" pitchFamily="34" charset="0"/>
                        </a:rPr>
                        <a:t>35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06282"/>
                  </a:ext>
                </a:extLst>
              </a:tr>
              <a:tr h="439200">
                <a:tc>
                  <a:txBody>
                    <a:bodyPr/>
                    <a:lstStyle/>
                    <a:p>
                      <a:pPr algn="r"/>
                      <a:r>
                        <a:rPr lang="en-GB" sz="1400" b="1" dirty="0">
                          <a:solidFill>
                            <a:srgbClr val="FF0000"/>
                          </a:solidFill>
                          <a:latin typeface="Century Gothic" panose="020B0502020202020204" pitchFamily="34" charset="0"/>
                        </a:rPr>
                        <a:t>30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569461"/>
                  </a:ext>
                </a:extLst>
              </a:tr>
              <a:tr h="439200">
                <a:tc>
                  <a:txBody>
                    <a:bodyPr/>
                    <a:lstStyle/>
                    <a:p>
                      <a:pPr algn="r"/>
                      <a:r>
                        <a:rPr lang="en-GB" sz="1400" b="1" dirty="0">
                          <a:solidFill>
                            <a:srgbClr val="FF0000"/>
                          </a:solidFill>
                          <a:latin typeface="Century Gothic" panose="020B0502020202020204" pitchFamily="34" charset="0"/>
                        </a:rPr>
                        <a:t>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439200">
                <a:tc>
                  <a:txBody>
                    <a:bodyPr/>
                    <a:lstStyle/>
                    <a:p>
                      <a:pPr algn="r"/>
                      <a:r>
                        <a:rPr lang="en-GB" sz="1400" b="1" dirty="0">
                          <a:solidFill>
                            <a:srgbClr val="FF0000"/>
                          </a:solidFill>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439200">
                <a:tc>
                  <a:txBody>
                    <a:bodyPr/>
                    <a:lstStyle/>
                    <a:p>
                      <a:pPr algn="r"/>
                      <a:r>
                        <a:rPr lang="en-GB" sz="1400" b="1" dirty="0">
                          <a:solidFill>
                            <a:srgbClr val="FF0000"/>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439200">
                <a:tc>
                  <a:txBody>
                    <a:bodyPr/>
                    <a:lstStyle/>
                    <a:p>
                      <a:pPr algn="r"/>
                      <a:r>
                        <a:rPr lang="en-GB" sz="1400" b="1" dirty="0">
                          <a:solidFill>
                            <a:srgbClr val="FF0000"/>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439200">
                <a:tc>
                  <a:txBody>
                    <a:bodyPr/>
                    <a:lstStyle/>
                    <a:p>
                      <a:pPr algn="r"/>
                      <a:r>
                        <a:rPr lang="en-GB" sz="1400" b="1" dirty="0">
                          <a:solidFill>
                            <a:srgbClr val="FF0000"/>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439200">
                <a:tc>
                  <a:txBody>
                    <a:bodyPr/>
                    <a:lstStyle/>
                    <a:p>
                      <a:pPr algn="r"/>
                      <a:r>
                        <a:rPr lang="en-GB" sz="1400" b="1" dirty="0">
                          <a:solidFill>
                            <a:srgbClr val="FF0000"/>
                          </a:solidFill>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bl>
          </a:graphicData>
        </a:graphic>
      </p:graphicFrame>
      <p:sp>
        <p:nvSpPr>
          <p:cNvPr id="61" name="Rectangle 60">
            <a:extLst>
              <a:ext uri="{FF2B5EF4-FFF2-40B4-BE49-F238E27FC236}">
                <a16:creationId xmlns:a16="http://schemas.microsoft.com/office/drawing/2014/main" id="{709FE6FA-5CF3-46F1-BD7F-EB9B2DB9C5D7}"/>
              </a:ext>
            </a:extLst>
          </p:cNvPr>
          <p:cNvSpPr/>
          <p:nvPr/>
        </p:nvSpPr>
        <p:spPr>
          <a:xfrm>
            <a:off x="5299278" y="4598687"/>
            <a:ext cx="538793" cy="439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52E12AA2-56AD-4928-888A-8F33BE73025D}"/>
              </a:ext>
            </a:extLst>
          </p:cNvPr>
          <p:cNvSpPr/>
          <p:nvPr/>
        </p:nvSpPr>
        <p:spPr>
          <a:xfrm>
            <a:off x="6063894" y="4159487"/>
            <a:ext cx="538792" cy="878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2DE58B47-316C-4CEB-B976-6093AD473320}"/>
              </a:ext>
            </a:extLst>
          </p:cNvPr>
          <p:cNvSpPr/>
          <p:nvPr/>
        </p:nvSpPr>
        <p:spPr>
          <a:xfrm>
            <a:off x="6838448" y="4159487"/>
            <a:ext cx="538792" cy="878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5483B6C0-4E5B-43C6-BCAA-3334825D3AE0}"/>
              </a:ext>
            </a:extLst>
          </p:cNvPr>
          <p:cNvSpPr/>
          <p:nvPr/>
        </p:nvSpPr>
        <p:spPr>
          <a:xfrm>
            <a:off x="7602842" y="3720287"/>
            <a:ext cx="538792" cy="1317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598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bar chart shows favourite drinks.</a:t>
            </a: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More children like juice than tea, but fewer like juice than milk. Complete the bar chart showing how many children could like tea and juice.</a:t>
            </a:r>
          </a:p>
          <a:p>
            <a:pPr lvl="0" algn="ctr" defTabSz="514350">
              <a:defRPr/>
            </a:pP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2" name="Rectangle 1">
            <a:extLst>
              <a:ext uri="{FF2B5EF4-FFF2-40B4-BE49-F238E27FC236}">
                <a16:creationId xmlns:a16="http://schemas.microsoft.com/office/drawing/2014/main" id="{A6E5B310-DBAC-4CB5-A21C-4150F44359D7}"/>
              </a:ext>
            </a:extLst>
          </p:cNvPr>
          <p:cNvSpPr/>
          <p:nvPr/>
        </p:nvSpPr>
        <p:spPr>
          <a:xfrm>
            <a:off x="1438275" y="1276350"/>
            <a:ext cx="6219825" cy="33147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4562D40E-B665-47E1-AC45-258BEE54DCC8}"/>
              </a:ext>
            </a:extLst>
          </p:cNvPr>
          <p:cNvGraphicFramePr>
            <a:graphicFrameLocks noGrp="1"/>
          </p:cNvGraphicFramePr>
          <p:nvPr>
            <p:extLst>
              <p:ext uri="{D42A27DB-BD31-4B8C-83A1-F6EECF244321}">
                <p14:modId xmlns:p14="http://schemas.microsoft.com/office/powerpoint/2010/main" val="3956566705"/>
              </p:ext>
            </p:extLst>
          </p:nvPr>
        </p:nvGraphicFramePr>
        <p:xfrm>
          <a:off x="2073016" y="1793226"/>
          <a:ext cx="4956433" cy="2505968"/>
        </p:xfrm>
        <a:graphic>
          <a:graphicData uri="http://schemas.openxmlformats.org/drawingml/2006/table">
            <a:tbl>
              <a:tblPr firstRow="1" bandRow="1">
                <a:tableStyleId>{2D5ABB26-0587-4C30-8999-92F81FD0307C}</a:tableStyleId>
              </a:tblPr>
              <a:tblGrid>
                <a:gridCol w="108994">
                  <a:extLst>
                    <a:ext uri="{9D8B030D-6E8A-4147-A177-3AD203B41FA5}">
                      <a16:colId xmlns:a16="http://schemas.microsoft.com/office/drawing/2014/main" val="2134479284"/>
                    </a:ext>
                  </a:extLst>
                </a:gridCol>
                <a:gridCol w="108994">
                  <a:extLst>
                    <a:ext uri="{9D8B030D-6E8A-4147-A177-3AD203B41FA5}">
                      <a16:colId xmlns:a16="http://schemas.microsoft.com/office/drawing/2014/main" val="722389989"/>
                    </a:ext>
                  </a:extLst>
                </a:gridCol>
                <a:gridCol w="838695">
                  <a:extLst>
                    <a:ext uri="{9D8B030D-6E8A-4147-A177-3AD203B41FA5}">
                      <a16:colId xmlns:a16="http://schemas.microsoft.com/office/drawing/2014/main" val="2228897420"/>
                    </a:ext>
                  </a:extLst>
                </a:gridCol>
                <a:gridCol w="108994">
                  <a:extLst>
                    <a:ext uri="{9D8B030D-6E8A-4147-A177-3AD203B41FA5}">
                      <a16:colId xmlns:a16="http://schemas.microsoft.com/office/drawing/2014/main" val="3552427360"/>
                    </a:ext>
                  </a:extLst>
                </a:gridCol>
                <a:gridCol w="838695">
                  <a:extLst>
                    <a:ext uri="{9D8B030D-6E8A-4147-A177-3AD203B41FA5}">
                      <a16:colId xmlns:a16="http://schemas.microsoft.com/office/drawing/2014/main" val="3575605710"/>
                    </a:ext>
                  </a:extLst>
                </a:gridCol>
                <a:gridCol w="108994">
                  <a:extLst>
                    <a:ext uri="{9D8B030D-6E8A-4147-A177-3AD203B41FA5}">
                      <a16:colId xmlns:a16="http://schemas.microsoft.com/office/drawing/2014/main" val="1844313677"/>
                    </a:ext>
                  </a:extLst>
                </a:gridCol>
                <a:gridCol w="838695">
                  <a:extLst>
                    <a:ext uri="{9D8B030D-6E8A-4147-A177-3AD203B41FA5}">
                      <a16:colId xmlns:a16="http://schemas.microsoft.com/office/drawing/2014/main" val="2647548918"/>
                    </a:ext>
                  </a:extLst>
                </a:gridCol>
                <a:gridCol w="108994">
                  <a:extLst>
                    <a:ext uri="{9D8B030D-6E8A-4147-A177-3AD203B41FA5}">
                      <a16:colId xmlns:a16="http://schemas.microsoft.com/office/drawing/2014/main" val="3471168327"/>
                    </a:ext>
                  </a:extLst>
                </a:gridCol>
                <a:gridCol w="838695">
                  <a:extLst>
                    <a:ext uri="{9D8B030D-6E8A-4147-A177-3AD203B41FA5}">
                      <a16:colId xmlns:a16="http://schemas.microsoft.com/office/drawing/2014/main" val="29784472"/>
                    </a:ext>
                  </a:extLst>
                </a:gridCol>
                <a:gridCol w="108994">
                  <a:extLst>
                    <a:ext uri="{9D8B030D-6E8A-4147-A177-3AD203B41FA5}">
                      <a16:colId xmlns:a16="http://schemas.microsoft.com/office/drawing/2014/main" val="580473102"/>
                    </a:ext>
                  </a:extLst>
                </a:gridCol>
                <a:gridCol w="838695">
                  <a:extLst>
                    <a:ext uri="{9D8B030D-6E8A-4147-A177-3AD203B41FA5}">
                      <a16:colId xmlns:a16="http://schemas.microsoft.com/office/drawing/2014/main" val="3816958097"/>
                    </a:ext>
                  </a:extLst>
                </a:gridCol>
                <a:gridCol w="108994">
                  <a:extLst>
                    <a:ext uri="{9D8B030D-6E8A-4147-A177-3AD203B41FA5}">
                      <a16:colId xmlns:a16="http://schemas.microsoft.com/office/drawing/2014/main" val="4115609022"/>
                    </a:ext>
                  </a:extLst>
                </a:gridCol>
              </a:tblGrid>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569461"/>
                  </a:ext>
                </a:extLst>
              </a:tr>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500" b="1" dirty="0">
                        <a:latin typeface="Century Gothic" panose="020B0502020202020204" pitchFamily="34" charset="0"/>
                      </a:endParaRPr>
                    </a:p>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3573266"/>
                  </a:ext>
                </a:extLst>
              </a:tr>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029623"/>
                  </a:ext>
                </a:extLst>
              </a:tr>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313246">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b="1" dirty="0">
                          <a:latin typeface="Century Gothic" panose="020B0502020202020204" pitchFamily="34" charset="0"/>
                        </a:rPr>
                        <a:t>Milk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b="1" dirty="0">
                          <a:latin typeface="Century Gothic" panose="020B0502020202020204" pitchFamily="34" charset="0"/>
                        </a:rPr>
                        <a:t>Water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b="1" dirty="0">
                          <a:latin typeface="Century Gothic" panose="020B0502020202020204" pitchFamily="34" charset="0"/>
                        </a:rPr>
                        <a:t>Tea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b="1" dirty="0">
                          <a:latin typeface="Century Gothic" panose="020B0502020202020204" pitchFamily="34" charset="0"/>
                        </a:rPr>
                        <a:t>Juice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b="1" dirty="0">
                          <a:latin typeface="Century Gothic" panose="020B0502020202020204" pitchFamily="34" charset="0"/>
                        </a:rPr>
                        <a:t>Cola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12" name="Table 11">
            <a:extLst>
              <a:ext uri="{FF2B5EF4-FFF2-40B4-BE49-F238E27FC236}">
                <a16:creationId xmlns:a16="http://schemas.microsoft.com/office/drawing/2014/main" id="{9BA69975-C821-4AFE-A3B2-2C6874C9D89D}"/>
              </a:ext>
            </a:extLst>
          </p:cNvPr>
          <p:cNvGraphicFramePr>
            <a:graphicFrameLocks noGrp="1"/>
          </p:cNvGraphicFramePr>
          <p:nvPr>
            <p:extLst>
              <p:ext uri="{D42A27DB-BD31-4B8C-83A1-F6EECF244321}">
                <p14:modId xmlns:p14="http://schemas.microsoft.com/office/powerpoint/2010/main" val="941902103"/>
              </p:ext>
            </p:extLst>
          </p:nvPr>
        </p:nvGraphicFramePr>
        <p:xfrm>
          <a:off x="1803000" y="1695819"/>
          <a:ext cx="252000" cy="2505600"/>
        </p:xfrm>
        <a:graphic>
          <a:graphicData uri="http://schemas.openxmlformats.org/drawingml/2006/table">
            <a:tbl>
              <a:tblPr firstRow="1" bandRow="1">
                <a:tableStyleId>{2D5ABB26-0587-4C30-8999-92F81FD0307C}</a:tableStyleId>
              </a:tblPr>
              <a:tblGrid>
                <a:gridCol w="252000">
                  <a:extLst>
                    <a:ext uri="{9D8B030D-6E8A-4147-A177-3AD203B41FA5}">
                      <a16:colId xmlns:a16="http://schemas.microsoft.com/office/drawing/2014/main" val="2629864076"/>
                    </a:ext>
                  </a:extLst>
                </a:gridCol>
              </a:tblGrid>
              <a:tr h="313200">
                <a:tc>
                  <a:txBody>
                    <a:bodyPr/>
                    <a:lstStyle/>
                    <a:p>
                      <a:pPr algn="r"/>
                      <a:r>
                        <a:rPr lang="en-GB" sz="1200" b="1" dirty="0">
                          <a:latin typeface="Century Gothic" panose="020B0502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06282"/>
                  </a:ext>
                </a:extLst>
              </a:tr>
              <a:tr h="313200">
                <a:tc>
                  <a:txBody>
                    <a:bodyPr/>
                    <a:lstStyle/>
                    <a:p>
                      <a:pPr algn="r"/>
                      <a:r>
                        <a:rPr lang="en-GB" sz="1200" b="1" dirty="0">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569461"/>
                  </a:ext>
                </a:extLst>
              </a:tr>
              <a:tr h="313200">
                <a:tc>
                  <a:txBody>
                    <a:bodyPr/>
                    <a:lstStyle/>
                    <a:p>
                      <a:pPr algn="r"/>
                      <a:r>
                        <a:rPr lang="en-GB" sz="12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313200">
                <a:tc>
                  <a:txBody>
                    <a:bodyPr/>
                    <a:lstStyle/>
                    <a:p>
                      <a:pPr algn="r"/>
                      <a:r>
                        <a:rPr lang="en-GB" sz="12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313200">
                <a:tc>
                  <a:txBody>
                    <a:bodyPr/>
                    <a:lstStyle/>
                    <a:p>
                      <a:pPr algn="r"/>
                      <a:r>
                        <a:rPr lang="en-GB" sz="12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313200">
                <a:tc>
                  <a:txBody>
                    <a:bodyPr/>
                    <a:lstStyle/>
                    <a:p>
                      <a:pPr algn="r"/>
                      <a:r>
                        <a:rPr lang="en-GB" sz="12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313200">
                <a:tc>
                  <a:txBody>
                    <a:bodyPr/>
                    <a:lstStyle/>
                    <a:p>
                      <a:pPr algn="r"/>
                      <a:r>
                        <a:rPr lang="en-GB" sz="12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313200">
                <a:tc>
                  <a:txBody>
                    <a:bodyPr/>
                    <a:lstStyle/>
                    <a:p>
                      <a:pPr algn="r"/>
                      <a:r>
                        <a:rPr lang="en-GB" sz="12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bl>
          </a:graphicData>
        </a:graphic>
      </p:graphicFrame>
      <p:sp>
        <p:nvSpPr>
          <p:cNvPr id="16" name="Rectangle 15">
            <a:extLst>
              <a:ext uri="{FF2B5EF4-FFF2-40B4-BE49-F238E27FC236}">
                <a16:creationId xmlns:a16="http://schemas.microsoft.com/office/drawing/2014/main" id="{8A2884CF-538D-4033-B7F2-BD1DBE305A50}"/>
              </a:ext>
            </a:extLst>
          </p:cNvPr>
          <p:cNvSpPr/>
          <p:nvPr/>
        </p:nvSpPr>
        <p:spPr>
          <a:xfrm>
            <a:off x="2289454" y="1797217"/>
            <a:ext cx="838800" cy="2192400"/>
          </a:xfrm>
          <a:prstGeom prst="rect">
            <a:avLst/>
          </a:prstGeom>
          <a:solidFill>
            <a:srgbClr val="70AD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D3EE11CD-26A0-4B4A-80C8-CF54D21617B6}"/>
              </a:ext>
            </a:extLst>
          </p:cNvPr>
          <p:cNvSpPr/>
          <p:nvPr/>
        </p:nvSpPr>
        <p:spPr>
          <a:xfrm>
            <a:off x="3238345" y="2095501"/>
            <a:ext cx="838800" cy="1892386"/>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07536B9-669A-4202-9AC4-1322DB9C00AE}"/>
              </a:ext>
            </a:extLst>
          </p:cNvPr>
          <p:cNvSpPr/>
          <p:nvPr/>
        </p:nvSpPr>
        <p:spPr>
          <a:xfrm>
            <a:off x="6081326" y="3673314"/>
            <a:ext cx="838800" cy="314573"/>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748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bar chart shows favourite drinks.</a:t>
            </a: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defTabSz="514350">
              <a:defRPr/>
            </a:pPr>
            <a:endParaRPr lang="en-GB" sz="16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More children like juice than tea, but fewer like juice than milk. Complete the bar chart showing how many children could like tea and juice.</a:t>
            </a:r>
          </a:p>
          <a:p>
            <a:pPr lvl="0" algn="ctr" defTabSz="514350">
              <a:defRPr/>
            </a:pPr>
            <a:r>
              <a:rPr lang="en-GB" sz="2000" b="1" dirty="0">
                <a:solidFill>
                  <a:srgbClr val="FF0000"/>
                </a:solidFill>
                <a:latin typeface="Century Gothic" panose="020B0502020202020204" pitchFamily="34" charset="0"/>
              </a:rPr>
              <a:t>Various answers, for example: </a:t>
            </a:r>
          </a:p>
          <a:p>
            <a:pPr lvl="0" algn="ctr" defTabSz="514350">
              <a:defRPr/>
            </a:pPr>
            <a:r>
              <a:rPr lang="en-GB" sz="2000" b="1" dirty="0">
                <a:solidFill>
                  <a:srgbClr val="FF0000"/>
                </a:solidFill>
                <a:latin typeface="Century Gothic" panose="020B0502020202020204" pitchFamily="34" charset="0"/>
              </a:rPr>
              <a:t>10 children like tea and 12 children like juice.</a:t>
            </a:r>
          </a:p>
          <a:p>
            <a:pPr lvl="0" algn="ctr" defTabSz="514350">
              <a:defRPr/>
            </a:pP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2" name="Rectangle 1">
            <a:extLst>
              <a:ext uri="{FF2B5EF4-FFF2-40B4-BE49-F238E27FC236}">
                <a16:creationId xmlns:a16="http://schemas.microsoft.com/office/drawing/2014/main" id="{A6E5B310-DBAC-4CB5-A21C-4150F44359D7}"/>
              </a:ext>
            </a:extLst>
          </p:cNvPr>
          <p:cNvSpPr/>
          <p:nvPr/>
        </p:nvSpPr>
        <p:spPr>
          <a:xfrm>
            <a:off x="1438275" y="1276350"/>
            <a:ext cx="6219825" cy="33147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4562D40E-B665-47E1-AC45-258BEE54DCC8}"/>
              </a:ext>
            </a:extLst>
          </p:cNvPr>
          <p:cNvGraphicFramePr>
            <a:graphicFrameLocks noGrp="1"/>
          </p:cNvGraphicFramePr>
          <p:nvPr>
            <p:extLst>
              <p:ext uri="{D42A27DB-BD31-4B8C-83A1-F6EECF244321}">
                <p14:modId xmlns:p14="http://schemas.microsoft.com/office/powerpoint/2010/main" val="87786099"/>
              </p:ext>
            </p:extLst>
          </p:nvPr>
        </p:nvGraphicFramePr>
        <p:xfrm>
          <a:off x="2073016" y="1793226"/>
          <a:ext cx="4956433" cy="2505968"/>
        </p:xfrm>
        <a:graphic>
          <a:graphicData uri="http://schemas.openxmlformats.org/drawingml/2006/table">
            <a:tbl>
              <a:tblPr firstRow="1" bandRow="1">
                <a:tableStyleId>{2D5ABB26-0587-4C30-8999-92F81FD0307C}</a:tableStyleId>
              </a:tblPr>
              <a:tblGrid>
                <a:gridCol w="108994">
                  <a:extLst>
                    <a:ext uri="{9D8B030D-6E8A-4147-A177-3AD203B41FA5}">
                      <a16:colId xmlns:a16="http://schemas.microsoft.com/office/drawing/2014/main" val="2134479284"/>
                    </a:ext>
                  </a:extLst>
                </a:gridCol>
                <a:gridCol w="108994">
                  <a:extLst>
                    <a:ext uri="{9D8B030D-6E8A-4147-A177-3AD203B41FA5}">
                      <a16:colId xmlns:a16="http://schemas.microsoft.com/office/drawing/2014/main" val="722389989"/>
                    </a:ext>
                  </a:extLst>
                </a:gridCol>
                <a:gridCol w="838695">
                  <a:extLst>
                    <a:ext uri="{9D8B030D-6E8A-4147-A177-3AD203B41FA5}">
                      <a16:colId xmlns:a16="http://schemas.microsoft.com/office/drawing/2014/main" val="2228897420"/>
                    </a:ext>
                  </a:extLst>
                </a:gridCol>
                <a:gridCol w="108994">
                  <a:extLst>
                    <a:ext uri="{9D8B030D-6E8A-4147-A177-3AD203B41FA5}">
                      <a16:colId xmlns:a16="http://schemas.microsoft.com/office/drawing/2014/main" val="3552427360"/>
                    </a:ext>
                  </a:extLst>
                </a:gridCol>
                <a:gridCol w="838695">
                  <a:extLst>
                    <a:ext uri="{9D8B030D-6E8A-4147-A177-3AD203B41FA5}">
                      <a16:colId xmlns:a16="http://schemas.microsoft.com/office/drawing/2014/main" val="3575605710"/>
                    </a:ext>
                  </a:extLst>
                </a:gridCol>
                <a:gridCol w="108994">
                  <a:extLst>
                    <a:ext uri="{9D8B030D-6E8A-4147-A177-3AD203B41FA5}">
                      <a16:colId xmlns:a16="http://schemas.microsoft.com/office/drawing/2014/main" val="1844313677"/>
                    </a:ext>
                  </a:extLst>
                </a:gridCol>
                <a:gridCol w="838695">
                  <a:extLst>
                    <a:ext uri="{9D8B030D-6E8A-4147-A177-3AD203B41FA5}">
                      <a16:colId xmlns:a16="http://schemas.microsoft.com/office/drawing/2014/main" val="2647548918"/>
                    </a:ext>
                  </a:extLst>
                </a:gridCol>
                <a:gridCol w="108994">
                  <a:extLst>
                    <a:ext uri="{9D8B030D-6E8A-4147-A177-3AD203B41FA5}">
                      <a16:colId xmlns:a16="http://schemas.microsoft.com/office/drawing/2014/main" val="3471168327"/>
                    </a:ext>
                  </a:extLst>
                </a:gridCol>
                <a:gridCol w="838695">
                  <a:extLst>
                    <a:ext uri="{9D8B030D-6E8A-4147-A177-3AD203B41FA5}">
                      <a16:colId xmlns:a16="http://schemas.microsoft.com/office/drawing/2014/main" val="29784472"/>
                    </a:ext>
                  </a:extLst>
                </a:gridCol>
                <a:gridCol w="108994">
                  <a:extLst>
                    <a:ext uri="{9D8B030D-6E8A-4147-A177-3AD203B41FA5}">
                      <a16:colId xmlns:a16="http://schemas.microsoft.com/office/drawing/2014/main" val="580473102"/>
                    </a:ext>
                  </a:extLst>
                </a:gridCol>
                <a:gridCol w="838695">
                  <a:extLst>
                    <a:ext uri="{9D8B030D-6E8A-4147-A177-3AD203B41FA5}">
                      <a16:colId xmlns:a16="http://schemas.microsoft.com/office/drawing/2014/main" val="3816958097"/>
                    </a:ext>
                  </a:extLst>
                </a:gridCol>
                <a:gridCol w="108994">
                  <a:extLst>
                    <a:ext uri="{9D8B030D-6E8A-4147-A177-3AD203B41FA5}">
                      <a16:colId xmlns:a16="http://schemas.microsoft.com/office/drawing/2014/main" val="4115609022"/>
                    </a:ext>
                  </a:extLst>
                </a:gridCol>
              </a:tblGrid>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569461"/>
                  </a:ext>
                </a:extLst>
              </a:tr>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500" b="1" dirty="0">
                        <a:latin typeface="Century Gothic" panose="020B0502020202020204" pitchFamily="34" charset="0"/>
                      </a:endParaRPr>
                    </a:p>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3573266"/>
                  </a:ext>
                </a:extLst>
              </a:tr>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029623"/>
                  </a:ext>
                </a:extLst>
              </a:tr>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313246">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313246">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b="1" dirty="0">
                          <a:solidFill>
                            <a:schemeClr val="bg1">
                              <a:lumMod val="65000"/>
                            </a:schemeClr>
                          </a:solidFill>
                          <a:latin typeface="Century Gothic" panose="020B0502020202020204" pitchFamily="34" charset="0"/>
                        </a:rPr>
                        <a:t>Milk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b="1" dirty="0">
                          <a:solidFill>
                            <a:schemeClr val="bg1">
                              <a:lumMod val="65000"/>
                            </a:schemeClr>
                          </a:solidFill>
                          <a:latin typeface="Century Gothic" panose="020B0502020202020204" pitchFamily="34" charset="0"/>
                        </a:rPr>
                        <a:t>Water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b="1" dirty="0">
                          <a:solidFill>
                            <a:srgbClr val="FF0000"/>
                          </a:solidFill>
                          <a:latin typeface="Century Gothic" panose="020B0502020202020204" pitchFamily="34" charset="0"/>
                        </a:rPr>
                        <a:t>Tea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b="1" dirty="0">
                          <a:solidFill>
                            <a:srgbClr val="FF0000"/>
                          </a:solidFill>
                          <a:latin typeface="Century Gothic" panose="020B0502020202020204" pitchFamily="34" charset="0"/>
                        </a:rPr>
                        <a:t>Juice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bg1">
                              <a:lumMod val="65000"/>
                            </a:schemeClr>
                          </a:solidFill>
                          <a:latin typeface="Century Gothic" panose="020B0502020202020204" pitchFamily="34" charset="0"/>
                        </a:rPr>
                        <a:t>Cola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12" name="Table 11">
            <a:extLst>
              <a:ext uri="{FF2B5EF4-FFF2-40B4-BE49-F238E27FC236}">
                <a16:creationId xmlns:a16="http://schemas.microsoft.com/office/drawing/2014/main" id="{9BA69975-C821-4AFE-A3B2-2C6874C9D89D}"/>
              </a:ext>
            </a:extLst>
          </p:cNvPr>
          <p:cNvGraphicFramePr>
            <a:graphicFrameLocks noGrp="1"/>
          </p:cNvGraphicFramePr>
          <p:nvPr/>
        </p:nvGraphicFramePr>
        <p:xfrm>
          <a:off x="1803000" y="1695819"/>
          <a:ext cx="252000" cy="2505600"/>
        </p:xfrm>
        <a:graphic>
          <a:graphicData uri="http://schemas.openxmlformats.org/drawingml/2006/table">
            <a:tbl>
              <a:tblPr firstRow="1" bandRow="1">
                <a:tableStyleId>{2D5ABB26-0587-4C30-8999-92F81FD0307C}</a:tableStyleId>
              </a:tblPr>
              <a:tblGrid>
                <a:gridCol w="252000">
                  <a:extLst>
                    <a:ext uri="{9D8B030D-6E8A-4147-A177-3AD203B41FA5}">
                      <a16:colId xmlns:a16="http://schemas.microsoft.com/office/drawing/2014/main" val="2629864076"/>
                    </a:ext>
                  </a:extLst>
                </a:gridCol>
              </a:tblGrid>
              <a:tr h="313200">
                <a:tc>
                  <a:txBody>
                    <a:bodyPr/>
                    <a:lstStyle/>
                    <a:p>
                      <a:pPr algn="r"/>
                      <a:r>
                        <a:rPr lang="en-GB" sz="1200" b="1" dirty="0">
                          <a:latin typeface="Century Gothic" panose="020B0502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06282"/>
                  </a:ext>
                </a:extLst>
              </a:tr>
              <a:tr h="313200">
                <a:tc>
                  <a:txBody>
                    <a:bodyPr/>
                    <a:lstStyle/>
                    <a:p>
                      <a:pPr algn="r"/>
                      <a:r>
                        <a:rPr lang="en-GB" sz="1200" b="1" dirty="0">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569461"/>
                  </a:ext>
                </a:extLst>
              </a:tr>
              <a:tr h="313200">
                <a:tc>
                  <a:txBody>
                    <a:bodyPr/>
                    <a:lstStyle/>
                    <a:p>
                      <a:pPr algn="r"/>
                      <a:r>
                        <a:rPr lang="en-GB" sz="12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313200">
                <a:tc>
                  <a:txBody>
                    <a:bodyPr/>
                    <a:lstStyle/>
                    <a:p>
                      <a:pPr algn="r"/>
                      <a:r>
                        <a:rPr lang="en-GB" sz="12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313200">
                <a:tc>
                  <a:txBody>
                    <a:bodyPr/>
                    <a:lstStyle/>
                    <a:p>
                      <a:pPr algn="r"/>
                      <a:r>
                        <a:rPr lang="en-GB" sz="12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313200">
                <a:tc>
                  <a:txBody>
                    <a:bodyPr/>
                    <a:lstStyle/>
                    <a:p>
                      <a:pPr algn="r"/>
                      <a:r>
                        <a:rPr lang="en-GB" sz="12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313200">
                <a:tc>
                  <a:txBody>
                    <a:bodyPr/>
                    <a:lstStyle/>
                    <a:p>
                      <a:pPr algn="r"/>
                      <a:r>
                        <a:rPr lang="en-GB" sz="12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313200">
                <a:tc>
                  <a:txBody>
                    <a:bodyPr/>
                    <a:lstStyle/>
                    <a:p>
                      <a:pPr algn="r"/>
                      <a:r>
                        <a:rPr lang="en-GB" sz="12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bl>
          </a:graphicData>
        </a:graphic>
      </p:graphicFrame>
      <p:grpSp>
        <p:nvGrpSpPr>
          <p:cNvPr id="3" name="Group 2">
            <a:extLst>
              <a:ext uri="{FF2B5EF4-FFF2-40B4-BE49-F238E27FC236}">
                <a16:creationId xmlns:a16="http://schemas.microsoft.com/office/drawing/2014/main" id="{32D2500E-405B-4506-BF46-E7B3BFC99177}"/>
              </a:ext>
            </a:extLst>
          </p:cNvPr>
          <p:cNvGrpSpPr/>
          <p:nvPr/>
        </p:nvGrpSpPr>
        <p:grpSpPr>
          <a:xfrm>
            <a:off x="2289453" y="1797535"/>
            <a:ext cx="4630673" cy="2192400"/>
            <a:chOff x="2289453" y="1797535"/>
            <a:chExt cx="4630673" cy="2192400"/>
          </a:xfrm>
        </p:grpSpPr>
        <p:sp>
          <p:nvSpPr>
            <p:cNvPr id="14" name="Rectangle 13">
              <a:extLst>
                <a:ext uri="{FF2B5EF4-FFF2-40B4-BE49-F238E27FC236}">
                  <a16:creationId xmlns:a16="http://schemas.microsoft.com/office/drawing/2014/main" id="{002871C6-48A2-45CC-AC95-4BB0594D922C}"/>
                </a:ext>
              </a:extLst>
            </p:cNvPr>
            <p:cNvSpPr/>
            <p:nvPr/>
          </p:nvSpPr>
          <p:spPr>
            <a:xfrm>
              <a:off x="2289453" y="1797535"/>
              <a:ext cx="838800" cy="219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CA1C09A-493F-4F0B-AADF-F35341825452}"/>
                </a:ext>
              </a:extLst>
            </p:cNvPr>
            <p:cNvSpPr/>
            <p:nvPr/>
          </p:nvSpPr>
          <p:spPr>
            <a:xfrm>
              <a:off x="3238345" y="2095501"/>
              <a:ext cx="838800" cy="189238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342A22D-DBDF-4E43-8D90-70AA8E04CEAD}"/>
                </a:ext>
              </a:extLst>
            </p:cNvPr>
            <p:cNvSpPr/>
            <p:nvPr/>
          </p:nvSpPr>
          <p:spPr>
            <a:xfrm>
              <a:off x="5135784" y="2095499"/>
              <a:ext cx="838800" cy="189238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7A60AF4-88B8-4AE3-B9F3-B11777AD49DC}"/>
                </a:ext>
              </a:extLst>
            </p:cNvPr>
            <p:cNvSpPr/>
            <p:nvPr/>
          </p:nvSpPr>
          <p:spPr>
            <a:xfrm>
              <a:off x="4186896" y="2423742"/>
              <a:ext cx="838800" cy="156414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9FCA526-B71F-475E-8E60-3C7C3BCE5B1B}"/>
                </a:ext>
              </a:extLst>
            </p:cNvPr>
            <p:cNvSpPr/>
            <p:nvPr/>
          </p:nvSpPr>
          <p:spPr>
            <a:xfrm>
              <a:off x="6081326" y="3673314"/>
              <a:ext cx="838800" cy="31457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5072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2" name="Picture 31">
            <a:extLst>
              <a:ext uri="{FF2B5EF4-FFF2-40B4-BE49-F238E27FC236}">
                <a16:creationId xmlns:a16="http://schemas.microsoft.com/office/drawing/2014/main" id="{16B46213-8FD4-494E-A916-62C30DBFFB8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869" b="25535" l="12695" r="25159">
                        <a14:foregroundMark x1="15868" y1="20323" x2="16561" y2="20525"/>
                        <a14:foregroundMark x1="20485" y1="20566" x2="21177" y2="20646"/>
                        <a14:foregroundMark x1="17253" y1="24040" x2="16907" y2="24404"/>
                        <a14:foregroundMark x1="17080" y1="24121" x2="16965" y2="25010"/>
                        <a14:foregroundMark x1="17080" y1="25010" x2="19331" y2="25010"/>
                        <a14:foregroundMark x1="15753" y1="25455" x2="20658" y2="25535"/>
                        <a14:foregroundMark x1="18754" y1="15152" x2="19850" y2="14949"/>
                      </a14:backgroundRemoval>
                    </a14:imgEffect>
                  </a14:imgLayer>
                </a14:imgProps>
              </a:ext>
              <a:ext uri="{28A0092B-C50C-407E-A947-70E740481C1C}">
                <a14:useLocalDpi xmlns:a14="http://schemas.microsoft.com/office/drawing/2010/main" val="0"/>
              </a:ext>
            </a:extLst>
          </a:blip>
          <a:srcRect l="11151" t="13766" r="73100" b="74251"/>
          <a:stretch/>
        </p:blipFill>
        <p:spPr>
          <a:xfrm>
            <a:off x="7104825" y="4240252"/>
            <a:ext cx="747775" cy="812895"/>
          </a:xfrm>
          <a:prstGeom prst="rect">
            <a:avLst/>
          </a:prstGeom>
        </p:spPr>
      </p:pic>
      <p:pic>
        <p:nvPicPr>
          <p:cNvPr id="17" name="Picture 16">
            <a:extLst>
              <a:ext uri="{FF2B5EF4-FFF2-40B4-BE49-F238E27FC236}">
                <a16:creationId xmlns:a16="http://schemas.microsoft.com/office/drawing/2014/main" id="{EB26CEC2-B507-40B5-9BE1-66D5C9B93547}"/>
              </a:ext>
            </a:extLst>
          </p:cNvPr>
          <p:cNvPicPr>
            <a:picLocks noChangeAspect="1"/>
          </p:cNvPicPr>
          <p:nvPr/>
        </p:nvPicPr>
        <p:blipFill>
          <a:blip r:embed="rId6"/>
          <a:stretch>
            <a:fillRect/>
          </a:stretch>
        </p:blipFill>
        <p:spPr>
          <a:xfrm>
            <a:off x="115438" y="134780"/>
            <a:ext cx="8913124" cy="6322100"/>
          </a:xfrm>
          <a:prstGeom prst="rect">
            <a:avLst/>
          </a:prstGeom>
        </p:spPr>
      </p:pic>
      <p:sp>
        <p:nvSpPr>
          <p:cNvPr id="20" name="Rectangle 19">
            <a:extLst>
              <a:ext uri="{FF2B5EF4-FFF2-40B4-BE49-F238E27FC236}">
                <a16:creationId xmlns:a16="http://schemas.microsoft.com/office/drawing/2014/main" id="{EA69F91D-29C6-461D-B28C-D817BF4B15E7}"/>
              </a:ext>
            </a:extLst>
          </p:cNvPr>
          <p:cNvSpPr/>
          <p:nvPr/>
        </p:nvSpPr>
        <p:spPr>
          <a:xfrm>
            <a:off x="1665288" y="1276350"/>
            <a:ext cx="5813425" cy="2892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with Corners Rounded 24">
            <a:extLst>
              <a:ext uri="{FF2B5EF4-FFF2-40B4-BE49-F238E27FC236}">
                <a16:creationId xmlns:a16="http://schemas.microsoft.com/office/drawing/2014/main" id="{27F2AFE2-974A-4084-A106-8685D1E926E7}"/>
              </a:ext>
            </a:extLst>
          </p:cNvPr>
          <p:cNvSpPr/>
          <p:nvPr/>
        </p:nvSpPr>
        <p:spPr>
          <a:xfrm flipH="1">
            <a:off x="1754614" y="4295842"/>
            <a:ext cx="4863147" cy="663419"/>
          </a:xfrm>
          <a:prstGeom prst="wedgeRoundRectCallout">
            <a:avLst>
              <a:gd name="adj1" fmla="val -56411"/>
              <a:gd name="adj2" fmla="val 887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More children like athletics than games.</a:t>
            </a:r>
          </a:p>
        </p:txBody>
      </p:sp>
      <p:graphicFrame>
        <p:nvGraphicFramePr>
          <p:cNvPr id="26" name="Table 25">
            <a:extLst>
              <a:ext uri="{FF2B5EF4-FFF2-40B4-BE49-F238E27FC236}">
                <a16:creationId xmlns:a16="http://schemas.microsoft.com/office/drawing/2014/main" id="{E1C7DB38-206A-404B-A919-14B922217136}"/>
              </a:ext>
            </a:extLst>
          </p:cNvPr>
          <p:cNvGraphicFramePr>
            <a:graphicFrameLocks noGrp="1"/>
          </p:cNvGraphicFramePr>
          <p:nvPr>
            <p:extLst>
              <p:ext uri="{D42A27DB-BD31-4B8C-83A1-F6EECF244321}">
                <p14:modId xmlns:p14="http://schemas.microsoft.com/office/powerpoint/2010/main" val="1125427901"/>
              </p:ext>
            </p:extLst>
          </p:nvPr>
        </p:nvGraphicFramePr>
        <p:xfrm>
          <a:off x="2267994" y="1436764"/>
          <a:ext cx="187325" cy="2592000"/>
        </p:xfrm>
        <a:graphic>
          <a:graphicData uri="http://schemas.openxmlformats.org/drawingml/2006/table">
            <a:tbl>
              <a:tblPr firstRow="1" bandRow="1">
                <a:tableStyleId>{2D5ABB26-0587-4C30-8999-92F81FD0307C}</a:tableStyleId>
              </a:tblPr>
              <a:tblGrid>
                <a:gridCol w="187325">
                  <a:extLst>
                    <a:ext uri="{9D8B030D-6E8A-4147-A177-3AD203B41FA5}">
                      <a16:colId xmlns:a16="http://schemas.microsoft.com/office/drawing/2014/main" val="2629864076"/>
                    </a:ext>
                  </a:extLst>
                </a:gridCol>
              </a:tblGrid>
              <a:tr h="288000">
                <a:tc>
                  <a:txBody>
                    <a:bodyPr/>
                    <a:lstStyle/>
                    <a:p>
                      <a:pPr algn="r"/>
                      <a:r>
                        <a:rPr lang="en-GB" sz="1200" b="1" dirty="0">
                          <a:latin typeface="Century Gothic" panose="020B0502020202020204" pitchFamily="34" charset="0"/>
                        </a:rPr>
                        <a:t>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274175"/>
                  </a:ext>
                </a:extLst>
              </a:tr>
              <a:tr h="288000">
                <a:tc>
                  <a:txBody>
                    <a:bodyPr/>
                    <a:lstStyle/>
                    <a:p>
                      <a:pPr algn="r"/>
                      <a:r>
                        <a:rPr lang="en-GB" sz="1200" b="1" dirty="0">
                          <a:latin typeface="Century Gothic" panose="020B0502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908170"/>
                  </a:ext>
                </a:extLst>
              </a:tr>
              <a:tr h="288000">
                <a:tc>
                  <a:txBody>
                    <a:bodyPr/>
                    <a:lstStyle/>
                    <a:p>
                      <a:pPr algn="r"/>
                      <a:r>
                        <a:rPr lang="en-GB" sz="1200" b="1" dirty="0">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r"/>
                      <a:r>
                        <a:rPr lang="en-GB" sz="12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288000">
                <a:tc>
                  <a:txBody>
                    <a:bodyPr/>
                    <a:lstStyle/>
                    <a:p>
                      <a:pPr algn="r"/>
                      <a:r>
                        <a:rPr lang="en-GB" sz="12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288000">
                <a:tc>
                  <a:txBody>
                    <a:bodyPr/>
                    <a:lstStyle/>
                    <a:p>
                      <a:pPr algn="r"/>
                      <a:r>
                        <a:rPr lang="en-GB" sz="12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288000">
                <a:tc>
                  <a:txBody>
                    <a:bodyPr/>
                    <a:lstStyle/>
                    <a:p>
                      <a:pPr algn="r"/>
                      <a:r>
                        <a:rPr lang="en-GB" sz="12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288000">
                <a:tc>
                  <a:txBody>
                    <a:bodyPr/>
                    <a:lstStyle/>
                    <a:p>
                      <a:pPr algn="r"/>
                      <a:r>
                        <a:rPr lang="en-GB" sz="12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r h="288000">
                <a:tc>
                  <a:txBody>
                    <a:bodyPr/>
                    <a:lstStyle/>
                    <a:p>
                      <a:pPr algn="r"/>
                      <a:r>
                        <a:rPr lang="en-GB" sz="12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895378"/>
                  </a:ext>
                </a:extLst>
              </a:tr>
            </a:tbl>
          </a:graphicData>
        </a:graphic>
      </p:graphicFrame>
      <p:graphicFrame>
        <p:nvGraphicFramePr>
          <p:cNvPr id="28" name="Table 27">
            <a:extLst>
              <a:ext uri="{FF2B5EF4-FFF2-40B4-BE49-F238E27FC236}">
                <a16:creationId xmlns:a16="http://schemas.microsoft.com/office/drawing/2014/main" id="{0A83D986-8DDB-4726-AE41-5045BCBFBB84}"/>
              </a:ext>
            </a:extLst>
          </p:cNvPr>
          <p:cNvGraphicFramePr>
            <a:graphicFrameLocks noGrp="1"/>
          </p:cNvGraphicFramePr>
          <p:nvPr>
            <p:extLst>
              <p:ext uri="{D42A27DB-BD31-4B8C-83A1-F6EECF244321}">
                <p14:modId xmlns:p14="http://schemas.microsoft.com/office/powerpoint/2010/main" val="3854165006"/>
              </p:ext>
            </p:extLst>
          </p:nvPr>
        </p:nvGraphicFramePr>
        <p:xfrm>
          <a:off x="2562354" y="1504950"/>
          <a:ext cx="4019292" cy="2664000"/>
        </p:xfrm>
        <a:graphic>
          <a:graphicData uri="http://schemas.openxmlformats.org/drawingml/2006/table">
            <a:tbl>
              <a:tblPr firstRow="1" bandRow="1">
                <a:tableStyleId>{2D5ABB26-0587-4C30-8999-92F81FD0307C}</a:tableStyleId>
              </a:tblPr>
              <a:tblGrid>
                <a:gridCol w="69882">
                  <a:extLst>
                    <a:ext uri="{9D8B030D-6E8A-4147-A177-3AD203B41FA5}">
                      <a16:colId xmlns:a16="http://schemas.microsoft.com/office/drawing/2014/main" val="3666955345"/>
                    </a:ext>
                  </a:extLst>
                </a:gridCol>
                <a:gridCol w="69882">
                  <a:extLst>
                    <a:ext uri="{9D8B030D-6E8A-4147-A177-3AD203B41FA5}">
                      <a16:colId xmlns:a16="http://schemas.microsoft.com/office/drawing/2014/main" val="2542537516"/>
                    </a:ext>
                  </a:extLst>
                </a:gridCol>
                <a:gridCol w="900000">
                  <a:extLst>
                    <a:ext uri="{9D8B030D-6E8A-4147-A177-3AD203B41FA5}">
                      <a16:colId xmlns:a16="http://schemas.microsoft.com/office/drawing/2014/main" val="2228897420"/>
                    </a:ext>
                  </a:extLst>
                </a:gridCol>
                <a:gridCol w="69882">
                  <a:extLst>
                    <a:ext uri="{9D8B030D-6E8A-4147-A177-3AD203B41FA5}">
                      <a16:colId xmlns:a16="http://schemas.microsoft.com/office/drawing/2014/main" val="298153059"/>
                    </a:ext>
                  </a:extLst>
                </a:gridCol>
                <a:gridCol w="900000">
                  <a:extLst>
                    <a:ext uri="{9D8B030D-6E8A-4147-A177-3AD203B41FA5}">
                      <a16:colId xmlns:a16="http://schemas.microsoft.com/office/drawing/2014/main" val="3575605710"/>
                    </a:ext>
                  </a:extLst>
                </a:gridCol>
                <a:gridCol w="69882">
                  <a:extLst>
                    <a:ext uri="{9D8B030D-6E8A-4147-A177-3AD203B41FA5}">
                      <a16:colId xmlns:a16="http://schemas.microsoft.com/office/drawing/2014/main" val="704727100"/>
                    </a:ext>
                  </a:extLst>
                </a:gridCol>
                <a:gridCol w="900000">
                  <a:extLst>
                    <a:ext uri="{9D8B030D-6E8A-4147-A177-3AD203B41FA5}">
                      <a16:colId xmlns:a16="http://schemas.microsoft.com/office/drawing/2014/main" val="2647548918"/>
                    </a:ext>
                  </a:extLst>
                </a:gridCol>
                <a:gridCol w="69882">
                  <a:extLst>
                    <a:ext uri="{9D8B030D-6E8A-4147-A177-3AD203B41FA5}">
                      <a16:colId xmlns:a16="http://schemas.microsoft.com/office/drawing/2014/main" val="693980422"/>
                    </a:ext>
                  </a:extLst>
                </a:gridCol>
                <a:gridCol w="900000">
                  <a:extLst>
                    <a:ext uri="{9D8B030D-6E8A-4147-A177-3AD203B41FA5}">
                      <a16:colId xmlns:a16="http://schemas.microsoft.com/office/drawing/2014/main" val="29784472"/>
                    </a:ext>
                  </a:extLst>
                </a:gridCol>
                <a:gridCol w="69882">
                  <a:extLst>
                    <a:ext uri="{9D8B030D-6E8A-4147-A177-3AD203B41FA5}">
                      <a16:colId xmlns:a16="http://schemas.microsoft.com/office/drawing/2014/main" val="767779147"/>
                    </a:ext>
                  </a:extLst>
                </a:gridCol>
              </a:tblGrid>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47043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01055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360000">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Gym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Dance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Games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Athletics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pSp>
        <p:nvGrpSpPr>
          <p:cNvPr id="33" name="Group 32">
            <a:extLst>
              <a:ext uri="{FF2B5EF4-FFF2-40B4-BE49-F238E27FC236}">
                <a16:creationId xmlns:a16="http://schemas.microsoft.com/office/drawing/2014/main" id="{447BC6A5-3C8A-4FCF-9BA3-4A65FA31C475}"/>
              </a:ext>
            </a:extLst>
          </p:cNvPr>
          <p:cNvGrpSpPr/>
          <p:nvPr/>
        </p:nvGrpSpPr>
        <p:grpSpPr>
          <a:xfrm>
            <a:off x="2698067" y="2362200"/>
            <a:ext cx="3808193" cy="1445333"/>
            <a:chOff x="2910926" y="2362200"/>
            <a:chExt cx="3808193" cy="1445333"/>
          </a:xfrm>
        </p:grpSpPr>
        <p:sp>
          <p:nvSpPr>
            <p:cNvPr id="34" name="Rectangle 33">
              <a:extLst>
                <a:ext uri="{FF2B5EF4-FFF2-40B4-BE49-F238E27FC236}">
                  <a16:creationId xmlns:a16="http://schemas.microsoft.com/office/drawing/2014/main" id="{CA7F1030-C829-4415-A635-51558F1D12A5}"/>
                </a:ext>
              </a:extLst>
            </p:cNvPr>
            <p:cNvSpPr/>
            <p:nvPr/>
          </p:nvSpPr>
          <p:spPr>
            <a:xfrm>
              <a:off x="4850341" y="2933700"/>
              <a:ext cx="900000" cy="873832"/>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6415A10-895F-4918-8B9C-9E11948F0D73}"/>
                </a:ext>
              </a:extLst>
            </p:cNvPr>
            <p:cNvSpPr/>
            <p:nvPr/>
          </p:nvSpPr>
          <p:spPr>
            <a:xfrm>
              <a:off x="2910926" y="2655533"/>
              <a:ext cx="900000" cy="1152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57331DBF-317F-42B8-AE8B-0A6215AD0A88}"/>
                </a:ext>
              </a:extLst>
            </p:cNvPr>
            <p:cNvSpPr/>
            <p:nvPr/>
          </p:nvSpPr>
          <p:spPr>
            <a:xfrm>
              <a:off x="5819119" y="3228975"/>
              <a:ext cx="900000" cy="57855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5918AEF-370E-48AB-BF7A-3E40AB007782}"/>
                </a:ext>
              </a:extLst>
            </p:cNvPr>
            <p:cNvSpPr/>
            <p:nvPr/>
          </p:nvSpPr>
          <p:spPr>
            <a:xfrm>
              <a:off x="3879704" y="2362200"/>
              <a:ext cx="900000" cy="1440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Rectangle 37">
            <a:extLst>
              <a:ext uri="{FF2B5EF4-FFF2-40B4-BE49-F238E27FC236}">
                <a16:creationId xmlns:a16="http://schemas.microsoft.com/office/drawing/2014/main" id="{E892132E-DE42-4838-BE4D-AFEA5A5503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Ben interprets the bar chart below about favourite types of P.E.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a:p>
            <a:pPr lvl="0" algn="ct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43189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2" name="Picture 31">
            <a:extLst>
              <a:ext uri="{FF2B5EF4-FFF2-40B4-BE49-F238E27FC236}">
                <a16:creationId xmlns:a16="http://schemas.microsoft.com/office/drawing/2014/main" id="{16B46213-8FD4-494E-A916-62C30DBFFB8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869" b="25535" l="12695" r="25159">
                        <a14:foregroundMark x1="15868" y1="20323" x2="16561" y2="20525"/>
                        <a14:foregroundMark x1="20485" y1="20566" x2="21177" y2="20646"/>
                        <a14:foregroundMark x1="17253" y1="24040" x2="16907" y2="24404"/>
                        <a14:foregroundMark x1="17080" y1="24121" x2="16965" y2="25010"/>
                        <a14:foregroundMark x1="17080" y1="25010" x2="19331" y2="25010"/>
                        <a14:foregroundMark x1="15753" y1="25455" x2="20658" y2="25535"/>
                        <a14:foregroundMark x1="18754" y1="15152" x2="19850" y2="14949"/>
                      </a14:backgroundRemoval>
                    </a14:imgEffect>
                  </a14:imgLayer>
                </a14:imgProps>
              </a:ext>
              <a:ext uri="{28A0092B-C50C-407E-A947-70E740481C1C}">
                <a14:useLocalDpi xmlns:a14="http://schemas.microsoft.com/office/drawing/2010/main" val="0"/>
              </a:ext>
            </a:extLst>
          </a:blip>
          <a:srcRect l="11151" t="13766" r="73100" b="74251"/>
          <a:stretch/>
        </p:blipFill>
        <p:spPr>
          <a:xfrm>
            <a:off x="7104825" y="4240252"/>
            <a:ext cx="747775" cy="812895"/>
          </a:xfrm>
          <a:prstGeom prst="rect">
            <a:avLst/>
          </a:prstGeom>
        </p:spPr>
      </p:pic>
      <p:pic>
        <p:nvPicPr>
          <p:cNvPr id="17" name="Picture 16">
            <a:extLst>
              <a:ext uri="{FF2B5EF4-FFF2-40B4-BE49-F238E27FC236}">
                <a16:creationId xmlns:a16="http://schemas.microsoft.com/office/drawing/2014/main" id="{EB26CEC2-B507-40B5-9BE1-66D5C9B93547}"/>
              </a:ext>
            </a:extLst>
          </p:cNvPr>
          <p:cNvPicPr>
            <a:picLocks noChangeAspect="1"/>
          </p:cNvPicPr>
          <p:nvPr/>
        </p:nvPicPr>
        <p:blipFill>
          <a:blip r:embed="rId6"/>
          <a:stretch>
            <a:fillRect/>
          </a:stretch>
        </p:blipFill>
        <p:spPr>
          <a:xfrm>
            <a:off x="115438" y="134780"/>
            <a:ext cx="8913124" cy="6322100"/>
          </a:xfrm>
          <a:prstGeom prst="rect">
            <a:avLst/>
          </a:prstGeom>
        </p:spPr>
      </p:pic>
      <p:sp>
        <p:nvSpPr>
          <p:cNvPr id="20" name="Rectangle 19">
            <a:extLst>
              <a:ext uri="{FF2B5EF4-FFF2-40B4-BE49-F238E27FC236}">
                <a16:creationId xmlns:a16="http://schemas.microsoft.com/office/drawing/2014/main" id="{EA69F91D-29C6-461D-B28C-D817BF4B15E7}"/>
              </a:ext>
            </a:extLst>
          </p:cNvPr>
          <p:cNvSpPr/>
          <p:nvPr/>
        </p:nvSpPr>
        <p:spPr>
          <a:xfrm>
            <a:off x="1665288" y="1276350"/>
            <a:ext cx="5813425" cy="2892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with Corners Rounded 24">
            <a:extLst>
              <a:ext uri="{FF2B5EF4-FFF2-40B4-BE49-F238E27FC236}">
                <a16:creationId xmlns:a16="http://schemas.microsoft.com/office/drawing/2014/main" id="{27F2AFE2-974A-4084-A106-8685D1E926E7}"/>
              </a:ext>
            </a:extLst>
          </p:cNvPr>
          <p:cNvSpPr/>
          <p:nvPr/>
        </p:nvSpPr>
        <p:spPr>
          <a:xfrm flipH="1">
            <a:off x="1754614" y="4295842"/>
            <a:ext cx="4863147" cy="663419"/>
          </a:xfrm>
          <a:prstGeom prst="wedgeRoundRectCallout">
            <a:avLst>
              <a:gd name="adj1" fmla="val -56411"/>
              <a:gd name="adj2" fmla="val 887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More children like athletics than games.</a:t>
            </a:r>
          </a:p>
        </p:txBody>
      </p:sp>
      <p:graphicFrame>
        <p:nvGraphicFramePr>
          <p:cNvPr id="26" name="Table 25">
            <a:extLst>
              <a:ext uri="{FF2B5EF4-FFF2-40B4-BE49-F238E27FC236}">
                <a16:creationId xmlns:a16="http://schemas.microsoft.com/office/drawing/2014/main" id="{E1C7DB38-206A-404B-A919-14B922217136}"/>
              </a:ext>
            </a:extLst>
          </p:cNvPr>
          <p:cNvGraphicFramePr>
            <a:graphicFrameLocks noGrp="1"/>
          </p:cNvGraphicFramePr>
          <p:nvPr/>
        </p:nvGraphicFramePr>
        <p:xfrm>
          <a:off x="2267994" y="1436764"/>
          <a:ext cx="187325" cy="2592000"/>
        </p:xfrm>
        <a:graphic>
          <a:graphicData uri="http://schemas.openxmlformats.org/drawingml/2006/table">
            <a:tbl>
              <a:tblPr firstRow="1" bandRow="1">
                <a:tableStyleId>{2D5ABB26-0587-4C30-8999-92F81FD0307C}</a:tableStyleId>
              </a:tblPr>
              <a:tblGrid>
                <a:gridCol w="187325">
                  <a:extLst>
                    <a:ext uri="{9D8B030D-6E8A-4147-A177-3AD203B41FA5}">
                      <a16:colId xmlns:a16="http://schemas.microsoft.com/office/drawing/2014/main" val="2629864076"/>
                    </a:ext>
                  </a:extLst>
                </a:gridCol>
              </a:tblGrid>
              <a:tr h="288000">
                <a:tc>
                  <a:txBody>
                    <a:bodyPr/>
                    <a:lstStyle/>
                    <a:p>
                      <a:pPr algn="r"/>
                      <a:r>
                        <a:rPr lang="en-GB" sz="1200" b="1" dirty="0">
                          <a:latin typeface="Century Gothic" panose="020B0502020202020204" pitchFamily="34" charset="0"/>
                        </a:rPr>
                        <a:t>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274175"/>
                  </a:ext>
                </a:extLst>
              </a:tr>
              <a:tr h="288000">
                <a:tc>
                  <a:txBody>
                    <a:bodyPr/>
                    <a:lstStyle/>
                    <a:p>
                      <a:pPr algn="r"/>
                      <a:r>
                        <a:rPr lang="en-GB" sz="1200" b="1" dirty="0">
                          <a:latin typeface="Century Gothic" panose="020B0502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908170"/>
                  </a:ext>
                </a:extLst>
              </a:tr>
              <a:tr h="288000">
                <a:tc>
                  <a:txBody>
                    <a:bodyPr/>
                    <a:lstStyle/>
                    <a:p>
                      <a:pPr algn="r"/>
                      <a:r>
                        <a:rPr lang="en-GB" sz="1200" b="1" dirty="0">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r"/>
                      <a:r>
                        <a:rPr lang="en-GB" sz="12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288000">
                <a:tc>
                  <a:txBody>
                    <a:bodyPr/>
                    <a:lstStyle/>
                    <a:p>
                      <a:pPr algn="r"/>
                      <a:r>
                        <a:rPr lang="en-GB" sz="12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288000">
                <a:tc>
                  <a:txBody>
                    <a:bodyPr/>
                    <a:lstStyle/>
                    <a:p>
                      <a:pPr algn="r"/>
                      <a:r>
                        <a:rPr lang="en-GB" sz="12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288000">
                <a:tc>
                  <a:txBody>
                    <a:bodyPr/>
                    <a:lstStyle/>
                    <a:p>
                      <a:pPr algn="r"/>
                      <a:r>
                        <a:rPr lang="en-GB" sz="12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288000">
                <a:tc>
                  <a:txBody>
                    <a:bodyPr/>
                    <a:lstStyle/>
                    <a:p>
                      <a:pPr algn="r"/>
                      <a:r>
                        <a:rPr lang="en-GB" sz="12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r h="288000">
                <a:tc>
                  <a:txBody>
                    <a:bodyPr/>
                    <a:lstStyle/>
                    <a:p>
                      <a:pPr algn="r"/>
                      <a:r>
                        <a:rPr lang="en-GB" sz="12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895378"/>
                  </a:ext>
                </a:extLst>
              </a:tr>
            </a:tbl>
          </a:graphicData>
        </a:graphic>
      </p:graphicFrame>
      <p:graphicFrame>
        <p:nvGraphicFramePr>
          <p:cNvPr id="28" name="Table 27">
            <a:extLst>
              <a:ext uri="{FF2B5EF4-FFF2-40B4-BE49-F238E27FC236}">
                <a16:creationId xmlns:a16="http://schemas.microsoft.com/office/drawing/2014/main" id="{0A83D986-8DDB-4726-AE41-5045BCBFBB84}"/>
              </a:ext>
            </a:extLst>
          </p:cNvPr>
          <p:cNvGraphicFramePr>
            <a:graphicFrameLocks noGrp="1"/>
          </p:cNvGraphicFramePr>
          <p:nvPr/>
        </p:nvGraphicFramePr>
        <p:xfrm>
          <a:off x="2562354" y="1504950"/>
          <a:ext cx="4019292" cy="2664000"/>
        </p:xfrm>
        <a:graphic>
          <a:graphicData uri="http://schemas.openxmlformats.org/drawingml/2006/table">
            <a:tbl>
              <a:tblPr firstRow="1" bandRow="1">
                <a:tableStyleId>{2D5ABB26-0587-4C30-8999-92F81FD0307C}</a:tableStyleId>
              </a:tblPr>
              <a:tblGrid>
                <a:gridCol w="69882">
                  <a:extLst>
                    <a:ext uri="{9D8B030D-6E8A-4147-A177-3AD203B41FA5}">
                      <a16:colId xmlns:a16="http://schemas.microsoft.com/office/drawing/2014/main" val="3666955345"/>
                    </a:ext>
                  </a:extLst>
                </a:gridCol>
                <a:gridCol w="69882">
                  <a:extLst>
                    <a:ext uri="{9D8B030D-6E8A-4147-A177-3AD203B41FA5}">
                      <a16:colId xmlns:a16="http://schemas.microsoft.com/office/drawing/2014/main" val="2542537516"/>
                    </a:ext>
                  </a:extLst>
                </a:gridCol>
                <a:gridCol w="900000">
                  <a:extLst>
                    <a:ext uri="{9D8B030D-6E8A-4147-A177-3AD203B41FA5}">
                      <a16:colId xmlns:a16="http://schemas.microsoft.com/office/drawing/2014/main" val="2228897420"/>
                    </a:ext>
                  </a:extLst>
                </a:gridCol>
                <a:gridCol w="69882">
                  <a:extLst>
                    <a:ext uri="{9D8B030D-6E8A-4147-A177-3AD203B41FA5}">
                      <a16:colId xmlns:a16="http://schemas.microsoft.com/office/drawing/2014/main" val="298153059"/>
                    </a:ext>
                  </a:extLst>
                </a:gridCol>
                <a:gridCol w="900000">
                  <a:extLst>
                    <a:ext uri="{9D8B030D-6E8A-4147-A177-3AD203B41FA5}">
                      <a16:colId xmlns:a16="http://schemas.microsoft.com/office/drawing/2014/main" val="3575605710"/>
                    </a:ext>
                  </a:extLst>
                </a:gridCol>
                <a:gridCol w="69882">
                  <a:extLst>
                    <a:ext uri="{9D8B030D-6E8A-4147-A177-3AD203B41FA5}">
                      <a16:colId xmlns:a16="http://schemas.microsoft.com/office/drawing/2014/main" val="704727100"/>
                    </a:ext>
                  </a:extLst>
                </a:gridCol>
                <a:gridCol w="900000">
                  <a:extLst>
                    <a:ext uri="{9D8B030D-6E8A-4147-A177-3AD203B41FA5}">
                      <a16:colId xmlns:a16="http://schemas.microsoft.com/office/drawing/2014/main" val="2647548918"/>
                    </a:ext>
                  </a:extLst>
                </a:gridCol>
                <a:gridCol w="69882">
                  <a:extLst>
                    <a:ext uri="{9D8B030D-6E8A-4147-A177-3AD203B41FA5}">
                      <a16:colId xmlns:a16="http://schemas.microsoft.com/office/drawing/2014/main" val="693980422"/>
                    </a:ext>
                  </a:extLst>
                </a:gridCol>
                <a:gridCol w="900000">
                  <a:extLst>
                    <a:ext uri="{9D8B030D-6E8A-4147-A177-3AD203B41FA5}">
                      <a16:colId xmlns:a16="http://schemas.microsoft.com/office/drawing/2014/main" val="29784472"/>
                    </a:ext>
                  </a:extLst>
                </a:gridCol>
                <a:gridCol w="69882">
                  <a:extLst>
                    <a:ext uri="{9D8B030D-6E8A-4147-A177-3AD203B41FA5}">
                      <a16:colId xmlns:a16="http://schemas.microsoft.com/office/drawing/2014/main" val="767779147"/>
                    </a:ext>
                  </a:extLst>
                </a:gridCol>
              </a:tblGrid>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47043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01055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360000">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Gym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Dance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Games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Athletics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pSp>
        <p:nvGrpSpPr>
          <p:cNvPr id="33" name="Group 32">
            <a:extLst>
              <a:ext uri="{FF2B5EF4-FFF2-40B4-BE49-F238E27FC236}">
                <a16:creationId xmlns:a16="http://schemas.microsoft.com/office/drawing/2014/main" id="{447BC6A5-3C8A-4FCF-9BA3-4A65FA31C475}"/>
              </a:ext>
            </a:extLst>
          </p:cNvPr>
          <p:cNvGrpSpPr/>
          <p:nvPr/>
        </p:nvGrpSpPr>
        <p:grpSpPr>
          <a:xfrm>
            <a:off x="2698067" y="2362200"/>
            <a:ext cx="3808193" cy="1445333"/>
            <a:chOff x="2910926" y="2362200"/>
            <a:chExt cx="3808193" cy="1445333"/>
          </a:xfrm>
        </p:grpSpPr>
        <p:sp>
          <p:nvSpPr>
            <p:cNvPr id="34" name="Rectangle 33">
              <a:extLst>
                <a:ext uri="{FF2B5EF4-FFF2-40B4-BE49-F238E27FC236}">
                  <a16:creationId xmlns:a16="http://schemas.microsoft.com/office/drawing/2014/main" id="{CA7F1030-C829-4415-A635-51558F1D12A5}"/>
                </a:ext>
              </a:extLst>
            </p:cNvPr>
            <p:cNvSpPr/>
            <p:nvPr/>
          </p:nvSpPr>
          <p:spPr>
            <a:xfrm>
              <a:off x="4850341" y="2933700"/>
              <a:ext cx="900000" cy="873832"/>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6415A10-895F-4918-8B9C-9E11948F0D73}"/>
                </a:ext>
              </a:extLst>
            </p:cNvPr>
            <p:cNvSpPr/>
            <p:nvPr/>
          </p:nvSpPr>
          <p:spPr>
            <a:xfrm>
              <a:off x="2910926" y="2655533"/>
              <a:ext cx="900000" cy="1152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57331DBF-317F-42B8-AE8B-0A6215AD0A88}"/>
                </a:ext>
              </a:extLst>
            </p:cNvPr>
            <p:cNvSpPr/>
            <p:nvPr/>
          </p:nvSpPr>
          <p:spPr>
            <a:xfrm>
              <a:off x="5819119" y="3228975"/>
              <a:ext cx="900000" cy="57855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5918AEF-370E-48AB-BF7A-3E40AB007782}"/>
                </a:ext>
              </a:extLst>
            </p:cNvPr>
            <p:cNvSpPr/>
            <p:nvPr/>
          </p:nvSpPr>
          <p:spPr>
            <a:xfrm>
              <a:off x="3879704" y="2362200"/>
              <a:ext cx="900000" cy="1440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Rectangle 37">
            <a:extLst>
              <a:ext uri="{FF2B5EF4-FFF2-40B4-BE49-F238E27FC236}">
                <a16:creationId xmlns:a16="http://schemas.microsoft.com/office/drawing/2014/main" id="{E892132E-DE42-4838-BE4D-AFEA5A5503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Ben interprets the bar chart below about favourite types of P.E.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a:p>
            <a:r>
              <a:rPr lang="en-GB" sz="2000" b="1" dirty="0">
                <a:solidFill>
                  <a:schemeClr val="tx1"/>
                </a:solidFill>
                <a:latin typeface="Century Gothic" panose="020B0502020202020204" pitchFamily="34" charset="0"/>
                <a:sym typeface="Wingdings" panose="05000000000000000000" pitchFamily="2" charset="2"/>
              </a:rPr>
              <a:t>Ben is not correct because…</a:t>
            </a:r>
          </a:p>
          <a:p>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2242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2" name="Picture 31">
            <a:extLst>
              <a:ext uri="{FF2B5EF4-FFF2-40B4-BE49-F238E27FC236}">
                <a16:creationId xmlns:a16="http://schemas.microsoft.com/office/drawing/2014/main" id="{16B46213-8FD4-494E-A916-62C30DBFFB8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869" b="25535" l="12695" r="25159">
                        <a14:foregroundMark x1="15868" y1="20323" x2="16561" y2="20525"/>
                        <a14:foregroundMark x1="20485" y1="20566" x2="21177" y2="20646"/>
                        <a14:foregroundMark x1="17253" y1="24040" x2="16907" y2="24404"/>
                        <a14:foregroundMark x1="17080" y1="24121" x2="16965" y2="25010"/>
                        <a14:foregroundMark x1="17080" y1="25010" x2="19331" y2="25010"/>
                        <a14:foregroundMark x1="15753" y1="25455" x2="20658" y2="25535"/>
                        <a14:foregroundMark x1="18754" y1="15152" x2="19850" y2="14949"/>
                      </a14:backgroundRemoval>
                    </a14:imgEffect>
                  </a14:imgLayer>
                </a14:imgProps>
              </a:ext>
              <a:ext uri="{28A0092B-C50C-407E-A947-70E740481C1C}">
                <a14:useLocalDpi xmlns:a14="http://schemas.microsoft.com/office/drawing/2010/main" val="0"/>
              </a:ext>
            </a:extLst>
          </a:blip>
          <a:srcRect l="11151" t="13766" r="73100" b="74251"/>
          <a:stretch/>
        </p:blipFill>
        <p:spPr>
          <a:xfrm>
            <a:off x="7104825" y="4240252"/>
            <a:ext cx="747775" cy="812895"/>
          </a:xfrm>
          <a:prstGeom prst="rect">
            <a:avLst/>
          </a:prstGeom>
        </p:spPr>
      </p:pic>
      <p:pic>
        <p:nvPicPr>
          <p:cNvPr id="17" name="Picture 16">
            <a:extLst>
              <a:ext uri="{FF2B5EF4-FFF2-40B4-BE49-F238E27FC236}">
                <a16:creationId xmlns:a16="http://schemas.microsoft.com/office/drawing/2014/main" id="{EB26CEC2-B507-40B5-9BE1-66D5C9B93547}"/>
              </a:ext>
            </a:extLst>
          </p:cNvPr>
          <p:cNvPicPr>
            <a:picLocks noChangeAspect="1"/>
          </p:cNvPicPr>
          <p:nvPr/>
        </p:nvPicPr>
        <p:blipFill>
          <a:blip r:embed="rId6"/>
          <a:stretch>
            <a:fillRect/>
          </a:stretch>
        </p:blipFill>
        <p:spPr>
          <a:xfrm>
            <a:off x="115438" y="134780"/>
            <a:ext cx="8913124" cy="6322100"/>
          </a:xfrm>
          <a:prstGeom prst="rect">
            <a:avLst/>
          </a:prstGeom>
        </p:spPr>
      </p:pic>
      <p:sp>
        <p:nvSpPr>
          <p:cNvPr id="20" name="Rectangle 19">
            <a:extLst>
              <a:ext uri="{FF2B5EF4-FFF2-40B4-BE49-F238E27FC236}">
                <a16:creationId xmlns:a16="http://schemas.microsoft.com/office/drawing/2014/main" id="{EA69F91D-29C6-461D-B28C-D817BF4B15E7}"/>
              </a:ext>
            </a:extLst>
          </p:cNvPr>
          <p:cNvSpPr/>
          <p:nvPr/>
        </p:nvSpPr>
        <p:spPr>
          <a:xfrm>
            <a:off x="1665288" y="1276350"/>
            <a:ext cx="5813425" cy="2892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with Corners Rounded 24">
            <a:extLst>
              <a:ext uri="{FF2B5EF4-FFF2-40B4-BE49-F238E27FC236}">
                <a16:creationId xmlns:a16="http://schemas.microsoft.com/office/drawing/2014/main" id="{27F2AFE2-974A-4084-A106-8685D1E926E7}"/>
              </a:ext>
            </a:extLst>
          </p:cNvPr>
          <p:cNvSpPr/>
          <p:nvPr/>
        </p:nvSpPr>
        <p:spPr>
          <a:xfrm flipH="1">
            <a:off x="1754614" y="4295842"/>
            <a:ext cx="4863147" cy="663419"/>
          </a:xfrm>
          <a:prstGeom prst="wedgeRoundRectCallout">
            <a:avLst>
              <a:gd name="adj1" fmla="val -56411"/>
              <a:gd name="adj2" fmla="val 887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More children like athletics than games.</a:t>
            </a:r>
          </a:p>
        </p:txBody>
      </p:sp>
      <p:graphicFrame>
        <p:nvGraphicFramePr>
          <p:cNvPr id="26" name="Table 25">
            <a:extLst>
              <a:ext uri="{FF2B5EF4-FFF2-40B4-BE49-F238E27FC236}">
                <a16:creationId xmlns:a16="http://schemas.microsoft.com/office/drawing/2014/main" id="{E1C7DB38-206A-404B-A919-14B922217136}"/>
              </a:ext>
            </a:extLst>
          </p:cNvPr>
          <p:cNvGraphicFramePr>
            <a:graphicFrameLocks noGrp="1"/>
          </p:cNvGraphicFramePr>
          <p:nvPr/>
        </p:nvGraphicFramePr>
        <p:xfrm>
          <a:off x="2267994" y="1436764"/>
          <a:ext cx="187325" cy="2592000"/>
        </p:xfrm>
        <a:graphic>
          <a:graphicData uri="http://schemas.openxmlformats.org/drawingml/2006/table">
            <a:tbl>
              <a:tblPr firstRow="1" bandRow="1">
                <a:tableStyleId>{2D5ABB26-0587-4C30-8999-92F81FD0307C}</a:tableStyleId>
              </a:tblPr>
              <a:tblGrid>
                <a:gridCol w="187325">
                  <a:extLst>
                    <a:ext uri="{9D8B030D-6E8A-4147-A177-3AD203B41FA5}">
                      <a16:colId xmlns:a16="http://schemas.microsoft.com/office/drawing/2014/main" val="2629864076"/>
                    </a:ext>
                  </a:extLst>
                </a:gridCol>
              </a:tblGrid>
              <a:tr h="288000">
                <a:tc>
                  <a:txBody>
                    <a:bodyPr/>
                    <a:lstStyle/>
                    <a:p>
                      <a:pPr algn="r"/>
                      <a:r>
                        <a:rPr lang="en-GB" sz="1200" b="1" dirty="0">
                          <a:latin typeface="Century Gothic" panose="020B0502020202020204" pitchFamily="34" charset="0"/>
                        </a:rPr>
                        <a:t>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274175"/>
                  </a:ext>
                </a:extLst>
              </a:tr>
              <a:tr h="288000">
                <a:tc>
                  <a:txBody>
                    <a:bodyPr/>
                    <a:lstStyle/>
                    <a:p>
                      <a:pPr algn="r"/>
                      <a:r>
                        <a:rPr lang="en-GB" sz="1200" b="1" dirty="0">
                          <a:latin typeface="Century Gothic" panose="020B0502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908170"/>
                  </a:ext>
                </a:extLst>
              </a:tr>
              <a:tr h="288000">
                <a:tc>
                  <a:txBody>
                    <a:bodyPr/>
                    <a:lstStyle/>
                    <a:p>
                      <a:pPr algn="r"/>
                      <a:r>
                        <a:rPr lang="en-GB" sz="1200" b="1" dirty="0">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r"/>
                      <a:r>
                        <a:rPr lang="en-GB" sz="12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288000">
                <a:tc>
                  <a:txBody>
                    <a:bodyPr/>
                    <a:lstStyle/>
                    <a:p>
                      <a:pPr algn="r"/>
                      <a:r>
                        <a:rPr lang="en-GB" sz="12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288000">
                <a:tc>
                  <a:txBody>
                    <a:bodyPr/>
                    <a:lstStyle/>
                    <a:p>
                      <a:pPr algn="r"/>
                      <a:r>
                        <a:rPr lang="en-GB" sz="12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288000">
                <a:tc>
                  <a:txBody>
                    <a:bodyPr/>
                    <a:lstStyle/>
                    <a:p>
                      <a:pPr algn="r"/>
                      <a:r>
                        <a:rPr lang="en-GB" sz="12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288000">
                <a:tc>
                  <a:txBody>
                    <a:bodyPr/>
                    <a:lstStyle/>
                    <a:p>
                      <a:pPr algn="r"/>
                      <a:r>
                        <a:rPr lang="en-GB" sz="12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r h="288000">
                <a:tc>
                  <a:txBody>
                    <a:bodyPr/>
                    <a:lstStyle/>
                    <a:p>
                      <a:pPr algn="r"/>
                      <a:r>
                        <a:rPr lang="en-GB" sz="12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895378"/>
                  </a:ext>
                </a:extLst>
              </a:tr>
            </a:tbl>
          </a:graphicData>
        </a:graphic>
      </p:graphicFrame>
      <p:graphicFrame>
        <p:nvGraphicFramePr>
          <p:cNvPr id="28" name="Table 27">
            <a:extLst>
              <a:ext uri="{FF2B5EF4-FFF2-40B4-BE49-F238E27FC236}">
                <a16:creationId xmlns:a16="http://schemas.microsoft.com/office/drawing/2014/main" id="{0A83D986-8DDB-4726-AE41-5045BCBFBB84}"/>
              </a:ext>
            </a:extLst>
          </p:cNvPr>
          <p:cNvGraphicFramePr>
            <a:graphicFrameLocks noGrp="1"/>
          </p:cNvGraphicFramePr>
          <p:nvPr/>
        </p:nvGraphicFramePr>
        <p:xfrm>
          <a:off x="2562354" y="1504950"/>
          <a:ext cx="4019292" cy="2664000"/>
        </p:xfrm>
        <a:graphic>
          <a:graphicData uri="http://schemas.openxmlformats.org/drawingml/2006/table">
            <a:tbl>
              <a:tblPr firstRow="1" bandRow="1">
                <a:tableStyleId>{2D5ABB26-0587-4C30-8999-92F81FD0307C}</a:tableStyleId>
              </a:tblPr>
              <a:tblGrid>
                <a:gridCol w="69882">
                  <a:extLst>
                    <a:ext uri="{9D8B030D-6E8A-4147-A177-3AD203B41FA5}">
                      <a16:colId xmlns:a16="http://schemas.microsoft.com/office/drawing/2014/main" val="3666955345"/>
                    </a:ext>
                  </a:extLst>
                </a:gridCol>
                <a:gridCol w="69882">
                  <a:extLst>
                    <a:ext uri="{9D8B030D-6E8A-4147-A177-3AD203B41FA5}">
                      <a16:colId xmlns:a16="http://schemas.microsoft.com/office/drawing/2014/main" val="2542537516"/>
                    </a:ext>
                  </a:extLst>
                </a:gridCol>
                <a:gridCol w="900000">
                  <a:extLst>
                    <a:ext uri="{9D8B030D-6E8A-4147-A177-3AD203B41FA5}">
                      <a16:colId xmlns:a16="http://schemas.microsoft.com/office/drawing/2014/main" val="2228897420"/>
                    </a:ext>
                  </a:extLst>
                </a:gridCol>
                <a:gridCol w="69882">
                  <a:extLst>
                    <a:ext uri="{9D8B030D-6E8A-4147-A177-3AD203B41FA5}">
                      <a16:colId xmlns:a16="http://schemas.microsoft.com/office/drawing/2014/main" val="298153059"/>
                    </a:ext>
                  </a:extLst>
                </a:gridCol>
                <a:gridCol w="900000">
                  <a:extLst>
                    <a:ext uri="{9D8B030D-6E8A-4147-A177-3AD203B41FA5}">
                      <a16:colId xmlns:a16="http://schemas.microsoft.com/office/drawing/2014/main" val="3575605710"/>
                    </a:ext>
                  </a:extLst>
                </a:gridCol>
                <a:gridCol w="69882">
                  <a:extLst>
                    <a:ext uri="{9D8B030D-6E8A-4147-A177-3AD203B41FA5}">
                      <a16:colId xmlns:a16="http://schemas.microsoft.com/office/drawing/2014/main" val="704727100"/>
                    </a:ext>
                  </a:extLst>
                </a:gridCol>
                <a:gridCol w="900000">
                  <a:extLst>
                    <a:ext uri="{9D8B030D-6E8A-4147-A177-3AD203B41FA5}">
                      <a16:colId xmlns:a16="http://schemas.microsoft.com/office/drawing/2014/main" val="2647548918"/>
                    </a:ext>
                  </a:extLst>
                </a:gridCol>
                <a:gridCol w="69882">
                  <a:extLst>
                    <a:ext uri="{9D8B030D-6E8A-4147-A177-3AD203B41FA5}">
                      <a16:colId xmlns:a16="http://schemas.microsoft.com/office/drawing/2014/main" val="693980422"/>
                    </a:ext>
                  </a:extLst>
                </a:gridCol>
                <a:gridCol w="900000">
                  <a:extLst>
                    <a:ext uri="{9D8B030D-6E8A-4147-A177-3AD203B41FA5}">
                      <a16:colId xmlns:a16="http://schemas.microsoft.com/office/drawing/2014/main" val="29784472"/>
                    </a:ext>
                  </a:extLst>
                </a:gridCol>
                <a:gridCol w="69882">
                  <a:extLst>
                    <a:ext uri="{9D8B030D-6E8A-4147-A177-3AD203B41FA5}">
                      <a16:colId xmlns:a16="http://schemas.microsoft.com/office/drawing/2014/main" val="767779147"/>
                    </a:ext>
                  </a:extLst>
                </a:gridCol>
              </a:tblGrid>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47043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01055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360000">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Gym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Dance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Games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Athletics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pSp>
        <p:nvGrpSpPr>
          <p:cNvPr id="33" name="Group 32">
            <a:extLst>
              <a:ext uri="{FF2B5EF4-FFF2-40B4-BE49-F238E27FC236}">
                <a16:creationId xmlns:a16="http://schemas.microsoft.com/office/drawing/2014/main" id="{447BC6A5-3C8A-4FCF-9BA3-4A65FA31C475}"/>
              </a:ext>
            </a:extLst>
          </p:cNvPr>
          <p:cNvGrpSpPr/>
          <p:nvPr/>
        </p:nvGrpSpPr>
        <p:grpSpPr>
          <a:xfrm>
            <a:off x="2698067" y="2362200"/>
            <a:ext cx="3808193" cy="1445333"/>
            <a:chOff x="2910926" y="2362200"/>
            <a:chExt cx="3808193" cy="1445333"/>
          </a:xfrm>
        </p:grpSpPr>
        <p:sp>
          <p:nvSpPr>
            <p:cNvPr id="34" name="Rectangle 33">
              <a:extLst>
                <a:ext uri="{FF2B5EF4-FFF2-40B4-BE49-F238E27FC236}">
                  <a16:creationId xmlns:a16="http://schemas.microsoft.com/office/drawing/2014/main" id="{CA7F1030-C829-4415-A635-51558F1D12A5}"/>
                </a:ext>
              </a:extLst>
            </p:cNvPr>
            <p:cNvSpPr/>
            <p:nvPr/>
          </p:nvSpPr>
          <p:spPr>
            <a:xfrm>
              <a:off x="4850341" y="2933700"/>
              <a:ext cx="900000" cy="873832"/>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6415A10-895F-4918-8B9C-9E11948F0D73}"/>
                </a:ext>
              </a:extLst>
            </p:cNvPr>
            <p:cNvSpPr/>
            <p:nvPr/>
          </p:nvSpPr>
          <p:spPr>
            <a:xfrm>
              <a:off x="2910926" y="2655533"/>
              <a:ext cx="900000" cy="1152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57331DBF-317F-42B8-AE8B-0A6215AD0A88}"/>
                </a:ext>
              </a:extLst>
            </p:cNvPr>
            <p:cNvSpPr/>
            <p:nvPr/>
          </p:nvSpPr>
          <p:spPr>
            <a:xfrm>
              <a:off x="5819119" y="3228975"/>
              <a:ext cx="900000" cy="57855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5918AEF-370E-48AB-BF7A-3E40AB007782}"/>
                </a:ext>
              </a:extLst>
            </p:cNvPr>
            <p:cNvSpPr/>
            <p:nvPr/>
          </p:nvSpPr>
          <p:spPr>
            <a:xfrm>
              <a:off x="3879704" y="2362200"/>
              <a:ext cx="900000" cy="1440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Rectangle 37">
            <a:extLst>
              <a:ext uri="{FF2B5EF4-FFF2-40B4-BE49-F238E27FC236}">
                <a16:creationId xmlns:a16="http://schemas.microsoft.com/office/drawing/2014/main" id="{E892132E-DE42-4838-BE4D-AFEA5A5503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Ben interprets the bar chart below about favourite types of P.E.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a:p>
            <a:r>
              <a:rPr lang="en-GB" sz="2000" b="1" dirty="0">
                <a:solidFill>
                  <a:srgbClr val="FF0000"/>
                </a:solidFill>
                <a:latin typeface="Century Gothic" panose="020B0502020202020204" pitchFamily="34" charset="0"/>
                <a:sym typeface="Wingdings" panose="05000000000000000000" pitchFamily="2" charset="2"/>
              </a:rPr>
              <a:t>Ben is not correct because 4 children like athletics and 6 children like games.</a:t>
            </a:r>
            <a:endParaRPr lang="en-GB" sz="3200" b="1" dirty="0">
              <a:solidFill>
                <a:srgbClr val="FF0000"/>
              </a:solidFill>
              <a:latin typeface="Century Gothic" panose="020B0502020202020204" pitchFamily="34" charset="0"/>
              <a:sym typeface="Wingdings" panose="05000000000000000000" pitchFamily="2" charset="2"/>
            </a:endParaRPr>
          </a:p>
          <a:p>
            <a:pPr lvl="0"/>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4937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2" name="Picture 21">
            <a:extLst>
              <a:ext uri="{FF2B5EF4-FFF2-40B4-BE49-F238E27FC236}">
                <a16:creationId xmlns:a16="http://schemas.microsoft.com/office/drawing/2014/main" id="{0DD92484-2553-4E2D-9249-055EDD5A2AF8}"/>
              </a:ext>
            </a:extLst>
          </p:cNvPr>
          <p:cNvPicPr>
            <a:picLocks noChangeAspect="1"/>
          </p:cNvPicPr>
          <p:nvPr/>
        </p:nvPicPr>
        <p:blipFill>
          <a:blip r:embed="rId4"/>
          <a:stretch>
            <a:fillRect/>
          </a:stretch>
        </p:blipFill>
        <p:spPr>
          <a:xfrm>
            <a:off x="115438" y="134780"/>
            <a:ext cx="8913124" cy="6322100"/>
          </a:xfrm>
          <a:prstGeom prst="rect">
            <a:avLst/>
          </a:prstGeom>
        </p:spPr>
      </p:pic>
      <p:sp>
        <p:nvSpPr>
          <p:cNvPr id="23" name="Rectangle 22">
            <a:extLst>
              <a:ext uri="{FF2B5EF4-FFF2-40B4-BE49-F238E27FC236}">
                <a16:creationId xmlns:a16="http://schemas.microsoft.com/office/drawing/2014/main" id="{6C76676D-A657-4670-9F2C-C10CA85A96C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 class collects data about houses.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Draw a bar chart to display this information. </a:t>
            </a:r>
          </a:p>
          <a:p>
            <a:pPr lvl="0" algn="ctr" defTabSz="514350">
              <a:defRPr/>
            </a:pPr>
            <a:r>
              <a:rPr lang="en-GB" sz="2000" b="1" dirty="0">
                <a:solidFill>
                  <a:schemeClr val="tx1"/>
                </a:solidFill>
                <a:latin typeface="Century Gothic" panose="020B0502020202020204" pitchFamily="34" charset="0"/>
              </a:rPr>
              <a:t>Choose a suitable scale.</a:t>
            </a:r>
            <a:endParaRPr lang="en-GB" sz="2400" b="1" u="sng" dirty="0">
              <a:solidFill>
                <a:prstClr val="black"/>
              </a:solidFill>
              <a:latin typeface="Century Gothic" panose="020B0502020202020204" pitchFamily="34" charset="0"/>
            </a:endParaRPr>
          </a:p>
          <a:p>
            <a:endParaRPr lang="en-GB" sz="2800" b="1" dirty="0">
              <a:solidFill>
                <a:schemeClr val="tx1"/>
              </a:solidFill>
              <a:latin typeface="Century Gothic" panose="020B0502020202020204" pitchFamily="34" charset="0"/>
              <a:sym typeface="Wingdings" panose="05000000000000000000" pitchFamily="2" charset="2"/>
            </a:endParaRPr>
          </a:p>
          <a:p>
            <a:pPr lvl="0" algn="ctr"/>
            <a:endParaRPr lang="en-GB" sz="2800" b="1" u="sng" dirty="0">
              <a:solidFill>
                <a:schemeClr val="tx1"/>
              </a:solidFill>
              <a:latin typeface="Century Gothic" panose="020B0502020202020204" pitchFamily="34" charset="0"/>
            </a:endParaRPr>
          </a:p>
          <a:p>
            <a:pPr algn="ctr"/>
            <a:endParaRPr lang="en-GB" sz="2800" b="1" u="sng" dirty="0">
              <a:solidFill>
                <a:schemeClr val="bg2">
                  <a:lumMod val="50000"/>
                </a:schemeClr>
              </a:solidFill>
              <a:latin typeface="Century Gothic" panose="020B0502020202020204" pitchFamily="34" charset="0"/>
            </a:endParaRPr>
          </a:p>
          <a:p>
            <a:pPr lvl="0" algn="ctr" defTabSz="514350">
              <a:defRPr/>
            </a:pPr>
            <a:endParaRPr lang="en-GB" sz="28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24" name="Speech Bubble: Rectangle with Corners Rounded 23">
            <a:extLst>
              <a:ext uri="{FF2B5EF4-FFF2-40B4-BE49-F238E27FC236}">
                <a16:creationId xmlns:a16="http://schemas.microsoft.com/office/drawing/2014/main" id="{39AF6D2C-FBC1-4E4E-95C8-01B23AF1BAC7}"/>
              </a:ext>
            </a:extLst>
          </p:cNvPr>
          <p:cNvSpPr/>
          <p:nvPr/>
        </p:nvSpPr>
        <p:spPr>
          <a:xfrm>
            <a:off x="2563606" y="3477548"/>
            <a:ext cx="4236958" cy="570228"/>
          </a:xfrm>
          <a:prstGeom prst="wedgeRoundRectCallout">
            <a:avLst>
              <a:gd name="adj1" fmla="val -56411"/>
              <a:gd name="adj2" fmla="val 3021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8 more children live in a flat than in a terraced house.</a:t>
            </a:r>
          </a:p>
        </p:txBody>
      </p:sp>
      <p:sp>
        <p:nvSpPr>
          <p:cNvPr id="25" name="Speech Bubble: Rectangle with Corners Rounded 24">
            <a:extLst>
              <a:ext uri="{FF2B5EF4-FFF2-40B4-BE49-F238E27FC236}">
                <a16:creationId xmlns:a16="http://schemas.microsoft.com/office/drawing/2014/main" id="{1538C5C0-13A4-4178-B915-C6822733F2DD}"/>
              </a:ext>
            </a:extLst>
          </p:cNvPr>
          <p:cNvSpPr/>
          <p:nvPr/>
        </p:nvSpPr>
        <p:spPr>
          <a:xfrm flipH="1">
            <a:off x="2563606" y="4208364"/>
            <a:ext cx="4236958" cy="570228"/>
          </a:xfrm>
          <a:prstGeom prst="wedgeRoundRectCallout">
            <a:avLst>
              <a:gd name="adj1" fmla="val -56411"/>
              <a:gd name="adj2" fmla="val 3021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10 fewer children live in a terraced house than a semi.</a:t>
            </a:r>
          </a:p>
        </p:txBody>
      </p:sp>
    </p:spTree>
    <p:extLst>
      <p:ext uri="{BB962C8B-B14F-4D97-AF65-F5344CB8AC3E}">
        <p14:creationId xmlns:p14="http://schemas.microsoft.com/office/powerpoint/2010/main" val="1540458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An example of the bar chart is shown below.</a:t>
            </a:r>
            <a:endParaRPr lang="en-GB" sz="2000" b="1" u="sng" dirty="0">
              <a:solidFill>
                <a:schemeClr val="bg2">
                  <a:lumMod val="50000"/>
                </a:schemeClr>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2" name="Rectangle 1">
            <a:extLst>
              <a:ext uri="{FF2B5EF4-FFF2-40B4-BE49-F238E27FC236}">
                <a16:creationId xmlns:a16="http://schemas.microsoft.com/office/drawing/2014/main" id="{4CAA06F1-1E31-461F-AB89-13D4507D4875}"/>
              </a:ext>
            </a:extLst>
          </p:cNvPr>
          <p:cNvSpPr/>
          <p:nvPr/>
        </p:nvSpPr>
        <p:spPr>
          <a:xfrm>
            <a:off x="771525" y="1504950"/>
            <a:ext cx="7724775" cy="42195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074BDB7F-1F2E-4924-B56E-C1755F525F4A}"/>
              </a:ext>
            </a:extLst>
          </p:cNvPr>
          <p:cNvGraphicFramePr>
            <a:graphicFrameLocks noGrp="1"/>
          </p:cNvGraphicFramePr>
          <p:nvPr>
            <p:extLst>
              <p:ext uri="{D42A27DB-BD31-4B8C-83A1-F6EECF244321}">
                <p14:modId xmlns:p14="http://schemas.microsoft.com/office/powerpoint/2010/main" val="1698273844"/>
              </p:ext>
            </p:extLst>
          </p:nvPr>
        </p:nvGraphicFramePr>
        <p:xfrm>
          <a:off x="1137694" y="1890429"/>
          <a:ext cx="187325" cy="3142800"/>
        </p:xfrm>
        <a:graphic>
          <a:graphicData uri="http://schemas.openxmlformats.org/drawingml/2006/table">
            <a:tbl>
              <a:tblPr firstRow="1" bandRow="1">
                <a:tableStyleId>{2D5ABB26-0587-4C30-8999-92F81FD0307C}</a:tableStyleId>
              </a:tblPr>
              <a:tblGrid>
                <a:gridCol w="187325">
                  <a:extLst>
                    <a:ext uri="{9D8B030D-6E8A-4147-A177-3AD203B41FA5}">
                      <a16:colId xmlns:a16="http://schemas.microsoft.com/office/drawing/2014/main" val="2629864076"/>
                    </a:ext>
                  </a:extLst>
                </a:gridCol>
              </a:tblGrid>
              <a:tr h="349200">
                <a:tc>
                  <a:txBody>
                    <a:bodyPr/>
                    <a:lstStyle/>
                    <a:p>
                      <a:pPr algn="r"/>
                      <a:r>
                        <a:rPr lang="en-GB" sz="1200" b="1" dirty="0">
                          <a:solidFill>
                            <a:srgbClr val="FF0000"/>
                          </a:solidFill>
                          <a:latin typeface="Century Gothic" panose="020B0502020202020204" pitchFamily="34" charset="0"/>
                        </a:rPr>
                        <a:t>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274175"/>
                  </a:ext>
                </a:extLst>
              </a:tr>
              <a:tr h="349200">
                <a:tc>
                  <a:txBody>
                    <a:bodyPr/>
                    <a:lstStyle/>
                    <a:p>
                      <a:pPr algn="r"/>
                      <a:r>
                        <a:rPr lang="en-GB" sz="1200" b="1" dirty="0">
                          <a:solidFill>
                            <a:srgbClr val="FF0000"/>
                          </a:solidFill>
                          <a:latin typeface="Century Gothic" panose="020B0502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908170"/>
                  </a:ext>
                </a:extLst>
              </a:tr>
              <a:tr h="349200">
                <a:tc>
                  <a:txBody>
                    <a:bodyPr/>
                    <a:lstStyle/>
                    <a:p>
                      <a:pPr algn="r"/>
                      <a:r>
                        <a:rPr lang="en-GB" sz="1200" b="1" dirty="0">
                          <a:solidFill>
                            <a:srgbClr val="FF0000"/>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349200">
                <a:tc>
                  <a:txBody>
                    <a:bodyPr/>
                    <a:lstStyle/>
                    <a:p>
                      <a:pPr algn="r"/>
                      <a:r>
                        <a:rPr lang="en-GB" sz="1200" b="1" dirty="0">
                          <a:solidFill>
                            <a:srgbClr val="FF0000"/>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349200">
                <a:tc>
                  <a:txBody>
                    <a:bodyPr/>
                    <a:lstStyle/>
                    <a:p>
                      <a:pPr algn="r"/>
                      <a:r>
                        <a:rPr lang="en-GB" sz="1200" b="1" dirty="0">
                          <a:solidFill>
                            <a:srgbClr val="FF0000"/>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349200">
                <a:tc>
                  <a:txBody>
                    <a:bodyPr/>
                    <a:lstStyle/>
                    <a:p>
                      <a:pPr algn="r"/>
                      <a:r>
                        <a:rPr lang="en-GB" sz="1200" b="1" dirty="0">
                          <a:solidFill>
                            <a:srgbClr val="FF0000"/>
                          </a:solidFill>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349200">
                <a:tc>
                  <a:txBody>
                    <a:bodyPr/>
                    <a:lstStyle/>
                    <a:p>
                      <a:pPr algn="r"/>
                      <a:r>
                        <a:rPr lang="en-GB" sz="1200" b="1" dirty="0">
                          <a:solidFill>
                            <a:srgbClr val="FF0000"/>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349200">
                <a:tc>
                  <a:txBody>
                    <a:bodyPr/>
                    <a:lstStyle/>
                    <a:p>
                      <a:pPr algn="r"/>
                      <a:r>
                        <a:rPr lang="en-GB" sz="1200" b="1" dirty="0">
                          <a:solidFill>
                            <a:srgbClr val="FF0000"/>
                          </a:solidFill>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r h="349200">
                <a:tc>
                  <a:txBody>
                    <a:bodyPr/>
                    <a:lstStyle/>
                    <a:p>
                      <a:pPr algn="r"/>
                      <a:r>
                        <a:rPr lang="en-GB" sz="1200" b="1" dirty="0">
                          <a:solidFill>
                            <a:srgbClr val="FF0000"/>
                          </a:solidFill>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895378"/>
                  </a:ext>
                </a:extLst>
              </a:tr>
            </a:tbl>
          </a:graphicData>
        </a:graphic>
      </p:graphicFrame>
      <p:graphicFrame>
        <p:nvGraphicFramePr>
          <p:cNvPr id="11" name="Table 10">
            <a:extLst>
              <a:ext uri="{FF2B5EF4-FFF2-40B4-BE49-F238E27FC236}">
                <a16:creationId xmlns:a16="http://schemas.microsoft.com/office/drawing/2014/main" id="{773F86BD-8578-4AB7-81C8-40A8551976C8}"/>
              </a:ext>
            </a:extLst>
          </p:cNvPr>
          <p:cNvGraphicFramePr>
            <a:graphicFrameLocks noGrp="1"/>
          </p:cNvGraphicFramePr>
          <p:nvPr>
            <p:extLst>
              <p:ext uri="{D42A27DB-BD31-4B8C-83A1-F6EECF244321}">
                <p14:modId xmlns:p14="http://schemas.microsoft.com/office/powerpoint/2010/main" val="3895168015"/>
              </p:ext>
            </p:extLst>
          </p:nvPr>
        </p:nvGraphicFramePr>
        <p:xfrm>
          <a:off x="1432054" y="1958615"/>
          <a:ext cx="6695944" cy="3438080"/>
        </p:xfrm>
        <a:graphic>
          <a:graphicData uri="http://schemas.openxmlformats.org/drawingml/2006/table">
            <a:tbl>
              <a:tblPr firstRow="1" bandRow="1">
                <a:tableStyleId>{2D5ABB26-0587-4C30-8999-92F81FD0307C}</a:tableStyleId>
              </a:tblPr>
              <a:tblGrid>
                <a:gridCol w="116420">
                  <a:extLst>
                    <a:ext uri="{9D8B030D-6E8A-4147-A177-3AD203B41FA5}">
                      <a16:colId xmlns:a16="http://schemas.microsoft.com/office/drawing/2014/main" val="3666955345"/>
                    </a:ext>
                  </a:extLst>
                </a:gridCol>
                <a:gridCol w="116420">
                  <a:extLst>
                    <a:ext uri="{9D8B030D-6E8A-4147-A177-3AD203B41FA5}">
                      <a16:colId xmlns:a16="http://schemas.microsoft.com/office/drawing/2014/main" val="2542537516"/>
                    </a:ext>
                  </a:extLst>
                </a:gridCol>
                <a:gridCol w="1499356">
                  <a:extLst>
                    <a:ext uri="{9D8B030D-6E8A-4147-A177-3AD203B41FA5}">
                      <a16:colId xmlns:a16="http://schemas.microsoft.com/office/drawing/2014/main" val="2228897420"/>
                    </a:ext>
                  </a:extLst>
                </a:gridCol>
                <a:gridCol w="116420">
                  <a:extLst>
                    <a:ext uri="{9D8B030D-6E8A-4147-A177-3AD203B41FA5}">
                      <a16:colId xmlns:a16="http://schemas.microsoft.com/office/drawing/2014/main" val="298153059"/>
                    </a:ext>
                  </a:extLst>
                </a:gridCol>
                <a:gridCol w="1499356">
                  <a:extLst>
                    <a:ext uri="{9D8B030D-6E8A-4147-A177-3AD203B41FA5}">
                      <a16:colId xmlns:a16="http://schemas.microsoft.com/office/drawing/2014/main" val="3575605710"/>
                    </a:ext>
                  </a:extLst>
                </a:gridCol>
                <a:gridCol w="116420">
                  <a:extLst>
                    <a:ext uri="{9D8B030D-6E8A-4147-A177-3AD203B41FA5}">
                      <a16:colId xmlns:a16="http://schemas.microsoft.com/office/drawing/2014/main" val="704727100"/>
                    </a:ext>
                  </a:extLst>
                </a:gridCol>
                <a:gridCol w="1499356">
                  <a:extLst>
                    <a:ext uri="{9D8B030D-6E8A-4147-A177-3AD203B41FA5}">
                      <a16:colId xmlns:a16="http://schemas.microsoft.com/office/drawing/2014/main" val="2647548918"/>
                    </a:ext>
                  </a:extLst>
                </a:gridCol>
                <a:gridCol w="116420">
                  <a:extLst>
                    <a:ext uri="{9D8B030D-6E8A-4147-A177-3AD203B41FA5}">
                      <a16:colId xmlns:a16="http://schemas.microsoft.com/office/drawing/2014/main" val="693980422"/>
                    </a:ext>
                  </a:extLst>
                </a:gridCol>
                <a:gridCol w="1499356">
                  <a:extLst>
                    <a:ext uri="{9D8B030D-6E8A-4147-A177-3AD203B41FA5}">
                      <a16:colId xmlns:a16="http://schemas.microsoft.com/office/drawing/2014/main" val="29784472"/>
                    </a:ext>
                  </a:extLst>
                </a:gridCol>
                <a:gridCol w="116420">
                  <a:extLst>
                    <a:ext uri="{9D8B030D-6E8A-4147-A177-3AD203B41FA5}">
                      <a16:colId xmlns:a16="http://schemas.microsoft.com/office/drawing/2014/main" val="767779147"/>
                    </a:ext>
                  </a:extLst>
                </a:gridCol>
              </a:tblGrid>
              <a:tr h="34876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470436"/>
                  </a:ext>
                </a:extLst>
              </a:tr>
              <a:tr h="34876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010556"/>
                  </a:ext>
                </a:extLst>
              </a:tr>
              <a:tr h="34876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34876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34876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34876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34876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34876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648000">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Detached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800" b="1" dirty="0">
                          <a:solidFill>
                            <a:srgbClr val="FF0000"/>
                          </a:solidFill>
                          <a:latin typeface="Century Gothic" panose="020B0502020202020204" pitchFamily="34" charset="0"/>
                        </a:rPr>
                        <a:t>Semi-detached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800" b="1" dirty="0">
                          <a:solidFill>
                            <a:srgbClr val="FF0000"/>
                          </a:solidFill>
                          <a:latin typeface="Century Gothic" panose="020B0502020202020204" pitchFamily="34" charset="0"/>
                        </a:rPr>
                        <a:t>Terraced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8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Flat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pSp>
        <p:nvGrpSpPr>
          <p:cNvPr id="12" name="Group 11">
            <a:extLst>
              <a:ext uri="{FF2B5EF4-FFF2-40B4-BE49-F238E27FC236}">
                <a16:creationId xmlns:a16="http://schemas.microsoft.com/office/drawing/2014/main" id="{5C8B2D56-826E-4B00-BBB5-BBAF44AB813B}"/>
              </a:ext>
            </a:extLst>
          </p:cNvPr>
          <p:cNvGrpSpPr/>
          <p:nvPr/>
        </p:nvGrpSpPr>
        <p:grpSpPr>
          <a:xfrm>
            <a:off x="1664376" y="1958615"/>
            <a:ext cx="6353722" cy="2788887"/>
            <a:chOff x="2910926" y="2152336"/>
            <a:chExt cx="3760642" cy="1650687"/>
          </a:xfrm>
        </p:grpSpPr>
        <p:sp>
          <p:nvSpPr>
            <p:cNvPr id="13" name="Rectangle 12">
              <a:extLst>
                <a:ext uri="{FF2B5EF4-FFF2-40B4-BE49-F238E27FC236}">
                  <a16:creationId xmlns:a16="http://schemas.microsoft.com/office/drawing/2014/main" id="{752BBC5E-56AC-4E9A-9D8A-22924223E4BE}"/>
                </a:ext>
              </a:extLst>
            </p:cNvPr>
            <p:cNvSpPr/>
            <p:nvPr/>
          </p:nvSpPr>
          <p:spPr>
            <a:xfrm>
              <a:off x="4820273" y="3174844"/>
              <a:ext cx="888531" cy="62817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DA5ADE2-0370-43F3-8511-B28FC411BC2C}"/>
                </a:ext>
              </a:extLst>
            </p:cNvPr>
            <p:cNvSpPr/>
            <p:nvPr/>
          </p:nvSpPr>
          <p:spPr>
            <a:xfrm>
              <a:off x="2910926" y="2768934"/>
              <a:ext cx="888531" cy="1033423"/>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700C1C0-FD86-4406-991E-12684C7C9B01}"/>
                </a:ext>
              </a:extLst>
            </p:cNvPr>
            <p:cNvSpPr/>
            <p:nvPr/>
          </p:nvSpPr>
          <p:spPr>
            <a:xfrm>
              <a:off x="5783037" y="2363022"/>
              <a:ext cx="888531" cy="1440001"/>
            </a:xfrm>
            <a:prstGeom prst="rect">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1D3B781-9442-4983-A2D0-29011E2BFA17}"/>
                </a:ext>
              </a:extLst>
            </p:cNvPr>
            <p:cNvSpPr/>
            <p:nvPr/>
          </p:nvSpPr>
          <p:spPr>
            <a:xfrm>
              <a:off x="3864670" y="2152336"/>
              <a:ext cx="888531" cy="1649864"/>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9365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3 – Statistics – Bar Charts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3: </a:t>
            </a:r>
            <a:r>
              <a:rPr lang="en-US" sz="1200" b="1" dirty="0">
                <a:solidFill>
                  <a:schemeClr val="tx1"/>
                </a:solidFill>
                <a:latin typeface="Century Gothic" panose="020B0502020202020204" pitchFamily="34" charset="0"/>
              </a:rPr>
              <a:t>(3S1)</a:t>
            </a:r>
            <a:r>
              <a:rPr lang="en-US" sz="1200" b="1" dirty="0">
                <a:latin typeface="Century Gothic" panose="020B0502020202020204" pitchFamily="34" charset="0"/>
              </a:rPr>
              <a:t> </a:t>
            </a:r>
            <a:r>
              <a:rPr lang="en-US" sz="1200" b="1" dirty="0">
                <a:latin typeface="Century Gothic" panose="020B0502020202020204" pitchFamily="34" charset="0"/>
                <a:hlinkClick r:id="rId4"/>
              </a:rPr>
              <a:t>Interpret and present data using bar charts, pictograms and tables</a:t>
            </a:r>
            <a:endParaRPr lang="en-US" sz="1200" b="1" dirty="0">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Mathematics Year 3: (3S2) </a:t>
            </a:r>
            <a:r>
              <a:rPr lang="en-US" sz="1200" b="1" dirty="0">
                <a:latin typeface="Century Gothic" panose="020B0502020202020204" pitchFamily="34" charset="0"/>
                <a:hlinkClick r:id="rId5"/>
              </a:rPr>
              <a:t>Solve one-step and two-step questions [for example, ‘How many more?’ and ‘How many fewer?’] using information presented in scaled bar charts and pictograms and tables</a:t>
            </a:r>
            <a:endParaRPr lang="en-US" sz="1200" b="1" dirty="0">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3 Statistics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3 – Statistics</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2: Bar Charts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Choose which bar chart uses the most appropriate scale? </a:t>
            </a:r>
          </a:p>
          <a:p>
            <a:pPr lvl="0" algn="ctr"/>
            <a:r>
              <a:rPr lang="en-GB" sz="2000" b="1" dirty="0">
                <a:solidFill>
                  <a:schemeClr val="tx1"/>
                </a:solidFill>
                <a:latin typeface="Century Gothic" panose="020B0502020202020204" pitchFamily="34" charset="0"/>
              </a:rPr>
              <a:t>Explain why.</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a:t>
            </a: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92" name="Rectangle 91">
            <a:extLst>
              <a:ext uri="{FF2B5EF4-FFF2-40B4-BE49-F238E27FC236}">
                <a16:creationId xmlns:a16="http://schemas.microsoft.com/office/drawing/2014/main" id="{04ACA679-7B49-4C29-AF87-653EE87049A1}"/>
              </a:ext>
            </a:extLst>
          </p:cNvPr>
          <p:cNvSpPr/>
          <p:nvPr/>
        </p:nvSpPr>
        <p:spPr>
          <a:xfrm>
            <a:off x="614907" y="2107230"/>
            <a:ext cx="7919493" cy="4106476"/>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3" name="Table 92">
            <a:extLst>
              <a:ext uri="{FF2B5EF4-FFF2-40B4-BE49-F238E27FC236}">
                <a16:creationId xmlns:a16="http://schemas.microsoft.com/office/drawing/2014/main" id="{3AE09A84-89A6-43E7-B67C-C74D583C4ADD}"/>
              </a:ext>
            </a:extLst>
          </p:cNvPr>
          <p:cNvGraphicFramePr>
            <a:graphicFrameLocks noGrp="1"/>
          </p:cNvGraphicFramePr>
          <p:nvPr>
            <p:extLst>
              <p:ext uri="{D42A27DB-BD31-4B8C-83A1-F6EECF244321}">
                <p14:modId xmlns:p14="http://schemas.microsoft.com/office/powerpoint/2010/main" val="2950591879"/>
              </p:ext>
            </p:extLst>
          </p:nvPr>
        </p:nvGraphicFramePr>
        <p:xfrm>
          <a:off x="5145528" y="2476753"/>
          <a:ext cx="3011292" cy="3708000"/>
        </p:xfrm>
        <a:graphic>
          <a:graphicData uri="http://schemas.openxmlformats.org/drawingml/2006/table">
            <a:tbl>
              <a:tblPr firstRow="1" bandRow="1">
                <a:tableStyleId>{2D5ABB26-0587-4C30-8999-92F81FD0307C}</a:tableStyleId>
              </a:tblPr>
              <a:tblGrid>
                <a:gridCol w="69882">
                  <a:extLst>
                    <a:ext uri="{9D8B030D-6E8A-4147-A177-3AD203B41FA5}">
                      <a16:colId xmlns:a16="http://schemas.microsoft.com/office/drawing/2014/main" val="3666955345"/>
                    </a:ext>
                  </a:extLst>
                </a:gridCol>
                <a:gridCol w="69882">
                  <a:extLst>
                    <a:ext uri="{9D8B030D-6E8A-4147-A177-3AD203B41FA5}">
                      <a16:colId xmlns:a16="http://schemas.microsoft.com/office/drawing/2014/main" val="2542537516"/>
                    </a:ext>
                  </a:extLst>
                </a:gridCol>
                <a:gridCol w="648000">
                  <a:extLst>
                    <a:ext uri="{9D8B030D-6E8A-4147-A177-3AD203B41FA5}">
                      <a16:colId xmlns:a16="http://schemas.microsoft.com/office/drawing/2014/main" val="2228897420"/>
                    </a:ext>
                  </a:extLst>
                </a:gridCol>
                <a:gridCol w="69882">
                  <a:extLst>
                    <a:ext uri="{9D8B030D-6E8A-4147-A177-3AD203B41FA5}">
                      <a16:colId xmlns:a16="http://schemas.microsoft.com/office/drawing/2014/main" val="298153059"/>
                    </a:ext>
                  </a:extLst>
                </a:gridCol>
                <a:gridCol w="648000">
                  <a:extLst>
                    <a:ext uri="{9D8B030D-6E8A-4147-A177-3AD203B41FA5}">
                      <a16:colId xmlns:a16="http://schemas.microsoft.com/office/drawing/2014/main" val="3575605710"/>
                    </a:ext>
                  </a:extLst>
                </a:gridCol>
                <a:gridCol w="69882">
                  <a:extLst>
                    <a:ext uri="{9D8B030D-6E8A-4147-A177-3AD203B41FA5}">
                      <a16:colId xmlns:a16="http://schemas.microsoft.com/office/drawing/2014/main" val="704727100"/>
                    </a:ext>
                  </a:extLst>
                </a:gridCol>
                <a:gridCol w="648000">
                  <a:extLst>
                    <a:ext uri="{9D8B030D-6E8A-4147-A177-3AD203B41FA5}">
                      <a16:colId xmlns:a16="http://schemas.microsoft.com/office/drawing/2014/main" val="2647548918"/>
                    </a:ext>
                  </a:extLst>
                </a:gridCol>
                <a:gridCol w="69882">
                  <a:extLst>
                    <a:ext uri="{9D8B030D-6E8A-4147-A177-3AD203B41FA5}">
                      <a16:colId xmlns:a16="http://schemas.microsoft.com/office/drawing/2014/main" val="693980422"/>
                    </a:ext>
                  </a:extLst>
                </a:gridCol>
                <a:gridCol w="648000">
                  <a:extLst>
                    <a:ext uri="{9D8B030D-6E8A-4147-A177-3AD203B41FA5}">
                      <a16:colId xmlns:a16="http://schemas.microsoft.com/office/drawing/2014/main" val="29784472"/>
                    </a:ext>
                  </a:extLst>
                </a:gridCol>
                <a:gridCol w="69882">
                  <a:extLst>
                    <a:ext uri="{9D8B030D-6E8A-4147-A177-3AD203B41FA5}">
                      <a16:colId xmlns:a16="http://schemas.microsoft.com/office/drawing/2014/main" val="767779147"/>
                    </a:ext>
                  </a:extLst>
                </a:gridCol>
              </a:tblGrid>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20688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333036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2273501"/>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5727020"/>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47043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01055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252000">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Red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Blue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Green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Yellow</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94" name="Table 93">
            <a:extLst>
              <a:ext uri="{FF2B5EF4-FFF2-40B4-BE49-F238E27FC236}">
                <a16:creationId xmlns:a16="http://schemas.microsoft.com/office/drawing/2014/main" id="{B35CCA62-4657-463F-9EC1-E8E82120A21D}"/>
              </a:ext>
            </a:extLst>
          </p:cNvPr>
          <p:cNvGraphicFramePr>
            <a:graphicFrameLocks noGrp="1"/>
          </p:cNvGraphicFramePr>
          <p:nvPr>
            <p:extLst>
              <p:ext uri="{D42A27DB-BD31-4B8C-83A1-F6EECF244321}">
                <p14:modId xmlns:p14="http://schemas.microsoft.com/office/powerpoint/2010/main" val="2432936390"/>
              </p:ext>
            </p:extLst>
          </p:nvPr>
        </p:nvGraphicFramePr>
        <p:xfrm>
          <a:off x="4760225" y="2370467"/>
          <a:ext cx="324000" cy="3744000"/>
        </p:xfrm>
        <a:graphic>
          <a:graphicData uri="http://schemas.openxmlformats.org/drawingml/2006/table">
            <a:tbl>
              <a:tblPr firstRow="1" bandRow="1">
                <a:tableStyleId>{2D5ABB26-0587-4C30-8999-92F81FD0307C}</a:tableStyleId>
              </a:tblPr>
              <a:tblGrid>
                <a:gridCol w="324000">
                  <a:extLst>
                    <a:ext uri="{9D8B030D-6E8A-4147-A177-3AD203B41FA5}">
                      <a16:colId xmlns:a16="http://schemas.microsoft.com/office/drawing/2014/main" val="2629864076"/>
                    </a:ext>
                  </a:extLst>
                </a:gridCol>
              </a:tblGrid>
              <a:tr h="288000">
                <a:tc>
                  <a:txBody>
                    <a:bodyPr/>
                    <a:lstStyle/>
                    <a:p>
                      <a:pPr algn="r"/>
                      <a:r>
                        <a:rPr lang="en-GB" sz="1200" b="1" dirty="0">
                          <a:latin typeface="Century Gothic" panose="020B0502020202020204" pitchFamily="34" charset="0"/>
                        </a:rPr>
                        <a:t>24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6745507"/>
                  </a:ext>
                </a:extLst>
              </a:tr>
              <a:tr h="288000">
                <a:tc>
                  <a:txBody>
                    <a:bodyPr/>
                    <a:lstStyle/>
                    <a:p>
                      <a:pPr algn="r"/>
                      <a:r>
                        <a:rPr lang="en-GB" sz="1200" b="1" dirty="0">
                          <a:latin typeface="Century Gothic" panose="020B0502020202020204" pitchFamily="34" charset="0"/>
                        </a:rPr>
                        <a:t>22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678908"/>
                  </a:ext>
                </a:extLst>
              </a:tr>
              <a:tr h="288000">
                <a:tc>
                  <a:txBody>
                    <a:bodyPr/>
                    <a:lstStyle/>
                    <a:p>
                      <a:pPr algn="r"/>
                      <a:r>
                        <a:rPr lang="en-GB" sz="1200" b="1" dirty="0">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0056652"/>
                  </a:ext>
                </a:extLst>
              </a:tr>
              <a:tr h="288000">
                <a:tc>
                  <a:txBody>
                    <a:bodyPr/>
                    <a:lstStyle/>
                    <a:p>
                      <a:pPr algn="r"/>
                      <a:r>
                        <a:rPr lang="en-GB" sz="1200" b="1" dirty="0">
                          <a:latin typeface="Century Gothic" panose="020B0502020202020204" pitchFamily="34" charset="0"/>
                        </a:rPr>
                        <a:t>18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853224"/>
                  </a:ext>
                </a:extLst>
              </a:tr>
              <a:tr h="288000">
                <a:tc>
                  <a:txBody>
                    <a:bodyPr/>
                    <a:lstStyle/>
                    <a:p>
                      <a:pPr algn="r"/>
                      <a:r>
                        <a:rPr lang="en-GB" sz="1200" b="1" dirty="0">
                          <a:latin typeface="Century Gothic" panose="020B0502020202020204" pitchFamily="34" charset="0"/>
                        </a:rPr>
                        <a:t>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274175"/>
                  </a:ext>
                </a:extLst>
              </a:tr>
              <a:tr h="288000">
                <a:tc>
                  <a:txBody>
                    <a:bodyPr/>
                    <a:lstStyle/>
                    <a:p>
                      <a:pPr algn="r"/>
                      <a:r>
                        <a:rPr lang="en-GB" sz="1200" b="1" dirty="0">
                          <a:latin typeface="Century Gothic" panose="020B0502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908170"/>
                  </a:ext>
                </a:extLst>
              </a:tr>
              <a:tr h="288000">
                <a:tc>
                  <a:txBody>
                    <a:bodyPr/>
                    <a:lstStyle/>
                    <a:p>
                      <a:pPr algn="r"/>
                      <a:r>
                        <a:rPr lang="en-GB" sz="1200" b="1" dirty="0">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r"/>
                      <a:r>
                        <a:rPr lang="en-GB" sz="12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288000">
                <a:tc>
                  <a:txBody>
                    <a:bodyPr/>
                    <a:lstStyle/>
                    <a:p>
                      <a:pPr algn="r"/>
                      <a:r>
                        <a:rPr lang="en-GB" sz="12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288000">
                <a:tc>
                  <a:txBody>
                    <a:bodyPr/>
                    <a:lstStyle/>
                    <a:p>
                      <a:pPr algn="r"/>
                      <a:r>
                        <a:rPr lang="en-GB" sz="12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288000">
                <a:tc>
                  <a:txBody>
                    <a:bodyPr/>
                    <a:lstStyle/>
                    <a:p>
                      <a:pPr algn="r"/>
                      <a:r>
                        <a:rPr lang="en-GB" sz="12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288000">
                <a:tc>
                  <a:txBody>
                    <a:bodyPr/>
                    <a:lstStyle/>
                    <a:p>
                      <a:pPr algn="r"/>
                      <a:r>
                        <a:rPr lang="en-GB" sz="12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r h="288000">
                <a:tc>
                  <a:txBody>
                    <a:bodyPr/>
                    <a:lstStyle/>
                    <a:p>
                      <a:pPr algn="r"/>
                      <a:r>
                        <a:rPr lang="en-GB" sz="12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895378"/>
                  </a:ext>
                </a:extLst>
              </a:tr>
            </a:tbl>
          </a:graphicData>
        </a:graphic>
      </p:graphicFrame>
      <p:graphicFrame>
        <p:nvGraphicFramePr>
          <p:cNvPr id="95" name="Table 94">
            <a:extLst>
              <a:ext uri="{FF2B5EF4-FFF2-40B4-BE49-F238E27FC236}">
                <a16:creationId xmlns:a16="http://schemas.microsoft.com/office/drawing/2014/main" id="{589ED55F-5E5E-45AC-A2F0-86F1FB69796B}"/>
              </a:ext>
            </a:extLst>
          </p:cNvPr>
          <p:cNvGraphicFramePr>
            <a:graphicFrameLocks noGrp="1"/>
          </p:cNvGraphicFramePr>
          <p:nvPr>
            <p:extLst>
              <p:ext uri="{D42A27DB-BD31-4B8C-83A1-F6EECF244321}">
                <p14:modId xmlns:p14="http://schemas.microsoft.com/office/powerpoint/2010/main" val="1685413223"/>
              </p:ext>
            </p:extLst>
          </p:nvPr>
        </p:nvGraphicFramePr>
        <p:xfrm>
          <a:off x="1309047" y="2476753"/>
          <a:ext cx="3011292" cy="3708000"/>
        </p:xfrm>
        <a:graphic>
          <a:graphicData uri="http://schemas.openxmlformats.org/drawingml/2006/table">
            <a:tbl>
              <a:tblPr firstRow="1" bandRow="1">
                <a:tableStyleId>{2D5ABB26-0587-4C30-8999-92F81FD0307C}</a:tableStyleId>
              </a:tblPr>
              <a:tblGrid>
                <a:gridCol w="69882">
                  <a:extLst>
                    <a:ext uri="{9D8B030D-6E8A-4147-A177-3AD203B41FA5}">
                      <a16:colId xmlns:a16="http://schemas.microsoft.com/office/drawing/2014/main" val="3666955345"/>
                    </a:ext>
                  </a:extLst>
                </a:gridCol>
                <a:gridCol w="69882">
                  <a:extLst>
                    <a:ext uri="{9D8B030D-6E8A-4147-A177-3AD203B41FA5}">
                      <a16:colId xmlns:a16="http://schemas.microsoft.com/office/drawing/2014/main" val="2542537516"/>
                    </a:ext>
                  </a:extLst>
                </a:gridCol>
                <a:gridCol w="648000">
                  <a:extLst>
                    <a:ext uri="{9D8B030D-6E8A-4147-A177-3AD203B41FA5}">
                      <a16:colId xmlns:a16="http://schemas.microsoft.com/office/drawing/2014/main" val="2228897420"/>
                    </a:ext>
                  </a:extLst>
                </a:gridCol>
                <a:gridCol w="69882">
                  <a:extLst>
                    <a:ext uri="{9D8B030D-6E8A-4147-A177-3AD203B41FA5}">
                      <a16:colId xmlns:a16="http://schemas.microsoft.com/office/drawing/2014/main" val="298153059"/>
                    </a:ext>
                  </a:extLst>
                </a:gridCol>
                <a:gridCol w="648000">
                  <a:extLst>
                    <a:ext uri="{9D8B030D-6E8A-4147-A177-3AD203B41FA5}">
                      <a16:colId xmlns:a16="http://schemas.microsoft.com/office/drawing/2014/main" val="3575605710"/>
                    </a:ext>
                  </a:extLst>
                </a:gridCol>
                <a:gridCol w="69882">
                  <a:extLst>
                    <a:ext uri="{9D8B030D-6E8A-4147-A177-3AD203B41FA5}">
                      <a16:colId xmlns:a16="http://schemas.microsoft.com/office/drawing/2014/main" val="704727100"/>
                    </a:ext>
                  </a:extLst>
                </a:gridCol>
                <a:gridCol w="648000">
                  <a:extLst>
                    <a:ext uri="{9D8B030D-6E8A-4147-A177-3AD203B41FA5}">
                      <a16:colId xmlns:a16="http://schemas.microsoft.com/office/drawing/2014/main" val="2647548918"/>
                    </a:ext>
                  </a:extLst>
                </a:gridCol>
                <a:gridCol w="69882">
                  <a:extLst>
                    <a:ext uri="{9D8B030D-6E8A-4147-A177-3AD203B41FA5}">
                      <a16:colId xmlns:a16="http://schemas.microsoft.com/office/drawing/2014/main" val="693980422"/>
                    </a:ext>
                  </a:extLst>
                </a:gridCol>
                <a:gridCol w="648000">
                  <a:extLst>
                    <a:ext uri="{9D8B030D-6E8A-4147-A177-3AD203B41FA5}">
                      <a16:colId xmlns:a16="http://schemas.microsoft.com/office/drawing/2014/main" val="29784472"/>
                    </a:ext>
                  </a:extLst>
                </a:gridCol>
                <a:gridCol w="69882">
                  <a:extLst>
                    <a:ext uri="{9D8B030D-6E8A-4147-A177-3AD203B41FA5}">
                      <a16:colId xmlns:a16="http://schemas.microsoft.com/office/drawing/2014/main" val="767779147"/>
                    </a:ext>
                  </a:extLst>
                </a:gridCol>
              </a:tblGrid>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7742740"/>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4586690"/>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493245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6679855"/>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47043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01055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252000">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Red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Blue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Green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Yellow</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96" name="Table 95">
            <a:extLst>
              <a:ext uri="{FF2B5EF4-FFF2-40B4-BE49-F238E27FC236}">
                <a16:creationId xmlns:a16="http://schemas.microsoft.com/office/drawing/2014/main" id="{56AA0D0D-D902-4134-98E1-F4247E4132AE}"/>
              </a:ext>
            </a:extLst>
          </p:cNvPr>
          <p:cNvGraphicFramePr>
            <a:graphicFrameLocks noGrp="1"/>
          </p:cNvGraphicFramePr>
          <p:nvPr>
            <p:extLst>
              <p:ext uri="{D42A27DB-BD31-4B8C-83A1-F6EECF244321}">
                <p14:modId xmlns:p14="http://schemas.microsoft.com/office/powerpoint/2010/main" val="1471273415"/>
              </p:ext>
            </p:extLst>
          </p:nvPr>
        </p:nvGraphicFramePr>
        <p:xfrm>
          <a:off x="1085669" y="2370467"/>
          <a:ext cx="187325" cy="3744000"/>
        </p:xfrm>
        <a:graphic>
          <a:graphicData uri="http://schemas.openxmlformats.org/drawingml/2006/table">
            <a:tbl>
              <a:tblPr firstRow="1" bandRow="1">
                <a:tableStyleId>{2D5ABB26-0587-4C30-8999-92F81FD0307C}</a:tableStyleId>
              </a:tblPr>
              <a:tblGrid>
                <a:gridCol w="187325">
                  <a:extLst>
                    <a:ext uri="{9D8B030D-6E8A-4147-A177-3AD203B41FA5}">
                      <a16:colId xmlns:a16="http://schemas.microsoft.com/office/drawing/2014/main" val="2629864076"/>
                    </a:ext>
                  </a:extLst>
                </a:gridCol>
              </a:tblGrid>
              <a:tr h="288000">
                <a:tc>
                  <a:txBody>
                    <a:bodyPr/>
                    <a:lstStyle/>
                    <a:p>
                      <a:pPr algn="r"/>
                      <a:r>
                        <a:rPr lang="en-GB" sz="1200" b="1" dirty="0">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2992580"/>
                  </a:ext>
                </a:extLst>
              </a:tr>
              <a:tr h="288000">
                <a:tc>
                  <a:txBody>
                    <a:bodyPr/>
                    <a:lstStyle/>
                    <a:p>
                      <a:pPr algn="r"/>
                      <a:r>
                        <a:rPr lang="en-GB" sz="1200" b="1" dirty="0">
                          <a:latin typeface="Century Gothic" panose="020B0502020202020204" pitchFamily="34" charset="0"/>
                        </a:rPr>
                        <a:t>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135854"/>
                  </a:ext>
                </a:extLst>
              </a:tr>
              <a:tr h="288000">
                <a:tc>
                  <a:txBody>
                    <a:bodyPr/>
                    <a:lstStyle/>
                    <a:p>
                      <a:pPr algn="r"/>
                      <a:r>
                        <a:rPr lang="en-GB" sz="12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3197264"/>
                  </a:ext>
                </a:extLst>
              </a:tr>
              <a:tr h="288000">
                <a:tc>
                  <a:txBody>
                    <a:bodyPr/>
                    <a:lstStyle/>
                    <a:p>
                      <a:pPr algn="r"/>
                      <a:r>
                        <a:rPr lang="en-GB" sz="12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8271407"/>
                  </a:ext>
                </a:extLst>
              </a:tr>
              <a:tr h="288000">
                <a:tc>
                  <a:txBody>
                    <a:bodyPr/>
                    <a:lstStyle/>
                    <a:p>
                      <a:pPr algn="r"/>
                      <a:r>
                        <a:rPr lang="en-GB" sz="12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274175"/>
                  </a:ext>
                </a:extLst>
              </a:tr>
              <a:tr h="288000">
                <a:tc>
                  <a:txBody>
                    <a:bodyPr/>
                    <a:lstStyle/>
                    <a:p>
                      <a:pPr algn="r"/>
                      <a:r>
                        <a:rPr lang="en-GB" sz="12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908170"/>
                  </a:ext>
                </a:extLst>
              </a:tr>
              <a:tr h="288000">
                <a:tc>
                  <a:txBody>
                    <a:bodyPr/>
                    <a:lstStyle/>
                    <a:p>
                      <a:pPr algn="r"/>
                      <a:r>
                        <a:rPr lang="en-GB" sz="12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r"/>
                      <a:r>
                        <a:rPr lang="en-GB" sz="12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288000">
                <a:tc>
                  <a:txBody>
                    <a:bodyPr/>
                    <a:lstStyle/>
                    <a:p>
                      <a:pPr algn="r"/>
                      <a:r>
                        <a:rPr lang="en-GB" sz="12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288000">
                <a:tc>
                  <a:txBody>
                    <a:bodyPr/>
                    <a:lstStyle/>
                    <a:p>
                      <a:pPr algn="r"/>
                      <a:r>
                        <a:rPr lang="en-GB" sz="12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288000">
                <a:tc>
                  <a:txBody>
                    <a:bodyPr/>
                    <a:lstStyle/>
                    <a:p>
                      <a:pPr algn="r"/>
                      <a:r>
                        <a:rPr lang="en-GB" sz="12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288000">
                <a:tc>
                  <a:txBody>
                    <a:bodyPr/>
                    <a:lstStyle/>
                    <a:p>
                      <a:pPr algn="r"/>
                      <a:r>
                        <a:rPr lang="en-GB" sz="12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r h="288000">
                <a:tc>
                  <a:txBody>
                    <a:bodyPr/>
                    <a:lstStyle/>
                    <a:p>
                      <a:pPr algn="r"/>
                      <a:r>
                        <a:rPr lang="en-GB" sz="12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895378"/>
                  </a:ext>
                </a:extLst>
              </a:tr>
            </a:tbl>
          </a:graphicData>
        </a:graphic>
      </p:graphicFrame>
      <p:grpSp>
        <p:nvGrpSpPr>
          <p:cNvPr id="97" name="Group 96">
            <a:extLst>
              <a:ext uri="{FF2B5EF4-FFF2-40B4-BE49-F238E27FC236}">
                <a16:creationId xmlns:a16="http://schemas.microsoft.com/office/drawing/2014/main" id="{7BE946E9-2DC5-4EF6-91CE-890111082728}"/>
              </a:ext>
            </a:extLst>
          </p:cNvPr>
          <p:cNvGrpSpPr/>
          <p:nvPr/>
        </p:nvGrpSpPr>
        <p:grpSpPr>
          <a:xfrm>
            <a:off x="5283329" y="4484256"/>
            <a:ext cx="2804073" cy="1440000"/>
            <a:chOff x="5283329" y="4137950"/>
            <a:chExt cx="2804073" cy="1440000"/>
          </a:xfrm>
        </p:grpSpPr>
        <p:sp>
          <p:nvSpPr>
            <p:cNvPr id="98" name="Rectangle 97">
              <a:extLst>
                <a:ext uri="{FF2B5EF4-FFF2-40B4-BE49-F238E27FC236}">
                  <a16:creationId xmlns:a16="http://schemas.microsoft.com/office/drawing/2014/main" id="{BC2BC946-6215-48BE-AB02-99B221039DAC}"/>
                </a:ext>
              </a:extLst>
            </p:cNvPr>
            <p:cNvSpPr/>
            <p:nvPr/>
          </p:nvSpPr>
          <p:spPr>
            <a:xfrm>
              <a:off x="6720296" y="5289950"/>
              <a:ext cx="648000" cy="288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1611EA09-F53F-4691-BCA6-E5D14A06E87B}"/>
                </a:ext>
              </a:extLst>
            </p:cNvPr>
            <p:cNvSpPr/>
            <p:nvPr/>
          </p:nvSpPr>
          <p:spPr>
            <a:xfrm>
              <a:off x="5283329" y="4713950"/>
              <a:ext cx="648000" cy="864000"/>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69D5C3E3-95E9-465E-A869-F9EFC289FB02}"/>
                </a:ext>
              </a:extLst>
            </p:cNvPr>
            <p:cNvSpPr/>
            <p:nvPr/>
          </p:nvSpPr>
          <p:spPr>
            <a:xfrm>
              <a:off x="7439402" y="4425950"/>
              <a:ext cx="648000" cy="115200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F2A424F2-247A-420D-9094-DAB79062C307}"/>
                </a:ext>
              </a:extLst>
            </p:cNvPr>
            <p:cNvSpPr/>
            <p:nvPr/>
          </p:nvSpPr>
          <p:spPr>
            <a:xfrm>
              <a:off x="6002435" y="4137950"/>
              <a:ext cx="648000" cy="1440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2" name="Group 101">
            <a:extLst>
              <a:ext uri="{FF2B5EF4-FFF2-40B4-BE49-F238E27FC236}">
                <a16:creationId xmlns:a16="http://schemas.microsoft.com/office/drawing/2014/main" id="{BF365243-B9A0-40A0-8F28-D77F60EBD2DC}"/>
              </a:ext>
            </a:extLst>
          </p:cNvPr>
          <p:cNvGrpSpPr/>
          <p:nvPr/>
        </p:nvGrpSpPr>
        <p:grpSpPr>
          <a:xfrm>
            <a:off x="1448642" y="3047170"/>
            <a:ext cx="2803278" cy="2880000"/>
            <a:chOff x="1448642" y="2686575"/>
            <a:chExt cx="2803278" cy="2880000"/>
          </a:xfrm>
        </p:grpSpPr>
        <p:sp>
          <p:nvSpPr>
            <p:cNvPr id="103" name="Rectangle 102">
              <a:extLst>
                <a:ext uri="{FF2B5EF4-FFF2-40B4-BE49-F238E27FC236}">
                  <a16:creationId xmlns:a16="http://schemas.microsoft.com/office/drawing/2014/main" id="{5A855E4A-0810-4313-9EA8-67D46F019420}"/>
                </a:ext>
              </a:extLst>
            </p:cNvPr>
            <p:cNvSpPr/>
            <p:nvPr/>
          </p:nvSpPr>
          <p:spPr>
            <a:xfrm>
              <a:off x="2886402" y="4990575"/>
              <a:ext cx="648000" cy="576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514F0DD6-19C5-4E5C-9CA1-F6A2D15A3435}"/>
                </a:ext>
              </a:extLst>
            </p:cNvPr>
            <p:cNvSpPr/>
            <p:nvPr/>
          </p:nvSpPr>
          <p:spPr>
            <a:xfrm>
              <a:off x="1448642" y="3838575"/>
              <a:ext cx="648000" cy="1728000"/>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F06692AA-CEE5-4FBF-96F6-FE621CE4ABB1}"/>
                </a:ext>
              </a:extLst>
            </p:cNvPr>
            <p:cNvSpPr/>
            <p:nvPr/>
          </p:nvSpPr>
          <p:spPr>
            <a:xfrm>
              <a:off x="3603920" y="3262575"/>
              <a:ext cx="648000" cy="230400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5405A217-50DC-4B84-A8CB-8EA307DED2AE}"/>
                </a:ext>
              </a:extLst>
            </p:cNvPr>
            <p:cNvSpPr/>
            <p:nvPr/>
          </p:nvSpPr>
          <p:spPr>
            <a:xfrm>
              <a:off x="2169502" y="2686575"/>
              <a:ext cx="648000" cy="2880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07" name="Table 5">
            <a:extLst>
              <a:ext uri="{FF2B5EF4-FFF2-40B4-BE49-F238E27FC236}">
                <a16:creationId xmlns:a16="http://schemas.microsoft.com/office/drawing/2014/main" id="{1519315D-4343-4E58-8C13-97D9D31CEC50}"/>
              </a:ext>
            </a:extLst>
          </p:cNvPr>
          <p:cNvGraphicFramePr>
            <a:graphicFrameLocks noGrp="1"/>
          </p:cNvGraphicFramePr>
          <p:nvPr>
            <p:extLst>
              <p:ext uri="{D42A27DB-BD31-4B8C-83A1-F6EECF244321}">
                <p14:modId xmlns:p14="http://schemas.microsoft.com/office/powerpoint/2010/main" val="4076118302"/>
              </p:ext>
            </p:extLst>
          </p:nvPr>
        </p:nvGraphicFramePr>
        <p:xfrm>
          <a:off x="590325" y="2444335"/>
          <a:ext cx="6936000" cy="370840"/>
        </p:xfrm>
        <a:graphic>
          <a:graphicData uri="http://schemas.openxmlformats.org/drawingml/2006/table">
            <a:tbl>
              <a:tblPr firstRow="1" bandRow="1">
                <a:tableStyleId>{5940675A-B579-460E-94D1-54222C63F5DA}</a:tableStyleId>
              </a:tblPr>
              <a:tblGrid>
                <a:gridCol w="3888000">
                  <a:extLst>
                    <a:ext uri="{9D8B030D-6E8A-4147-A177-3AD203B41FA5}">
                      <a16:colId xmlns:a16="http://schemas.microsoft.com/office/drawing/2014/main" val="2254616353"/>
                    </a:ext>
                  </a:extLst>
                </a:gridCol>
                <a:gridCol w="3048000">
                  <a:extLst>
                    <a:ext uri="{9D8B030D-6E8A-4147-A177-3AD203B41FA5}">
                      <a16:colId xmlns:a16="http://schemas.microsoft.com/office/drawing/2014/main" val="1828082080"/>
                    </a:ext>
                  </a:extLst>
                </a:gridCol>
              </a:tblGrid>
              <a:tr h="370840">
                <a:tc>
                  <a:txBody>
                    <a:bodyPr/>
                    <a:lstStyle/>
                    <a:p>
                      <a:pPr algn="l"/>
                      <a:r>
                        <a:rPr lang="en-GB" b="1" dirty="0">
                          <a:solidFill>
                            <a:schemeClr val="tx1"/>
                          </a:solidFill>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b="1" dirty="0">
                          <a:solidFill>
                            <a:schemeClr val="tx1"/>
                          </a:solidFill>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435226"/>
                  </a:ext>
                </a:extLst>
              </a:tr>
            </a:tbl>
          </a:graphicData>
        </a:graphic>
      </p:graphicFrame>
    </p:spTree>
    <p:extLst>
      <p:ext uri="{BB962C8B-B14F-4D97-AF65-F5344CB8AC3E}">
        <p14:creationId xmlns:p14="http://schemas.microsoft.com/office/powerpoint/2010/main" val="111481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Choose which bar chart uses the most appropriate scale? </a:t>
            </a:r>
          </a:p>
          <a:p>
            <a:pPr lvl="0" algn="ctr"/>
            <a:r>
              <a:rPr lang="en-GB" sz="2000" b="1" dirty="0">
                <a:solidFill>
                  <a:schemeClr val="tx1"/>
                </a:solidFill>
                <a:latin typeface="Century Gothic" panose="020B0502020202020204" pitchFamily="34" charset="0"/>
              </a:rPr>
              <a:t>Explain why.</a:t>
            </a:r>
          </a:p>
          <a:p>
            <a:pPr lvl="0" algn="ctr"/>
            <a:r>
              <a:rPr lang="en-GB" sz="2000" b="1" dirty="0">
                <a:solidFill>
                  <a:srgbClr val="FF0000"/>
                </a:solidFill>
                <a:latin typeface="Century Gothic" panose="020B0502020202020204" pitchFamily="34" charset="0"/>
              </a:rPr>
              <a:t>Various answers, for example: A uses a scale of 1 which uses the space in the bar chart better.</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a:t>
            </a: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52" name="Rectangle 51">
            <a:extLst>
              <a:ext uri="{FF2B5EF4-FFF2-40B4-BE49-F238E27FC236}">
                <a16:creationId xmlns:a16="http://schemas.microsoft.com/office/drawing/2014/main" id="{C2254C9C-5B93-4D20-810F-58521F9A99A5}"/>
              </a:ext>
            </a:extLst>
          </p:cNvPr>
          <p:cNvSpPr/>
          <p:nvPr/>
        </p:nvSpPr>
        <p:spPr>
          <a:xfrm>
            <a:off x="614907" y="2107230"/>
            <a:ext cx="7919493" cy="4106476"/>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Table 54">
            <a:extLst>
              <a:ext uri="{FF2B5EF4-FFF2-40B4-BE49-F238E27FC236}">
                <a16:creationId xmlns:a16="http://schemas.microsoft.com/office/drawing/2014/main" id="{3930B945-0183-420D-8F4C-571FB1463673}"/>
              </a:ext>
            </a:extLst>
          </p:cNvPr>
          <p:cNvGraphicFramePr>
            <a:graphicFrameLocks noGrp="1"/>
          </p:cNvGraphicFramePr>
          <p:nvPr>
            <p:extLst>
              <p:ext uri="{D42A27DB-BD31-4B8C-83A1-F6EECF244321}">
                <p14:modId xmlns:p14="http://schemas.microsoft.com/office/powerpoint/2010/main" val="2261914074"/>
              </p:ext>
            </p:extLst>
          </p:nvPr>
        </p:nvGraphicFramePr>
        <p:xfrm>
          <a:off x="5145528" y="2476753"/>
          <a:ext cx="3011292" cy="3708000"/>
        </p:xfrm>
        <a:graphic>
          <a:graphicData uri="http://schemas.openxmlformats.org/drawingml/2006/table">
            <a:tbl>
              <a:tblPr firstRow="1" bandRow="1">
                <a:tableStyleId>{2D5ABB26-0587-4C30-8999-92F81FD0307C}</a:tableStyleId>
              </a:tblPr>
              <a:tblGrid>
                <a:gridCol w="69882">
                  <a:extLst>
                    <a:ext uri="{9D8B030D-6E8A-4147-A177-3AD203B41FA5}">
                      <a16:colId xmlns:a16="http://schemas.microsoft.com/office/drawing/2014/main" val="3666955345"/>
                    </a:ext>
                  </a:extLst>
                </a:gridCol>
                <a:gridCol w="69882">
                  <a:extLst>
                    <a:ext uri="{9D8B030D-6E8A-4147-A177-3AD203B41FA5}">
                      <a16:colId xmlns:a16="http://schemas.microsoft.com/office/drawing/2014/main" val="2542537516"/>
                    </a:ext>
                  </a:extLst>
                </a:gridCol>
                <a:gridCol w="648000">
                  <a:extLst>
                    <a:ext uri="{9D8B030D-6E8A-4147-A177-3AD203B41FA5}">
                      <a16:colId xmlns:a16="http://schemas.microsoft.com/office/drawing/2014/main" val="2228897420"/>
                    </a:ext>
                  </a:extLst>
                </a:gridCol>
                <a:gridCol w="69882">
                  <a:extLst>
                    <a:ext uri="{9D8B030D-6E8A-4147-A177-3AD203B41FA5}">
                      <a16:colId xmlns:a16="http://schemas.microsoft.com/office/drawing/2014/main" val="298153059"/>
                    </a:ext>
                  </a:extLst>
                </a:gridCol>
                <a:gridCol w="648000">
                  <a:extLst>
                    <a:ext uri="{9D8B030D-6E8A-4147-A177-3AD203B41FA5}">
                      <a16:colId xmlns:a16="http://schemas.microsoft.com/office/drawing/2014/main" val="3575605710"/>
                    </a:ext>
                  </a:extLst>
                </a:gridCol>
                <a:gridCol w="69882">
                  <a:extLst>
                    <a:ext uri="{9D8B030D-6E8A-4147-A177-3AD203B41FA5}">
                      <a16:colId xmlns:a16="http://schemas.microsoft.com/office/drawing/2014/main" val="704727100"/>
                    </a:ext>
                  </a:extLst>
                </a:gridCol>
                <a:gridCol w="648000">
                  <a:extLst>
                    <a:ext uri="{9D8B030D-6E8A-4147-A177-3AD203B41FA5}">
                      <a16:colId xmlns:a16="http://schemas.microsoft.com/office/drawing/2014/main" val="2647548918"/>
                    </a:ext>
                  </a:extLst>
                </a:gridCol>
                <a:gridCol w="69882">
                  <a:extLst>
                    <a:ext uri="{9D8B030D-6E8A-4147-A177-3AD203B41FA5}">
                      <a16:colId xmlns:a16="http://schemas.microsoft.com/office/drawing/2014/main" val="693980422"/>
                    </a:ext>
                  </a:extLst>
                </a:gridCol>
                <a:gridCol w="648000">
                  <a:extLst>
                    <a:ext uri="{9D8B030D-6E8A-4147-A177-3AD203B41FA5}">
                      <a16:colId xmlns:a16="http://schemas.microsoft.com/office/drawing/2014/main" val="29784472"/>
                    </a:ext>
                  </a:extLst>
                </a:gridCol>
                <a:gridCol w="69882">
                  <a:extLst>
                    <a:ext uri="{9D8B030D-6E8A-4147-A177-3AD203B41FA5}">
                      <a16:colId xmlns:a16="http://schemas.microsoft.com/office/drawing/2014/main" val="767779147"/>
                    </a:ext>
                  </a:extLst>
                </a:gridCol>
              </a:tblGrid>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20688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333036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2273501"/>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5727020"/>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47043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01055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252000">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bg1">
                              <a:lumMod val="65000"/>
                            </a:schemeClr>
                          </a:solidFill>
                          <a:latin typeface="Century Gothic" panose="020B0502020202020204" pitchFamily="34" charset="0"/>
                        </a:rPr>
                        <a:t>Red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bg1">
                              <a:lumMod val="65000"/>
                            </a:schemeClr>
                          </a:solidFill>
                          <a:latin typeface="Century Gothic" panose="020B0502020202020204" pitchFamily="34" charset="0"/>
                        </a:rPr>
                        <a:t>Blue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bg1">
                              <a:lumMod val="65000"/>
                            </a:schemeClr>
                          </a:solidFill>
                          <a:latin typeface="Century Gothic" panose="020B0502020202020204" pitchFamily="34" charset="0"/>
                        </a:rPr>
                        <a:t>Green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solidFill>
                          <a:schemeClr val="bg1">
                            <a:lumMod val="65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bg1">
                              <a:lumMod val="65000"/>
                            </a:schemeClr>
                          </a:solidFill>
                          <a:latin typeface="Century Gothic" panose="020B0502020202020204" pitchFamily="34" charset="0"/>
                        </a:rPr>
                        <a:t>Yellow</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56" name="Table 55">
            <a:extLst>
              <a:ext uri="{FF2B5EF4-FFF2-40B4-BE49-F238E27FC236}">
                <a16:creationId xmlns:a16="http://schemas.microsoft.com/office/drawing/2014/main" id="{7535CD3E-1E2D-461C-87EE-2FAEFA262699}"/>
              </a:ext>
            </a:extLst>
          </p:cNvPr>
          <p:cNvGraphicFramePr>
            <a:graphicFrameLocks noGrp="1"/>
          </p:cNvGraphicFramePr>
          <p:nvPr>
            <p:extLst>
              <p:ext uri="{D42A27DB-BD31-4B8C-83A1-F6EECF244321}">
                <p14:modId xmlns:p14="http://schemas.microsoft.com/office/powerpoint/2010/main" val="1553391516"/>
              </p:ext>
            </p:extLst>
          </p:nvPr>
        </p:nvGraphicFramePr>
        <p:xfrm>
          <a:off x="4760225" y="2370467"/>
          <a:ext cx="324000" cy="3744000"/>
        </p:xfrm>
        <a:graphic>
          <a:graphicData uri="http://schemas.openxmlformats.org/drawingml/2006/table">
            <a:tbl>
              <a:tblPr firstRow="1" bandRow="1">
                <a:tableStyleId>{2D5ABB26-0587-4C30-8999-92F81FD0307C}</a:tableStyleId>
              </a:tblPr>
              <a:tblGrid>
                <a:gridCol w="324000">
                  <a:extLst>
                    <a:ext uri="{9D8B030D-6E8A-4147-A177-3AD203B41FA5}">
                      <a16:colId xmlns:a16="http://schemas.microsoft.com/office/drawing/2014/main" val="2629864076"/>
                    </a:ext>
                  </a:extLst>
                </a:gridCol>
              </a:tblGrid>
              <a:tr h="288000">
                <a:tc>
                  <a:txBody>
                    <a:bodyPr/>
                    <a:lstStyle/>
                    <a:p>
                      <a:pPr algn="r"/>
                      <a:r>
                        <a:rPr lang="en-GB" sz="1200" b="1" dirty="0">
                          <a:solidFill>
                            <a:schemeClr val="bg1">
                              <a:lumMod val="65000"/>
                            </a:schemeClr>
                          </a:solidFill>
                          <a:latin typeface="Century Gothic" panose="020B0502020202020204" pitchFamily="34" charset="0"/>
                        </a:rPr>
                        <a:t>24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6745507"/>
                  </a:ext>
                </a:extLst>
              </a:tr>
              <a:tr h="288000">
                <a:tc>
                  <a:txBody>
                    <a:bodyPr/>
                    <a:lstStyle/>
                    <a:p>
                      <a:pPr algn="r"/>
                      <a:r>
                        <a:rPr lang="en-GB" sz="1200" b="1" dirty="0">
                          <a:solidFill>
                            <a:schemeClr val="bg1">
                              <a:lumMod val="65000"/>
                            </a:schemeClr>
                          </a:solidFill>
                          <a:latin typeface="Century Gothic" panose="020B0502020202020204" pitchFamily="34" charset="0"/>
                        </a:rPr>
                        <a:t>22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678908"/>
                  </a:ext>
                </a:extLst>
              </a:tr>
              <a:tr h="288000">
                <a:tc>
                  <a:txBody>
                    <a:bodyPr/>
                    <a:lstStyle/>
                    <a:p>
                      <a:pPr algn="r"/>
                      <a:r>
                        <a:rPr lang="en-GB" sz="1200" b="1" dirty="0">
                          <a:solidFill>
                            <a:schemeClr val="bg1">
                              <a:lumMod val="65000"/>
                            </a:schemeClr>
                          </a:solidFill>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0056652"/>
                  </a:ext>
                </a:extLst>
              </a:tr>
              <a:tr h="288000">
                <a:tc>
                  <a:txBody>
                    <a:bodyPr/>
                    <a:lstStyle/>
                    <a:p>
                      <a:pPr algn="r"/>
                      <a:r>
                        <a:rPr lang="en-GB" sz="1200" b="1" dirty="0">
                          <a:solidFill>
                            <a:schemeClr val="bg1">
                              <a:lumMod val="65000"/>
                            </a:schemeClr>
                          </a:solidFill>
                          <a:latin typeface="Century Gothic" panose="020B0502020202020204" pitchFamily="34" charset="0"/>
                        </a:rPr>
                        <a:t>18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853224"/>
                  </a:ext>
                </a:extLst>
              </a:tr>
              <a:tr h="288000">
                <a:tc>
                  <a:txBody>
                    <a:bodyPr/>
                    <a:lstStyle/>
                    <a:p>
                      <a:pPr algn="r"/>
                      <a:r>
                        <a:rPr lang="en-GB" sz="1200" b="1" dirty="0">
                          <a:solidFill>
                            <a:schemeClr val="bg1">
                              <a:lumMod val="65000"/>
                            </a:schemeClr>
                          </a:solidFill>
                          <a:latin typeface="Century Gothic" panose="020B0502020202020204" pitchFamily="34" charset="0"/>
                        </a:rPr>
                        <a:t>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274175"/>
                  </a:ext>
                </a:extLst>
              </a:tr>
              <a:tr h="288000">
                <a:tc>
                  <a:txBody>
                    <a:bodyPr/>
                    <a:lstStyle/>
                    <a:p>
                      <a:pPr algn="r"/>
                      <a:r>
                        <a:rPr lang="en-GB" sz="1200" b="1" dirty="0">
                          <a:solidFill>
                            <a:schemeClr val="bg1">
                              <a:lumMod val="65000"/>
                            </a:schemeClr>
                          </a:solidFill>
                          <a:latin typeface="Century Gothic" panose="020B0502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908170"/>
                  </a:ext>
                </a:extLst>
              </a:tr>
              <a:tr h="288000">
                <a:tc>
                  <a:txBody>
                    <a:bodyPr/>
                    <a:lstStyle/>
                    <a:p>
                      <a:pPr algn="r"/>
                      <a:r>
                        <a:rPr lang="en-GB" sz="1200" b="1" dirty="0">
                          <a:solidFill>
                            <a:schemeClr val="bg1">
                              <a:lumMod val="65000"/>
                            </a:schemeClr>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r"/>
                      <a:r>
                        <a:rPr lang="en-GB" sz="1200" b="1" dirty="0">
                          <a:solidFill>
                            <a:schemeClr val="bg1">
                              <a:lumMod val="65000"/>
                            </a:schemeClr>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288000">
                <a:tc>
                  <a:txBody>
                    <a:bodyPr/>
                    <a:lstStyle/>
                    <a:p>
                      <a:pPr algn="r"/>
                      <a:r>
                        <a:rPr lang="en-GB" sz="1200" b="1" dirty="0">
                          <a:solidFill>
                            <a:schemeClr val="bg1">
                              <a:lumMod val="65000"/>
                            </a:schemeClr>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288000">
                <a:tc>
                  <a:txBody>
                    <a:bodyPr/>
                    <a:lstStyle/>
                    <a:p>
                      <a:pPr algn="r"/>
                      <a:r>
                        <a:rPr lang="en-GB" sz="1200" b="1" dirty="0">
                          <a:solidFill>
                            <a:schemeClr val="bg1">
                              <a:lumMod val="65000"/>
                            </a:schemeClr>
                          </a:solidFill>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288000">
                <a:tc>
                  <a:txBody>
                    <a:bodyPr/>
                    <a:lstStyle/>
                    <a:p>
                      <a:pPr algn="r"/>
                      <a:r>
                        <a:rPr lang="en-GB" sz="1200" b="1" dirty="0">
                          <a:solidFill>
                            <a:schemeClr val="bg1">
                              <a:lumMod val="65000"/>
                            </a:schemeClr>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288000">
                <a:tc>
                  <a:txBody>
                    <a:bodyPr/>
                    <a:lstStyle/>
                    <a:p>
                      <a:pPr algn="r"/>
                      <a:r>
                        <a:rPr lang="en-GB" sz="1200" b="1" dirty="0">
                          <a:solidFill>
                            <a:schemeClr val="bg1">
                              <a:lumMod val="65000"/>
                            </a:schemeClr>
                          </a:solidFill>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r h="288000">
                <a:tc>
                  <a:txBody>
                    <a:bodyPr/>
                    <a:lstStyle/>
                    <a:p>
                      <a:pPr algn="r"/>
                      <a:r>
                        <a:rPr lang="en-GB" sz="1200" b="1" dirty="0">
                          <a:solidFill>
                            <a:schemeClr val="bg1">
                              <a:lumMod val="65000"/>
                            </a:schemeClr>
                          </a:solidFill>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895378"/>
                  </a:ext>
                </a:extLst>
              </a:tr>
            </a:tbl>
          </a:graphicData>
        </a:graphic>
      </p:graphicFrame>
      <p:graphicFrame>
        <p:nvGraphicFramePr>
          <p:cNvPr id="84" name="Table 83">
            <a:extLst>
              <a:ext uri="{FF2B5EF4-FFF2-40B4-BE49-F238E27FC236}">
                <a16:creationId xmlns:a16="http://schemas.microsoft.com/office/drawing/2014/main" id="{56584552-ED44-456C-B83F-65056BF90422}"/>
              </a:ext>
            </a:extLst>
          </p:cNvPr>
          <p:cNvGraphicFramePr>
            <a:graphicFrameLocks noGrp="1"/>
          </p:cNvGraphicFramePr>
          <p:nvPr>
            <p:extLst>
              <p:ext uri="{D42A27DB-BD31-4B8C-83A1-F6EECF244321}">
                <p14:modId xmlns:p14="http://schemas.microsoft.com/office/powerpoint/2010/main" val="359909196"/>
              </p:ext>
            </p:extLst>
          </p:nvPr>
        </p:nvGraphicFramePr>
        <p:xfrm>
          <a:off x="1309047" y="2476753"/>
          <a:ext cx="3011292" cy="3708000"/>
        </p:xfrm>
        <a:graphic>
          <a:graphicData uri="http://schemas.openxmlformats.org/drawingml/2006/table">
            <a:tbl>
              <a:tblPr firstRow="1" bandRow="1">
                <a:tableStyleId>{2D5ABB26-0587-4C30-8999-92F81FD0307C}</a:tableStyleId>
              </a:tblPr>
              <a:tblGrid>
                <a:gridCol w="69882">
                  <a:extLst>
                    <a:ext uri="{9D8B030D-6E8A-4147-A177-3AD203B41FA5}">
                      <a16:colId xmlns:a16="http://schemas.microsoft.com/office/drawing/2014/main" val="3666955345"/>
                    </a:ext>
                  </a:extLst>
                </a:gridCol>
                <a:gridCol w="69882">
                  <a:extLst>
                    <a:ext uri="{9D8B030D-6E8A-4147-A177-3AD203B41FA5}">
                      <a16:colId xmlns:a16="http://schemas.microsoft.com/office/drawing/2014/main" val="2542537516"/>
                    </a:ext>
                  </a:extLst>
                </a:gridCol>
                <a:gridCol w="648000">
                  <a:extLst>
                    <a:ext uri="{9D8B030D-6E8A-4147-A177-3AD203B41FA5}">
                      <a16:colId xmlns:a16="http://schemas.microsoft.com/office/drawing/2014/main" val="2228897420"/>
                    </a:ext>
                  </a:extLst>
                </a:gridCol>
                <a:gridCol w="69882">
                  <a:extLst>
                    <a:ext uri="{9D8B030D-6E8A-4147-A177-3AD203B41FA5}">
                      <a16:colId xmlns:a16="http://schemas.microsoft.com/office/drawing/2014/main" val="298153059"/>
                    </a:ext>
                  </a:extLst>
                </a:gridCol>
                <a:gridCol w="648000">
                  <a:extLst>
                    <a:ext uri="{9D8B030D-6E8A-4147-A177-3AD203B41FA5}">
                      <a16:colId xmlns:a16="http://schemas.microsoft.com/office/drawing/2014/main" val="3575605710"/>
                    </a:ext>
                  </a:extLst>
                </a:gridCol>
                <a:gridCol w="69882">
                  <a:extLst>
                    <a:ext uri="{9D8B030D-6E8A-4147-A177-3AD203B41FA5}">
                      <a16:colId xmlns:a16="http://schemas.microsoft.com/office/drawing/2014/main" val="704727100"/>
                    </a:ext>
                  </a:extLst>
                </a:gridCol>
                <a:gridCol w="648000">
                  <a:extLst>
                    <a:ext uri="{9D8B030D-6E8A-4147-A177-3AD203B41FA5}">
                      <a16:colId xmlns:a16="http://schemas.microsoft.com/office/drawing/2014/main" val="2647548918"/>
                    </a:ext>
                  </a:extLst>
                </a:gridCol>
                <a:gridCol w="69882">
                  <a:extLst>
                    <a:ext uri="{9D8B030D-6E8A-4147-A177-3AD203B41FA5}">
                      <a16:colId xmlns:a16="http://schemas.microsoft.com/office/drawing/2014/main" val="693980422"/>
                    </a:ext>
                  </a:extLst>
                </a:gridCol>
                <a:gridCol w="648000">
                  <a:extLst>
                    <a:ext uri="{9D8B030D-6E8A-4147-A177-3AD203B41FA5}">
                      <a16:colId xmlns:a16="http://schemas.microsoft.com/office/drawing/2014/main" val="29784472"/>
                    </a:ext>
                  </a:extLst>
                </a:gridCol>
                <a:gridCol w="69882">
                  <a:extLst>
                    <a:ext uri="{9D8B030D-6E8A-4147-A177-3AD203B41FA5}">
                      <a16:colId xmlns:a16="http://schemas.microsoft.com/office/drawing/2014/main" val="767779147"/>
                    </a:ext>
                  </a:extLst>
                </a:gridCol>
              </a:tblGrid>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7742740"/>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4586690"/>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493245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6679855"/>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47043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01055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252000">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rgbClr val="FF0000"/>
                          </a:solidFill>
                          <a:latin typeface="Century Gothic" panose="020B0502020202020204" pitchFamily="34" charset="0"/>
                        </a:rPr>
                        <a:t>Red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rgbClr val="FF0000"/>
                          </a:solidFill>
                          <a:latin typeface="Century Gothic" panose="020B0502020202020204" pitchFamily="34" charset="0"/>
                        </a:rPr>
                        <a:t>Blue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rgbClr val="FF0000"/>
                          </a:solidFill>
                          <a:latin typeface="Century Gothic" panose="020B0502020202020204" pitchFamily="34" charset="0"/>
                        </a:rPr>
                        <a:t>Green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rgbClr val="FF0000"/>
                          </a:solidFill>
                          <a:latin typeface="Century Gothic" panose="020B0502020202020204" pitchFamily="34" charset="0"/>
                        </a:rPr>
                        <a:t>Yellow</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85" name="Table 84">
            <a:extLst>
              <a:ext uri="{FF2B5EF4-FFF2-40B4-BE49-F238E27FC236}">
                <a16:creationId xmlns:a16="http://schemas.microsoft.com/office/drawing/2014/main" id="{A1D16616-2059-44C0-8625-EB481820CBEF}"/>
              </a:ext>
            </a:extLst>
          </p:cNvPr>
          <p:cNvGraphicFramePr>
            <a:graphicFrameLocks noGrp="1"/>
          </p:cNvGraphicFramePr>
          <p:nvPr>
            <p:extLst>
              <p:ext uri="{D42A27DB-BD31-4B8C-83A1-F6EECF244321}">
                <p14:modId xmlns:p14="http://schemas.microsoft.com/office/powerpoint/2010/main" val="2431223465"/>
              </p:ext>
            </p:extLst>
          </p:nvPr>
        </p:nvGraphicFramePr>
        <p:xfrm>
          <a:off x="1085669" y="2370467"/>
          <a:ext cx="187325" cy="3744000"/>
        </p:xfrm>
        <a:graphic>
          <a:graphicData uri="http://schemas.openxmlformats.org/drawingml/2006/table">
            <a:tbl>
              <a:tblPr firstRow="1" bandRow="1">
                <a:tableStyleId>{2D5ABB26-0587-4C30-8999-92F81FD0307C}</a:tableStyleId>
              </a:tblPr>
              <a:tblGrid>
                <a:gridCol w="187325">
                  <a:extLst>
                    <a:ext uri="{9D8B030D-6E8A-4147-A177-3AD203B41FA5}">
                      <a16:colId xmlns:a16="http://schemas.microsoft.com/office/drawing/2014/main" val="2629864076"/>
                    </a:ext>
                  </a:extLst>
                </a:gridCol>
              </a:tblGrid>
              <a:tr h="288000">
                <a:tc>
                  <a:txBody>
                    <a:bodyPr/>
                    <a:lstStyle/>
                    <a:p>
                      <a:pPr algn="r"/>
                      <a:r>
                        <a:rPr lang="en-GB" sz="1200" b="1" dirty="0">
                          <a:solidFill>
                            <a:srgbClr val="FF0000"/>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2992580"/>
                  </a:ext>
                </a:extLst>
              </a:tr>
              <a:tr h="288000">
                <a:tc>
                  <a:txBody>
                    <a:bodyPr/>
                    <a:lstStyle/>
                    <a:p>
                      <a:pPr algn="r"/>
                      <a:r>
                        <a:rPr lang="en-GB" sz="1200" b="1" dirty="0">
                          <a:solidFill>
                            <a:srgbClr val="FF0000"/>
                          </a:solidFill>
                          <a:latin typeface="Century Gothic" panose="020B0502020202020204" pitchFamily="34" charset="0"/>
                        </a:rPr>
                        <a:t>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135854"/>
                  </a:ext>
                </a:extLst>
              </a:tr>
              <a:tr h="288000">
                <a:tc>
                  <a:txBody>
                    <a:bodyPr/>
                    <a:lstStyle/>
                    <a:p>
                      <a:pPr algn="r"/>
                      <a:r>
                        <a:rPr lang="en-GB" sz="1200" b="1" dirty="0">
                          <a:solidFill>
                            <a:srgbClr val="FF0000"/>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3197264"/>
                  </a:ext>
                </a:extLst>
              </a:tr>
              <a:tr h="288000">
                <a:tc>
                  <a:txBody>
                    <a:bodyPr/>
                    <a:lstStyle/>
                    <a:p>
                      <a:pPr algn="r"/>
                      <a:r>
                        <a:rPr lang="en-GB" sz="1200" b="1" dirty="0">
                          <a:solidFill>
                            <a:srgbClr val="FF0000"/>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8271407"/>
                  </a:ext>
                </a:extLst>
              </a:tr>
              <a:tr h="288000">
                <a:tc>
                  <a:txBody>
                    <a:bodyPr/>
                    <a:lstStyle/>
                    <a:p>
                      <a:pPr algn="r"/>
                      <a:r>
                        <a:rPr lang="en-GB" sz="1200" b="1" dirty="0">
                          <a:solidFill>
                            <a:srgbClr val="FF0000"/>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274175"/>
                  </a:ext>
                </a:extLst>
              </a:tr>
              <a:tr h="288000">
                <a:tc>
                  <a:txBody>
                    <a:bodyPr/>
                    <a:lstStyle/>
                    <a:p>
                      <a:pPr algn="r"/>
                      <a:r>
                        <a:rPr lang="en-GB" sz="1200" b="1" dirty="0">
                          <a:solidFill>
                            <a:srgbClr val="FF0000"/>
                          </a:solidFill>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908170"/>
                  </a:ext>
                </a:extLst>
              </a:tr>
              <a:tr h="288000">
                <a:tc>
                  <a:txBody>
                    <a:bodyPr/>
                    <a:lstStyle/>
                    <a:p>
                      <a:pPr algn="r"/>
                      <a:r>
                        <a:rPr lang="en-GB" sz="1200" b="1" dirty="0">
                          <a:solidFill>
                            <a:srgbClr val="FF0000"/>
                          </a:solidFill>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r"/>
                      <a:r>
                        <a:rPr lang="en-GB" sz="1200" b="1" dirty="0">
                          <a:solidFill>
                            <a:srgbClr val="FF0000"/>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288000">
                <a:tc>
                  <a:txBody>
                    <a:bodyPr/>
                    <a:lstStyle/>
                    <a:p>
                      <a:pPr algn="r"/>
                      <a:r>
                        <a:rPr lang="en-GB" sz="1200" b="1" dirty="0">
                          <a:solidFill>
                            <a:srgbClr val="FF0000"/>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288000">
                <a:tc>
                  <a:txBody>
                    <a:bodyPr/>
                    <a:lstStyle/>
                    <a:p>
                      <a:pPr algn="r"/>
                      <a:r>
                        <a:rPr lang="en-GB" sz="1200" b="1" dirty="0">
                          <a:solidFill>
                            <a:srgbClr val="FF0000"/>
                          </a:solidFill>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288000">
                <a:tc>
                  <a:txBody>
                    <a:bodyPr/>
                    <a:lstStyle/>
                    <a:p>
                      <a:pPr algn="r"/>
                      <a:r>
                        <a:rPr lang="en-GB" sz="1200" b="1" dirty="0">
                          <a:solidFill>
                            <a:srgbClr val="FF0000"/>
                          </a:solidFill>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288000">
                <a:tc>
                  <a:txBody>
                    <a:bodyPr/>
                    <a:lstStyle/>
                    <a:p>
                      <a:pPr algn="r"/>
                      <a:r>
                        <a:rPr lang="en-GB" sz="1200" b="1" dirty="0">
                          <a:solidFill>
                            <a:srgbClr val="FF0000"/>
                          </a:solidFill>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r h="288000">
                <a:tc>
                  <a:txBody>
                    <a:bodyPr/>
                    <a:lstStyle/>
                    <a:p>
                      <a:pPr algn="r"/>
                      <a:r>
                        <a:rPr lang="en-GB" sz="1200" b="1" dirty="0">
                          <a:solidFill>
                            <a:srgbClr val="FF0000"/>
                          </a:solidFill>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895378"/>
                  </a:ext>
                </a:extLst>
              </a:tr>
            </a:tbl>
          </a:graphicData>
        </a:graphic>
      </p:graphicFrame>
      <p:grpSp>
        <p:nvGrpSpPr>
          <p:cNvPr id="4" name="Group 3">
            <a:extLst>
              <a:ext uri="{FF2B5EF4-FFF2-40B4-BE49-F238E27FC236}">
                <a16:creationId xmlns:a16="http://schemas.microsoft.com/office/drawing/2014/main" id="{09E7CE5B-79FD-432E-B1DB-309F9799B627}"/>
              </a:ext>
            </a:extLst>
          </p:cNvPr>
          <p:cNvGrpSpPr/>
          <p:nvPr/>
        </p:nvGrpSpPr>
        <p:grpSpPr>
          <a:xfrm>
            <a:off x="5283329" y="4484256"/>
            <a:ext cx="2804073" cy="1440000"/>
            <a:chOff x="5283329" y="4137950"/>
            <a:chExt cx="2804073" cy="1440000"/>
          </a:xfrm>
        </p:grpSpPr>
        <p:sp>
          <p:nvSpPr>
            <p:cNvPr id="58" name="Rectangle 57">
              <a:extLst>
                <a:ext uri="{FF2B5EF4-FFF2-40B4-BE49-F238E27FC236}">
                  <a16:creationId xmlns:a16="http://schemas.microsoft.com/office/drawing/2014/main" id="{724B6340-9F8C-499A-AC7E-6FE3848E2284}"/>
                </a:ext>
              </a:extLst>
            </p:cNvPr>
            <p:cNvSpPr/>
            <p:nvPr/>
          </p:nvSpPr>
          <p:spPr>
            <a:xfrm>
              <a:off x="6720296" y="5289950"/>
              <a:ext cx="648000" cy="288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58BEB6BB-BBFB-41EF-A567-3BDEA61B2F51}"/>
                </a:ext>
              </a:extLst>
            </p:cNvPr>
            <p:cNvSpPr/>
            <p:nvPr/>
          </p:nvSpPr>
          <p:spPr>
            <a:xfrm>
              <a:off x="5283329" y="4713950"/>
              <a:ext cx="648000" cy="864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A46BCE57-5147-4E31-BDD8-1869001F64A5}"/>
                </a:ext>
              </a:extLst>
            </p:cNvPr>
            <p:cNvSpPr/>
            <p:nvPr/>
          </p:nvSpPr>
          <p:spPr>
            <a:xfrm>
              <a:off x="7439402" y="4425950"/>
              <a:ext cx="648000" cy="1152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3C23C0E0-C507-481B-A992-385E773E5E5C}"/>
                </a:ext>
              </a:extLst>
            </p:cNvPr>
            <p:cNvSpPr/>
            <p:nvPr/>
          </p:nvSpPr>
          <p:spPr>
            <a:xfrm>
              <a:off x="6002435" y="4137950"/>
              <a:ext cx="648000" cy="1440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8B04D38C-60AC-4861-B9D5-AD1BFF3FCDAC}"/>
              </a:ext>
            </a:extLst>
          </p:cNvPr>
          <p:cNvGrpSpPr/>
          <p:nvPr/>
        </p:nvGrpSpPr>
        <p:grpSpPr>
          <a:xfrm>
            <a:off x="1448642" y="3047170"/>
            <a:ext cx="2803278" cy="2880000"/>
            <a:chOff x="1448642" y="2686575"/>
            <a:chExt cx="2803278" cy="2880000"/>
          </a:xfrm>
        </p:grpSpPr>
        <p:sp>
          <p:nvSpPr>
            <p:cNvPr id="88" name="Rectangle 87">
              <a:extLst>
                <a:ext uri="{FF2B5EF4-FFF2-40B4-BE49-F238E27FC236}">
                  <a16:creationId xmlns:a16="http://schemas.microsoft.com/office/drawing/2014/main" id="{63B4040C-856D-485B-9E2B-9BD0697D4C42}"/>
                </a:ext>
              </a:extLst>
            </p:cNvPr>
            <p:cNvSpPr/>
            <p:nvPr/>
          </p:nvSpPr>
          <p:spPr>
            <a:xfrm>
              <a:off x="2886402" y="4990575"/>
              <a:ext cx="648000" cy="576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BEB46EF4-A998-421A-A5D3-4F41F973CBC2}"/>
                </a:ext>
              </a:extLst>
            </p:cNvPr>
            <p:cNvSpPr/>
            <p:nvPr/>
          </p:nvSpPr>
          <p:spPr>
            <a:xfrm>
              <a:off x="1448642" y="3838575"/>
              <a:ext cx="648000" cy="1728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B90DC477-AE57-4560-855C-F24B80156987}"/>
                </a:ext>
              </a:extLst>
            </p:cNvPr>
            <p:cNvSpPr/>
            <p:nvPr/>
          </p:nvSpPr>
          <p:spPr>
            <a:xfrm>
              <a:off x="3603920" y="3262575"/>
              <a:ext cx="648000" cy="2304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4287DDCE-C770-48BF-B7D2-32F67BBD9FCA}"/>
                </a:ext>
              </a:extLst>
            </p:cNvPr>
            <p:cNvSpPr/>
            <p:nvPr/>
          </p:nvSpPr>
          <p:spPr>
            <a:xfrm>
              <a:off x="2169502" y="2686575"/>
              <a:ext cx="648000" cy="2880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1" name="Table 5">
            <a:extLst>
              <a:ext uri="{FF2B5EF4-FFF2-40B4-BE49-F238E27FC236}">
                <a16:creationId xmlns:a16="http://schemas.microsoft.com/office/drawing/2014/main" id="{EF4A902A-0804-4381-9451-036D394E850E}"/>
              </a:ext>
            </a:extLst>
          </p:cNvPr>
          <p:cNvGraphicFramePr>
            <a:graphicFrameLocks noGrp="1"/>
          </p:cNvGraphicFramePr>
          <p:nvPr>
            <p:extLst>
              <p:ext uri="{D42A27DB-BD31-4B8C-83A1-F6EECF244321}">
                <p14:modId xmlns:p14="http://schemas.microsoft.com/office/powerpoint/2010/main" val="3278324740"/>
              </p:ext>
            </p:extLst>
          </p:nvPr>
        </p:nvGraphicFramePr>
        <p:xfrm>
          <a:off x="590325" y="2444335"/>
          <a:ext cx="6936000" cy="370840"/>
        </p:xfrm>
        <a:graphic>
          <a:graphicData uri="http://schemas.openxmlformats.org/drawingml/2006/table">
            <a:tbl>
              <a:tblPr firstRow="1" bandRow="1">
                <a:tableStyleId>{5940675A-B579-460E-94D1-54222C63F5DA}</a:tableStyleId>
              </a:tblPr>
              <a:tblGrid>
                <a:gridCol w="3888000">
                  <a:extLst>
                    <a:ext uri="{9D8B030D-6E8A-4147-A177-3AD203B41FA5}">
                      <a16:colId xmlns:a16="http://schemas.microsoft.com/office/drawing/2014/main" val="2254616353"/>
                    </a:ext>
                  </a:extLst>
                </a:gridCol>
                <a:gridCol w="3048000">
                  <a:extLst>
                    <a:ext uri="{9D8B030D-6E8A-4147-A177-3AD203B41FA5}">
                      <a16:colId xmlns:a16="http://schemas.microsoft.com/office/drawing/2014/main" val="1828082080"/>
                    </a:ext>
                  </a:extLst>
                </a:gridCol>
              </a:tblGrid>
              <a:tr h="370840">
                <a:tc>
                  <a:txBody>
                    <a:bodyPr/>
                    <a:lstStyle/>
                    <a:p>
                      <a:pPr algn="l"/>
                      <a:r>
                        <a:rPr lang="en-GB" b="1" dirty="0">
                          <a:solidFill>
                            <a:srgbClr val="FF0000"/>
                          </a:solidFill>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b="1" dirty="0">
                          <a:solidFill>
                            <a:schemeClr val="bg1">
                              <a:lumMod val="65000"/>
                            </a:schemeClr>
                          </a:solidFill>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435226"/>
                  </a:ext>
                </a:extLst>
              </a:tr>
            </a:tbl>
          </a:graphicData>
        </a:graphic>
      </p:graphicFrame>
    </p:spTree>
    <p:extLst>
      <p:ext uri="{BB962C8B-B14F-4D97-AF65-F5344CB8AC3E}">
        <p14:creationId xmlns:p14="http://schemas.microsoft.com/office/powerpoint/2010/main" val="308737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21EB2212-1DAF-412A-8B88-47EF3C4FE083}"/>
              </a:ext>
            </a:extLst>
          </p:cNvPr>
          <p:cNvPicPr>
            <a:picLocks noChangeAspect="1"/>
          </p:cNvPicPr>
          <p:nvPr/>
        </p:nvPicPr>
        <p:blipFill>
          <a:blip r:embed="rId4"/>
          <a:stretch>
            <a:fillRect/>
          </a:stretch>
        </p:blipFill>
        <p:spPr>
          <a:xfrm>
            <a:off x="115438" y="134780"/>
            <a:ext cx="8913124" cy="6322100"/>
          </a:xfrm>
          <a:prstGeom prst="rect">
            <a:avLst/>
          </a:prstGeom>
        </p:spPr>
      </p:pic>
      <p:graphicFrame>
        <p:nvGraphicFramePr>
          <p:cNvPr id="26" name="Table 25">
            <a:extLst>
              <a:ext uri="{FF2B5EF4-FFF2-40B4-BE49-F238E27FC236}">
                <a16:creationId xmlns:a16="http://schemas.microsoft.com/office/drawing/2014/main" id="{8F077B24-9ACE-4585-AE40-438B20EE8E87}"/>
              </a:ext>
            </a:extLst>
          </p:cNvPr>
          <p:cNvGraphicFramePr>
            <a:graphicFrameLocks noGrp="1"/>
          </p:cNvGraphicFramePr>
          <p:nvPr/>
        </p:nvGraphicFramePr>
        <p:xfrm>
          <a:off x="5145528" y="2590822"/>
          <a:ext cx="3011292" cy="2988000"/>
        </p:xfrm>
        <a:graphic>
          <a:graphicData uri="http://schemas.openxmlformats.org/drawingml/2006/table">
            <a:tbl>
              <a:tblPr firstRow="1" bandRow="1">
                <a:tableStyleId>{2D5ABB26-0587-4C30-8999-92F81FD0307C}</a:tableStyleId>
              </a:tblPr>
              <a:tblGrid>
                <a:gridCol w="69882">
                  <a:extLst>
                    <a:ext uri="{9D8B030D-6E8A-4147-A177-3AD203B41FA5}">
                      <a16:colId xmlns:a16="http://schemas.microsoft.com/office/drawing/2014/main" val="3666955345"/>
                    </a:ext>
                  </a:extLst>
                </a:gridCol>
                <a:gridCol w="69882">
                  <a:extLst>
                    <a:ext uri="{9D8B030D-6E8A-4147-A177-3AD203B41FA5}">
                      <a16:colId xmlns:a16="http://schemas.microsoft.com/office/drawing/2014/main" val="2542537516"/>
                    </a:ext>
                  </a:extLst>
                </a:gridCol>
                <a:gridCol w="648000">
                  <a:extLst>
                    <a:ext uri="{9D8B030D-6E8A-4147-A177-3AD203B41FA5}">
                      <a16:colId xmlns:a16="http://schemas.microsoft.com/office/drawing/2014/main" val="2228897420"/>
                    </a:ext>
                  </a:extLst>
                </a:gridCol>
                <a:gridCol w="69882">
                  <a:extLst>
                    <a:ext uri="{9D8B030D-6E8A-4147-A177-3AD203B41FA5}">
                      <a16:colId xmlns:a16="http://schemas.microsoft.com/office/drawing/2014/main" val="298153059"/>
                    </a:ext>
                  </a:extLst>
                </a:gridCol>
                <a:gridCol w="648000">
                  <a:extLst>
                    <a:ext uri="{9D8B030D-6E8A-4147-A177-3AD203B41FA5}">
                      <a16:colId xmlns:a16="http://schemas.microsoft.com/office/drawing/2014/main" val="3575605710"/>
                    </a:ext>
                  </a:extLst>
                </a:gridCol>
                <a:gridCol w="69882">
                  <a:extLst>
                    <a:ext uri="{9D8B030D-6E8A-4147-A177-3AD203B41FA5}">
                      <a16:colId xmlns:a16="http://schemas.microsoft.com/office/drawing/2014/main" val="704727100"/>
                    </a:ext>
                  </a:extLst>
                </a:gridCol>
                <a:gridCol w="648000">
                  <a:extLst>
                    <a:ext uri="{9D8B030D-6E8A-4147-A177-3AD203B41FA5}">
                      <a16:colId xmlns:a16="http://schemas.microsoft.com/office/drawing/2014/main" val="2647548918"/>
                    </a:ext>
                  </a:extLst>
                </a:gridCol>
                <a:gridCol w="69882">
                  <a:extLst>
                    <a:ext uri="{9D8B030D-6E8A-4147-A177-3AD203B41FA5}">
                      <a16:colId xmlns:a16="http://schemas.microsoft.com/office/drawing/2014/main" val="693980422"/>
                    </a:ext>
                  </a:extLst>
                </a:gridCol>
                <a:gridCol w="648000">
                  <a:extLst>
                    <a:ext uri="{9D8B030D-6E8A-4147-A177-3AD203B41FA5}">
                      <a16:colId xmlns:a16="http://schemas.microsoft.com/office/drawing/2014/main" val="29784472"/>
                    </a:ext>
                  </a:extLst>
                </a:gridCol>
                <a:gridCol w="69882">
                  <a:extLst>
                    <a:ext uri="{9D8B030D-6E8A-4147-A177-3AD203B41FA5}">
                      <a16:colId xmlns:a16="http://schemas.microsoft.com/office/drawing/2014/main" val="767779147"/>
                    </a:ext>
                  </a:extLst>
                </a:gridCol>
              </a:tblGrid>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47043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01055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684000">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Fluffy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Snowy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Thumper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Bugs Bunny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27" name="Table 26">
            <a:extLst>
              <a:ext uri="{FF2B5EF4-FFF2-40B4-BE49-F238E27FC236}">
                <a16:creationId xmlns:a16="http://schemas.microsoft.com/office/drawing/2014/main" id="{18FADBDC-6D4A-45D9-AC92-4A04F33EBE01}"/>
              </a:ext>
            </a:extLst>
          </p:cNvPr>
          <p:cNvGraphicFramePr>
            <a:graphicFrameLocks noGrp="1"/>
          </p:cNvGraphicFramePr>
          <p:nvPr/>
        </p:nvGraphicFramePr>
        <p:xfrm>
          <a:off x="4922150" y="2522636"/>
          <a:ext cx="187325" cy="2592000"/>
        </p:xfrm>
        <a:graphic>
          <a:graphicData uri="http://schemas.openxmlformats.org/drawingml/2006/table">
            <a:tbl>
              <a:tblPr firstRow="1" bandRow="1">
                <a:tableStyleId>{2D5ABB26-0587-4C30-8999-92F81FD0307C}</a:tableStyleId>
              </a:tblPr>
              <a:tblGrid>
                <a:gridCol w="187325">
                  <a:extLst>
                    <a:ext uri="{9D8B030D-6E8A-4147-A177-3AD203B41FA5}">
                      <a16:colId xmlns:a16="http://schemas.microsoft.com/office/drawing/2014/main" val="2629864076"/>
                    </a:ext>
                  </a:extLst>
                </a:gridCol>
              </a:tblGrid>
              <a:tr h="288000">
                <a:tc>
                  <a:txBody>
                    <a:bodyPr/>
                    <a:lstStyle/>
                    <a:p>
                      <a:pPr algn="r"/>
                      <a:r>
                        <a:rPr lang="en-GB" sz="1200" b="1" dirty="0">
                          <a:latin typeface="Century Gothic" panose="020B0502020202020204" pitchFamily="34" charset="0"/>
                        </a:rPr>
                        <a:t>40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274175"/>
                  </a:ext>
                </a:extLst>
              </a:tr>
              <a:tr h="288000">
                <a:tc>
                  <a:txBody>
                    <a:bodyPr/>
                    <a:lstStyle/>
                    <a:p>
                      <a:pPr algn="r"/>
                      <a:r>
                        <a:rPr lang="en-GB" sz="1200" b="1" dirty="0">
                          <a:latin typeface="Century Gothic" panose="020B0502020202020204" pitchFamily="34" charset="0"/>
                        </a:rPr>
                        <a:t>35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908170"/>
                  </a:ext>
                </a:extLst>
              </a:tr>
              <a:tr h="288000">
                <a:tc>
                  <a:txBody>
                    <a:bodyPr/>
                    <a:lstStyle/>
                    <a:p>
                      <a:pPr algn="r"/>
                      <a:r>
                        <a:rPr lang="en-GB" sz="1200" b="1" dirty="0">
                          <a:latin typeface="Century Gothic" panose="020B0502020202020204" pitchFamily="34" charset="0"/>
                        </a:rPr>
                        <a:t>30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r"/>
                      <a:r>
                        <a:rPr lang="en-GB" sz="1200" b="1" dirty="0">
                          <a:latin typeface="Century Gothic" panose="020B0502020202020204" pitchFamily="34" charset="0"/>
                        </a:rPr>
                        <a:t>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288000">
                <a:tc>
                  <a:txBody>
                    <a:bodyPr/>
                    <a:lstStyle/>
                    <a:p>
                      <a:pPr algn="r"/>
                      <a:r>
                        <a:rPr lang="en-GB" sz="1200" b="1" dirty="0">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288000">
                <a:tc>
                  <a:txBody>
                    <a:bodyPr/>
                    <a:lstStyle/>
                    <a:p>
                      <a:pPr algn="r"/>
                      <a:r>
                        <a:rPr lang="en-GB" sz="1200" b="1" dirty="0">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288000">
                <a:tc>
                  <a:txBody>
                    <a:bodyPr/>
                    <a:lstStyle/>
                    <a:p>
                      <a:pPr algn="r"/>
                      <a:r>
                        <a:rPr lang="en-GB" sz="12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288000">
                <a:tc>
                  <a:txBody>
                    <a:bodyPr/>
                    <a:lstStyle/>
                    <a:p>
                      <a:pPr algn="r"/>
                      <a:r>
                        <a:rPr lang="en-GB" sz="12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r h="288000">
                <a:tc>
                  <a:txBody>
                    <a:bodyPr/>
                    <a:lstStyle/>
                    <a:p>
                      <a:pPr algn="r"/>
                      <a:r>
                        <a:rPr lang="en-GB" sz="12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895378"/>
                  </a:ext>
                </a:extLst>
              </a:tr>
            </a:tbl>
          </a:graphicData>
        </a:graphic>
      </p:graphicFrame>
      <p:sp>
        <p:nvSpPr>
          <p:cNvPr id="29" name="Rectangle 28">
            <a:extLst>
              <a:ext uri="{FF2B5EF4-FFF2-40B4-BE49-F238E27FC236}">
                <a16:creationId xmlns:a16="http://schemas.microsoft.com/office/drawing/2014/main" id="{DCB6902D-6A4A-4890-B0FF-8AD5CCD2D429}"/>
              </a:ext>
            </a:extLst>
          </p:cNvPr>
          <p:cNvSpPr/>
          <p:nvPr/>
        </p:nvSpPr>
        <p:spPr>
          <a:xfrm>
            <a:off x="5285710" y="4316150"/>
            <a:ext cx="648000" cy="576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0D138C93-28EE-4E35-A582-D8CC1D02F82F}"/>
              </a:ext>
            </a:extLst>
          </p:cNvPr>
          <p:cNvSpPr/>
          <p:nvPr/>
        </p:nvSpPr>
        <p:spPr>
          <a:xfrm>
            <a:off x="6729820" y="3452550"/>
            <a:ext cx="648000" cy="1440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1E3AD6E-6CD0-4D82-B54D-3C8362EA6AA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information to complete the pictogram and the bar chart.</a:t>
            </a: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427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8" name="Picture 27">
            <a:extLst>
              <a:ext uri="{FF2B5EF4-FFF2-40B4-BE49-F238E27FC236}">
                <a16:creationId xmlns:a16="http://schemas.microsoft.com/office/drawing/2014/main" id="{8A0CB73F-759F-40EC-A62E-EE9D6427F0AA}"/>
              </a:ext>
            </a:extLst>
          </p:cNvPr>
          <p:cNvPicPr>
            <a:picLocks noChangeAspect="1"/>
          </p:cNvPicPr>
          <p:nvPr/>
        </p:nvPicPr>
        <p:blipFill>
          <a:blip r:embed="rId4"/>
          <a:stretch>
            <a:fillRect/>
          </a:stretch>
        </p:blipFill>
        <p:spPr>
          <a:xfrm>
            <a:off x="115438" y="134780"/>
            <a:ext cx="8913124" cy="6322100"/>
          </a:xfrm>
          <a:prstGeom prst="rect">
            <a:avLst/>
          </a:prstGeom>
        </p:spPr>
      </p:pic>
      <p:graphicFrame>
        <p:nvGraphicFramePr>
          <p:cNvPr id="29" name="Table 28">
            <a:extLst>
              <a:ext uri="{FF2B5EF4-FFF2-40B4-BE49-F238E27FC236}">
                <a16:creationId xmlns:a16="http://schemas.microsoft.com/office/drawing/2014/main" id="{59AB7286-D2DB-4A26-B4B8-EA822090AEBF}"/>
              </a:ext>
            </a:extLst>
          </p:cNvPr>
          <p:cNvGraphicFramePr>
            <a:graphicFrameLocks noGrp="1"/>
          </p:cNvGraphicFramePr>
          <p:nvPr>
            <p:extLst>
              <p:ext uri="{D42A27DB-BD31-4B8C-83A1-F6EECF244321}">
                <p14:modId xmlns:p14="http://schemas.microsoft.com/office/powerpoint/2010/main" val="570648484"/>
              </p:ext>
            </p:extLst>
          </p:nvPr>
        </p:nvGraphicFramePr>
        <p:xfrm>
          <a:off x="5145528" y="2590822"/>
          <a:ext cx="3011292" cy="2988000"/>
        </p:xfrm>
        <a:graphic>
          <a:graphicData uri="http://schemas.openxmlformats.org/drawingml/2006/table">
            <a:tbl>
              <a:tblPr firstRow="1" bandRow="1">
                <a:tableStyleId>{2D5ABB26-0587-4C30-8999-92F81FD0307C}</a:tableStyleId>
              </a:tblPr>
              <a:tblGrid>
                <a:gridCol w="69882">
                  <a:extLst>
                    <a:ext uri="{9D8B030D-6E8A-4147-A177-3AD203B41FA5}">
                      <a16:colId xmlns:a16="http://schemas.microsoft.com/office/drawing/2014/main" val="3666955345"/>
                    </a:ext>
                  </a:extLst>
                </a:gridCol>
                <a:gridCol w="69882">
                  <a:extLst>
                    <a:ext uri="{9D8B030D-6E8A-4147-A177-3AD203B41FA5}">
                      <a16:colId xmlns:a16="http://schemas.microsoft.com/office/drawing/2014/main" val="2542537516"/>
                    </a:ext>
                  </a:extLst>
                </a:gridCol>
                <a:gridCol w="648000">
                  <a:extLst>
                    <a:ext uri="{9D8B030D-6E8A-4147-A177-3AD203B41FA5}">
                      <a16:colId xmlns:a16="http://schemas.microsoft.com/office/drawing/2014/main" val="2228897420"/>
                    </a:ext>
                  </a:extLst>
                </a:gridCol>
                <a:gridCol w="69882">
                  <a:extLst>
                    <a:ext uri="{9D8B030D-6E8A-4147-A177-3AD203B41FA5}">
                      <a16:colId xmlns:a16="http://schemas.microsoft.com/office/drawing/2014/main" val="298153059"/>
                    </a:ext>
                  </a:extLst>
                </a:gridCol>
                <a:gridCol w="648000">
                  <a:extLst>
                    <a:ext uri="{9D8B030D-6E8A-4147-A177-3AD203B41FA5}">
                      <a16:colId xmlns:a16="http://schemas.microsoft.com/office/drawing/2014/main" val="3575605710"/>
                    </a:ext>
                  </a:extLst>
                </a:gridCol>
                <a:gridCol w="69882">
                  <a:extLst>
                    <a:ext uri="{9D8B030D-6E8A-4147-A177-3AD203B41FA5}">
                      <a16:colId xmlns:a16="http://schemas.microsoft.com/office/drawing/2014/main" val="704727100"/>
                    </a:ext>
                  </a:extLst>
                </a:gridCol>
                <a:gridCol w="648000">
                  <a:extLst>
                    <a:ext uri="{9D8B030D-6E8A-4147-A177-3AD203B41FA5}">
                      <a16:colId xmlns:a16="http://schemas.microsoft.com/office/drawing/2014/main" val="2647548918"/>
                    </a:ext>
                  </a:extLst>
                </a:gridCol>
                <a:gridCol w="69882">
                  <a:extLst>
                    <a:ext uri="{9D8B030D-6E8A-4147-A177-3AD203B41FA5}">
                      <a16:colId xmlns:a16="http://schemas.microsoft.com/office/drawing/2014/main" val="693980422"/>
                    </a:ext>
                  </a:extLst>
                </a:gridCol>
                <a:gridCol w="648000">
                  <a:extLst>
                    <a:ext uri="{9D8B030D-6E8A-4147-A177-3AD203B41FA5}">
                      <a16:colId xmlns:a16="http://schemas.microsoft.com/office/drawing/2014/main" val="29784472"/>
                    </a:ext>
                  </a:extLst>
                </a:gridCol>
                <a:gridCol w="69882">
                  <a:extLst>
                    <a:ext uri="{9D8B030D-6E8A-4147-A177-3AD203B41FA5}">
                      <a16:colId xmlns:a16="http://schemas.microsoft.com/office/drawing/2014/main" val="767779147"/>
                    </a:ext>
                  </a:extLst>
                </a:gridCol>
              </a:tblGrid>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47043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01055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573266"/>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29623"/>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88000">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684000">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bg1">
                              <a:lumMod val="65000"/>
                            </a:schemeClr>
                          </a:solidFill>
                          <a:latin typeface="Century Gothic" panose="020B0502020202020204" pitchFamily="34" charset="0"/>
                        </a:rPr>
                        <a:t>Fluffy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rgbClr val="FF0000"/>
                          </a:solidFill>
                          <a:latin typeface="Century Gothic" panose="020B0502020202020204" pitchFamily="34" charset="0"/>
                        </a:rPr>
                        <a:t>Snowy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bg1">
                              <a:lumMod val="65000"/>
                            </a:schemeClr>
                          </a:solidFill>
                          <a:latin typeface="Century Gothic" panose="020B0502020202020204" pitchFamily="34" charset="0"/>
                        </a:rPr>
                        <a:t>Thumper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rgbClr val="FF0000"/>
                          </a:solidFill>
                          <a:latin typeface="Century Gothic" panose="020B0502020202020204" pitchFamily="34" charset="0"/>
                        </a:rPr>
                        <a:t>Bugs Bunny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30" name="Table 29">
            <a:extLst>
              <a:ext uri="{FF2B5EF4-FFF2-40B4-BE49-F238E27FC236}">
                <a16:creationId xmlns:a16="http://schemas.microsoft.com/office/drawing/2014/main" id="{18411557-E031-4F81-B356-51E5B10CEDB0}"/>
              </a:ext>
            </a:extLst>
          </p:cNvPr>
          <p:cNvGraphicFramePr>
            <a:graphicFrameLocks noGrp="1"/>
          </p:cNvGraphicFramePr>
          <p:nvPr>
            <p:extLst>
              <p:ext uri="{D42A27DB-BD31-4B8C-83A1-F6EECF244321}">
                <p14:modId xmlns:p14="http://schemas.microsoft.com/office/powerpoint/2010/main" val="867421143"/>
              </p:ext>
            </p:extLst>
          </p:nvPr>
        </p:nvGraphicFramePr>
        <p:xfrm>
          <a:off x="4922150" y="2522636"/>
          <a:ext cx="187325" cy="2592000"/>
        </p:xfrm>
        <a:graphic>
          <a:graphicData uri="http://schemas.openxmlformats.org/drawingml/2006/table">
            <a:tbl>
              <a:tblPr firstRow="1" bandRow="1">
                <a:tableStyleId>{2D5ABB26-0587-4C30-8999-92F81FD0307C}</a:tableStyleId>
              </a:tblPr>
              <a:tblGrid>
                <a:gridCol w="187325">
                  <a:extLst>
                    <a:ext uri="{9D8B030D-6E8A-4147-A177-3AD203B41FA5}">
                      <a16:colId xmlns:a16="http://schemas.microsoft.com/office/drawing/2014/main" val="2629864076"/>
                    </a:ext>
                  </a:extLst>
                </a:gridCol>
              </a:tblGrid>
              <a:tr h="288000">
                <a:tc>
                  <a:txBody>
                    <a:bodyPr/>
                    <a:lstStyle/>
                    <a:p>
                      <a:pPr algn="r"/>
                      <a:r>
                        <a:rPr lang="en-GB" sz="1200" b="1" dirty="0">
                          <a:latin typeface="Century Gothic" panose="020B0502020202020204" pitchFamily="34" charset="0"/>
                        </a:rPr>
                        <a:t>40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274175"/>
                  </a:ext>
                </a:extLst>
              </a:tr>
              <a:tr h="288000">
                <a:tc>
                  <a:txBody>
                    <a:bodyPr/>
                    <a:lstStyle/>
                    <a:p>
                      <a:pPr algn="r"/>
                      <a:r>
                        <a:rPr lang="en-GB" sz="1200" b="1" dirty="0">
                          <a:latin typeface="Century Gothic" panose="020B0502020202020204" pitchFamily="34" charset="0"/>
                        </a:rPr>
                        <a:t>35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908170"/>
                  </a:ext>
                </a:extLst>
              </a:tr>
              <a:tr h="288000">
                <a:tc>
                  <a:txBody>
                    <a:bodyPr/>
                    <a:lstStyle/>
                    <a:p>
                      <a:pPr algn="r"/>
                      <a:r>
                        <a:rPr lang="en-GB" sz="1200" b="1" dirty="0">
                          <a:latin typeface="Century Gothic" panose="020B0502020202020204" pitchFamily="34" charset="0"/>
                        </a:rPr>
                        <a:t>30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r"/>
                      <a:r>
                        <a:rPr lang="en-GB" sz="1200" b="1" dirty="0">
                          <a:latin typeface="Century Gothic" panose="020B0502020202020204" pitchFamily="34" charset="0"/>
                        </a:rPr>
                        <a:t>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288000">
                <a:tc>
                  <a:txBody>
                    <a:bodyPr/>
                    <a:lstStyle/>
                    <a:p>
                      <a:pPr algn="r"/>
                      <a:r>
                        <a:rPr lang="en-GB" sz="1200" b="1" dirty="0">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288000">
                <a:tc>
                  <a:txBody>
                    <a:bodyPr/>
                    <a:lstStyle/>
                    <a:p>
                      <a:pPr algn="r"/>
                      <a:r>
                        <a:rPr lang="en-GB" sz="1200" b="1" dirty="0">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288000">
                <a:tc>
                  <a:txBody>
                    <a:bodyPr/>
                    <a:lstStyle/>
                    <a:p>
                      <a:pPr algn="r"/>
                      <a:r>
                        <a:rPr lang="en-GB" sz="12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288000">
                <a:tc>
                  <a:txBody>
                    <a:bodyPr/>
                    <a:lstStyle/>
                    <a:p>
                      <a:pPr algn="r"/>
                      <a:r>
                        <a:rPr lang="en-GB" sz="12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r h="288000">
                <a:tc>
                  <a:txBody>
                    <a:bodyPr/>
                    <a:lstStyle/>
                    <a:p>
                      <a:pPr algn="r"/>
                      <a:r>
                        <a:rPr lang="en-GB" sz="12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895378"/>
                  </a:ext>
                </a:extLst>
              </a:tr>
            </a:tbl>
          </a:graphicData>
        </a:graphic>
      </p:graphicFrame>
      <p:sp>
        <p:nvSpPr>
          <p:cNvPr id="31" name="Rectangle 30">
            <a:extLst>
              <a:ext uri="{FF2B5EF4-FFF2-40B4-BE49-F238E27FC236}">
                <a16:creationId xmlns:a16="http://schemas.microsoft.com/office/drawing/2014/main" id="{3C2FA6C6-0595-407B-B277-74251F198C0D}"/>
              </a:ext>
            </a:extLst>
          </p:cNvPr>
          <p:cNvSpPr/>
          <p:nvPr/>
        </p:nvSpPr>
        <p:spPr>
          <a:xfrm>
            <a:off x="6729820" y="3452550"/>
            <a:ext cx="648000" cy="1440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B4F490B3-3003-4135-AC6B-93EC9025A07F}"/>
              </a:ext>
            </a:extLst>
          </p:cNvPr>
          <p:cNvSpPr/>
          <p:nvPr/>
        </p:nvSpPr>
        <p:spPr>
          <a:xfrm>
            <a:off x="5285710" y="4316150"/>
            <a:ext cx="648000" cy="576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293F594-E69A-4589-B4F3-19A9C8ACA9E9}"/>
              </a:ext>
            </a:extLst>
          </p:cNvPr>
          <p:cNvSpPr/>
          <p:nvPr/>
        </p:nvSpPr>
        <p:spPr>
          <a:xfrm>
            <a:off x="6007765" y="4019950"/>
            <a:ext cx="648000" cy="872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A505FA1F-FDBE-4D0A-940C-3E74BCF1DFE6}"/>
              </a:ext>
            </a:extLst>
          </p:cNvPr>
          <p:cNvSpPr/>
          <p:nvPr/>
        </p:nvSpPr>
        <p:spPr>
          <a:xfrm>
            <a:off x="7478426" y="2876550"/>
            <a:ext cx="648000" cy="2016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0B684FA-CE96-4020-B72D-64BE3A59F3C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information to complete the pictogram and the bar chart.</a:t>
            </a: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39922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this bar chart to answer the questions about </a:t>
            </a:r>
          </a:p>
          <a:p>
            <a:pPr algn="ctr"/>
            <a:r>
              <a:rPr lang="en-GB" sz="2000" b="1" dirty="0">
                <a:solidFill>
                  <a:schemeClr val="tx1"/>
                </a:solidFill>
                <a:latin typeface="Century Gothic" panose="020B0502020202020204" pitchFamily="34" charset="0"/>
              </a:rPr>
              <a:t>the number of goals scored in a tournament.</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42" name="TextBox 41">
            <a:extLst>
              <a:ext uri="{FF2B5EF4-FFF2-40B4-BE49-F238E27FC236}">
                <a16:creationId xmlns:a16="http://schemas.microsoft.com/office/drawing/2014/main" id="{5110F34E-E4EC-4F1E-9282-197FB1B75992}"/>
              </a:ext>
            </a:extLst>
          </p:cNvPr>
          <p:cNvSpPr txBox="1"/>
          <p:nvPr/>
        </p:nvSpPr>
        <p:spPr>
          <a:xfrm>
            <a:off x="4616088" y="2037726"/>
            <a:ext cx="4068000" cy="4057200"/>
          </a:xfrm>
          <a:prstGeom prst="rect">
            <a:avLst/>
          </a:prstGeom>
          <a:solidFill>
            <a:schemeClr val="bg1"/>
          </a:solidFill>
          <a:ln w="28575">
            <a:solidFill>
              <a:srgbClr val="00B050"/>
            </a:solidFill>
          </a:ln>
        </p:spPr>
        <p:txBody>
          <a:bodyPr wrap="square" rtlCol="0">
            <a:spAutoFit/>
          </a:bodyPr>
          <a:lstStyle/>
          <a:p>
            <a:endParaRPr lang="en-GB" sz="1600" b="1" dirty="0">
              <a:latin typeface="Century Gothic" panose="020B0502020202020204" pitchFamily="34" charset="0"/>
            </a:endParaRPr>
          </a:p>
          <a:p>
            <a:endParaRPr lang="en-US" sz="1600" dirty="0"/>
          </a:p>
        </p:txBody>
      </p:sp>
      <p:sp>
        <p:nvSpPr>
          <p:cNvPr id="3" name="Rectangle 2">
            <a:extLst>
              <a:ext uri="{FF2B5EF4-FFF2-40B4-BE49-F238E27FC236}">
                <a16:creationId xmlns:a16="http://schemas.microsoft.com/office/drawing/2014/main" id="{27CEF015-0FD6-4DE4-9BB0-A479B74BD489}"/>
              </a:ext>
            </a:extLst>
          </p:cNvPr>
          <p:cNvSpPr/>
          <p:nvPr/>
        </p:nvSpPr>
        <p:spPr>
          <a:xfrm>
            <a:off x="400049" y="2037727"/>
            <a:ext cx="4068000" cy="4058273"/>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Table 12">
            <a:extLst>
              <a:ext uri="{FF2B5EF4-FFF2-40B4-BE49-F238E27FC236}">
                <a16:creationId xmlns:a16="http://schemas.microsoft.com/office/drawing/2014/main" id="{CD79D33B-03EF-4CFD-83AE-2F283B2FB5D1}"/>
              </a:ext>
            </a:extLst>
          </p:cNvPr>
          <p:cNvGraphicFramePr>
            <a:graphicFrameLocks noGrp="1"/>
          </p:cNvGraphicFramePr>
          <p:nvPr>
            <p:extLst>
              <p:ext uri="{D42A27DB-BD31-4B8C-83A1-F6EECF244321}">
                <p14:modId xmlns:p14="http://schemas.microsoft.com/office/powerpoint/2010/main" val="3021715605"/>
              </p:ext>
            </p:extLst>
          </p:nvPr>
        </p:nvGraphicFramePr>
        <p:xfrm>
          <a:off x="689192" y="2864099"/>
          <a:ext cx="3731239" cy="2304000"/>
        </p:xfrm>
        <a:graphic>
          <a:graphicData uri="http://schemas.openxmlformats.org/drawingml/2006/table">
            <a:tbl>
              <a:tblPr firstRow="1" bandRow="1">
                <a:tableStyleId>{2D5ABB26-0587-4C30-8999-92F81FD0307C}</a:tableStyleId>
              </a:tblPr>
              <a:tblGrid>
                <a:gridCol w="70177">
                  <a:extLst>
                    <a:ext uri="{9D8B030D-6E8A-4147-A177-3AD203B41FA5}">
                      <a16:colId xmlns:a16="http://schemas.microsoft.com/office/drawing/2014/main" val="2134479284"/>
                    </a:ext>
                  </a:extLst>
                </a:gridCol>
                <a:gridCol w="70177">
                  <a:extLst>
                    <a:ext uri="{9D8B030D-6E8A-4147-A177-3AD203B41FA5}">
                      <a16:colId xmlns:a16="http://schemas.microsoft.com/office/drawing/2014/main" val="722389989"/>
                    </a:ext>
                  </a:extLst>
                </a:gridCol>
                <a:gridCol w="648000">
                  <a:extLst>
                    <a:ext uri="{9D8B030D-6E8A-4147-A177-3AD203B41FA5}">
                      <a16:colId xmlns:a16="http://schemas.microsoft.com/office/drawing/2014/main" val="2228897420"/>
                    </a:ext>
                  </a:extLst>
                </a:gridCol>
                <a:gridCol w="70177">
                  <a:extLst>
                    <a:ext uri="{9D8B030D-6E8A-4147-A177-3AD203B41FA5}">
                      <a16:colId xmlns:a16="http://schemas.microsoft.com/office/drawing/2014/main" val="3552427360"/>
                    </a:ext>
                  </a:extLst>
                </a:gridCol>
                <a:gridCol w="648000">
                  <a:extLst>
                    <a:ext uri="{9D8B030D-6E8A-4147-A177-3AD203B41FA5}">
                      <a16:colId xmlns:a16="http://schemas.microsoft.com/office/drawing/2014/main" val="3575605710"/>
                    </a:ext>
                  </a:extLst>
                </a:gridCol>
                <a:gridCol w="70177">
                  <a:extLst>
                    <a:ext uri="{9D8B030D-6E8A-4147-A177-3AD203B41FA5}">
                      <a16:colId xmlns:a16="http://schemas.microsoft.com/office/drawing/2014/main" val="1844313677"/>
                    </a:ext>
                  </a:extLst>
                </a:gridCol>
                <a:gridCol w="648000">
                  <a:extLst>
                    <a:ext uri="{9D8B030D-6E8A-4147-A177-3AD203B41FA5}">
                      <a16:colId xmlns:a16="http://schemas.microsoft.com/office/drawing/2014/main" val="2647548918"/>
                    </a:ext>
                  </a:extLst>
                </a:gridCol>
                <a:gridCol w="70177">
                  <a:extLst>
                    <a:ext uri="{9D8B030D-6E8A-4147-A177-3AD203B41FA5}">
                      <a16:colId xmlns:a16="http://schemas.microsoft.com/office/drawing/2014/main" val="3471168327"/>
                    </a:ext>
                  </a:extLst>
                </a:gridCol>
                <a:gridCol w="648000">
                  <a:extLst>
                    <a:ext uri="{9D8B030D-6E8A-4147-A177-3AD203B41FA5}">
                      <a16:colId xmlns:a16="http://schemas.microsoft.com/office/drawing/2014/main" val="29784472"/>
                    </a:ext>
                  </a:extLst>
                </a:gridCol>
                <a:gridCol w="70177">
                  <a:extLst>
                    <a:ext uri="{9D8B030D-6E8A-4147-A177-3AD203B41FA5}">
                      <a16:colId xmlns:a16="http://schemas.microsoft.com/office/drawing/2014/main" val="580473102"/>
                    </a:ext>
                  </a:extLst>
                </a:gridCol>
                <a:gridCol w="648000">
                  <a:extLst>
                    <a:ext uri="{9D8B030D-6E8A-4147-A177-3AD203B41FA5}">
                      <a16:colId xmlns:a16="http://schemas.microsoft.com/office/drawing/2014/main" val="3816958097"/>
                    </a:ext>
                  </a:extLst>
                </a:gridCol>
                <a:gridCol w="70177">
                  <a:extLst>
                    <a:ext uri="{9D8B030D-6E8A-4147-A177-3AD203B41FA5}">
                      <a16:colId xmlns:a16="http://schemas.microsoft.com/office/drawing/2014/main" val="4115609022"/>
                    </a:ext>
                  </a:extLst>
                </a:gridCol>
              </a:tblGrid>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569461"/>
                  </a:ext>
                </a:extLst>
              </a:tr>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500" b="1" dirty="0">
                        <a:latin typeface="Century Gothic" panose="020B0502020202020204" pitchFamily="34" charset="0"/>
                      </a:endParaRPr>
                    </a:p>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3573266"/>
                  </a:ext>
                </a:extLst>
              </a:tr>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029623"/>
                  </a:ext>
                </a:extLst>
              </a:tr>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288000">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Team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Team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Team 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Team 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1" dirty="0">
                          <a:latin typeface="Century Gothic" panose="020B0502020202020204" pitchFamily="34" charset="0"/>
                        </a:rPr>
                        <a:t>Team 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14" name="Table 13">
            <a:extLst>
              <a:ext uri="{FF2B5EF4-FFF2-40B4-BE49-F238E27FC236}">
                <a16:creationId xmlns:a16="http://schemas.microsoft.com/office/drawing/2014/main" id="{ED01F414-C8C6-4B18-B154-3250A9745FB0}"/>
              </a:ext>
            </a:extLst>
          </p:cNvPr>
          <p:cNvGraphicFramePr>
            <a:graphicFrameLocks noGrp="1"/>
          </p:cNvGraphicFramePr>
          <p:nvPr>
            <p:extLst>
              <p:ext uri="{D42A27DB-BD31-4B8C-83A1-F6EECF244321}">
                <p14:modId xmlns:p14="http://schemas.microsoft.com/office/powerpoint/2010/main" val="2615240585"/>
              </p:ext>
            </p:extLst>
          </p:nvPr>
        </p:nvGraphicFramePr>
        <p:xfrm>
          <a:off x="419176" y="2760342"/>
          <a:ext cx="252000" cy="2304000"/>
        </p:xfrm>
        <a:graphic>
          <a:graphicData uri="http://schemas.openxmlformats.org/drawingml/2006/table">
            <a:tbl>
              <a:tblPr firstRow="1" bandRow="1">
                <a:tableStyleId>{2D5ABB26-0587-4C30-8999-92F81FD0307C}</a:tableStyleId>
              </a:tblPr>
              <a:tblGrid>
                <a:gridCol w="252000">
                  <a:extLst>
                    <a:ext uri="{9D8B030D-6E8A-4147-A177-3AD203B41FA5}">
                      <a16:colId xmlns:a16="http://schemas.microsoft.com/office/drawing/2014/main" val="2629864076"/>
                    </a:ext>
                  </a:extLst>
                </a:gridCol>
              </a:tblGrid>
              <a:tr h="288000">
                <a:tc>
                  <a:txBody>
                    <a:bodyPr/>
                    <a:lstStyle/>
                    <a:p>
                      <a:pPr algn="r"/>
                      <a:r>
                        <a:rPr lang="en-GB" sz="1200" b="1" dirty="0">
                          <a:latin typeface="Century Gothic" panose="020B0502020202020204" pitchFamily="34" charset="0"/>
                        </a:rPr>
                        <a:t>35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06282"/>
                  </a:ext>
                </a:extLst>
              </a:tr>
              <a:tr h="288000">
                <a:tc>
                  <a:txBody>
                    <a:bodyPr/>
                    <a:lstStyle/>
                    <a:p>
                      <a:pPr algn="r"/>
                      <a:r>
                        <a:rPr lang="en-GB" sz="1200" b="1" dirty="0">
                          <a:latin typeface="Century Gothic" panose="020B0502020202020204" pitchFamily="34" charset="0"/>
                        </a:rPr>
                        <a:t>30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569461"/>
                  </a:ext>
                </a:extLst>
              </a:tr>
              <a:tr h="288000">
                <a:tc>
                  <a:txBody>
                    <a:bodyPr/>
                    <a:lstStyle/>
                    <a:p>
                      <a:pPr algn="r"/>
                      <a:r>
                        <a:rPr lang="en-GB" sz="1200" b="1" dirty="0">
                          <a:latin typeface="Century Gothic" panose="020B0502020202020204" pitchFamily="34" charset="0"/>
                        </a:rPr>
                        <a:t>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r"/>
                      <a:r>
                        <a:rPr lang="en-GB" sz="1200" b="1" dirty="0">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288000">
                <a:tc>
                  <a:txBody>
                    <a:bodyPr/>
                    <a:lstStyle/>
                    <a:p>
                      <a:pPr algn="r"/>
                      <a:r>
                        <a:rPr lang="en-GB" sz="1200" b="1" dirty="0">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288000">
                <a:tc>
                  <a:txBody>
                    <a:bodyPr/>
                    <a:lstStyle/>
                    <a:p>
                      <a:pPr algn="r"/>
                      <a:r>
                        <a:rPr lang="en-GB" sz="12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288000">
                <a:tc>
                  <a:txBody>
                    <a:bodyPr/>
                    <a:lstStyle/>
                    <a:p>
                      <a:pPr algn="r"/>
                      <a:r>
                        <a:rPr lang="en-GB" sz="12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288000">
                <a:tc>
                  <a:txBody>
                    <a:bodyPr/>
                    <a:lstStyle/>
                    <a:p>
                      <a:pPr algn="r"/>
                      <a:r>
                        <a:rPr lang="en-GB" sz="12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bl>
          </a:graphicData>
        </a:graphic>
      </p:graphicFrame>
      <p:sp>
        <p:nvSpPr>
          <p:cNvPr id="16" name="Rectangle 15">
            <a:extLst>
              <a:ext uri="{FF2B5EF4-FFF2-40B4-BE49-F238E27FC236}">
                <a16:creationId xmlns:a16="http://schemas.microsoft.com/office/drawing/2014/main" id="{6925B341-3F2A-426B-9BF9-35F66E794875}"/>
              </a:ext>
            </a:extLst>
          </p:cNvPr>
          <p:cNvSpPr/>
          <p:nvPr/>
        </p:nvSpPr>
        <p:spPr>
          <a:xfrm>
            <a:off x="830847" y="3434568"/>
            <a:ext cx="648000" cy="1440000"/>
          </a:xfrm>
          <a:prstGeom prst="rect">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ADEB49D-E304-4A50-83AB-B906F1471D49}"/>
              </a:ext>
            </a:extLst>
          </p:cNvPr>
          <p:cNvSpPr/>
          <p:nvPr/>
        </p:nvSpPr>
        <p:spPr>
          <a:xfrm>
            <a:off x="1550931" y="4586564"/>
            <a:ext cx="648000" cy="288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4DEC825-1F23-4112-9A39-D350D492C98B}"/>
              </a:ext>
            </a:extLst>
          </p:cNvPr>
          <p:cNvSpPr/>
          <p:nvPr/>
        </p:nvSpPr>
        <p:spPr>
          <a:xfrm>
            <a:off x="2986334" y="4298564"/>
            <a:ext cx="648000" cy="576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6E61B38-4F69-4D0A-A42B-39C85376289E}"/>
              </a:ext>
            </a:extLst>
          </p:cNvPr>
          <p:cNvSpPr/>
          <p:nvPr/>
        </p:nvSpPr>
        <p:spPr>
          <a:xfrm>
            <a:off x="2266253" y="4010564"/>
            <a:ext cx="648000" cy="864000"/>
          </a:xfrm>
          <a:prstGeom prst="rect">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2580D56-065A-46BD-988F-CE48BF82C0BE}"/>
              </a:ext>
            </a:extLst>
          </p:cNvPr>
          <p:cNvSpPr/>
          <p:nvPr/>
        </p:nvSpPr>
        <p:spPr>
          <a:xfrm>
            <a:off x="3704034" y="3146565"/>
            <a:ext cx="648000" cy="172799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Table 9">
            <a:extLst>
              <a:ext uri="{FF2B5EF4-FFF2-40B4-BE49-F238E27FC236}">
                <a16:creationId xmlns:a16="http://schemas.microsoft.com/office/drawing/2014/main" id="{591FA873-25A3-4550-8C00-317D15573297}"/>
              </a:ext>
            </a:extLst>
          </p:cNvPr>
          <p:cNvGraphicFramePr>
            <a:graphicFrameLocks noGrp="1"/>
          </p:cNvGraphicFramePr>
          <p:nvPr>
            <p:extLst>
              <p:ext uri="{D42A27DB-BD31-4B8C-83A1-F6EECF244321}">
                <p14:modId xmlns:p14="http://schemas.microsoft.com/office/powerpoint/2010/main" val="208540636"/>
              </p:ext>
            </p:extLst>
          </p:nvPr>
        </p:nvGraphicFramePr>
        <p:xfrm>
          <a:off x="4672451" y="2783985"/>
          <a:ext cx="3960000" cy="24384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381155243"/>
                    </a:ext>
                  </a:extLst>
                </a:gridCol>
                <a:gridCol w="3600000">
                  <a:extLst>
                    <a:ext uri="{9D8B030D-6E8A-4147-A177-3AD203B41FA5}">
                      <a16:colId xmlns:a16="http://schemas.microsoft.com/office/drawing/2014/main" val="1393424132"/>
                    </a:ext>
                  </a:extLst>
                </a:gridCol>
              </a:tblGrid>
              <a:tr h="370840">
                <a:tc>
                  <a:txBody>
                    <a:bodyPr/>
                    <a:lstStyle/>
                    <a:p>
                      <a:pPr algn="ctr"/>
                      <a:r>
                        <a:rPr lang="en-GB" sz="1600" b="1" dirty="0">
                          <a:latin typeface="Century Gothic" panose="020B0502020202020204" pitchFamily="34" charset="0"/>
                        </a:rPr>
                        <a:t>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GB" sz="1600" b="1" dirty="0">
                          <a:latin typeface="Century Gothic" panose="020B0502020202020204" pitchFamily="34" charset="0"/>
                        </a:rPr>
                        <a:t>Which team scored the most goals?</a:t>
                      </a:r>
                    </a:p>
                    <a:p>
                      <a:pPr marL="0" indent="0">
                        <a:buNone/>
                      </a:pPr>
                      <a:endParaRPr lang="en-GB" sz="1600" b="1" dirty="0">
                        <a:latin typeface="Century Gothic" panose="020B0502020202020204" pitchFamily="34" charset="0"/>
                      </a:endParaRPr>
                    </a:p>
                  </a:txBody>
                  <a:tcPr marL="7200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4129021"/>
                  </a:ext>
                </a:extLst>
              </a:tr>
              <a:tr h="370840">
                <a:tc>
                  <a:txBody>
                    <a:bodyPr/>
                    <a:lstStyle/>
                    <a:p>
                      <a:pPr algn="ctr"/>
                      <a:r>
                        <a:rPr lang="en-GB" sz="1600" b="1" dirty="0">
                          <a:latin typeface="Century Gothic" panose="020B0502020202020204" pitchFamily="34" charset="0"/>
                        </a:rPr>
                        <a:t>B.</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a:latin typeface="Century Gothic" panose="020B0502020202020204" pitchFamily="34" charset="0"/>
                        </a:rPr>
                        <a:t>How many more goals did Team A score than Team D?</a:t>
                      </a:r>
                    </a:p>
                    <a:p>
                      <a:endParaRPr lang="en-GB" sz="1600" b="1" dirty="0">
                        <a:latin typeface="Century Gothic" panose="020B0502020202020204" pitchFamily="34" charset="0"/>
                      </a:endParaRPr>
                    </a:p>
                  </a:txBody>
                  <a:tcPr marL="7200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7808779"/>
                  </a:ext>
                </a:extLst>
              </a:tr>
              <a:tr h="370840">
                <a:tc>
                  <a:txBody>
                    <a:bodyPr/>
                    <a:lstStyle/>
                    <a:p>
                      <a:pPr algn="ctr"/>
                      <a:r>
                        <a:rPr lang="en-GB" sz="1600" b="1" dirty="0">
                          <a:latin typeface="Century Gothic" panose="020B0502020202020204" pitchFamily="34" charset="0"/>
                        </a:rPr>
                        <a:t>C.</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a:latin typeface="Century Gothic" panose="020B0502020202020204" pitchFamily="34" charset="0"/>
                        </a:rPr>
                        <a:t>How many goals did Teams C and E score altogether?</a:t>
                      </a:r>
                    </a:p>
                    <a:p>
                      <a:pPr algn="l"/>
                      <a:endParaRPr lang="en-GB" sz="1600" b="1" dirty="0">
                        <a:latin typeface="Century Gothic" panose="020B0502020202020204" pitchFamily="34" charset="0"/>
                      </a:endParaRPr>
                    </a:p>
                  </a:txBody>
                  <a:tcPr marL="7200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7880946"/>
                  </a:ext>
                </a:extLst>
              </a:tr>
              <a:tr h="370840">
                <a:tc>
                  <a:txBody>
                    <a:bodyPr/>
                    <a:lstStyle/>
                    <a:p>
                      <a:pPr algn="ctr"/>
                      <a:r>
                        <a:rPr lang="en-GB" sz="1600" b="1" dirty="0">
                          <a:latin typeface="Century Gothic" panose="020B0502020202020204" pitchFamily="34" charset="0"/>
                        </a:rPr>
                        <a:t>D.</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How many goals were scored in total?</a:t>
                      </a:r>
                      <a:endParaRPr lang="en-US" sz="1600" dirty="0"/>
                    </a:p>
                  </a:txBody>
                  <a:tcPr marL="7200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541607"/>
                  </a:ext>
                </a:extLst>
              </a:tr>
            </a:tbl>
          </a:graphicData>
        </a:graphic>
      </p:graphicFrame>
    </p:spTree>
    <p:extLst>
      <p:ext uri="{BB962C8B-B14F-4D97-AF65-F5344CB8AC3E}">
        <p14:creationId xmlns:p14="http://schemas.microsoft.com/office/powerpoint/2010/main" val="182409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this bar chart to answer the questions about </a:t>
            </a:r>
          </a:p>
          <a:p>
            <a:pPr algn="ctr"/>
            <a:r>
              <a:rPr lang="en-GB" sz="2000" b="1" dirty="0">
                <a:solidFill>
                  <a:schemeClr val="tx1"/>
                </a:solidFill>
                <a:latin typeface="Century Gothic" panose="020B0502020202020204" pitchFamily="34" charset="0"/>
              </a:rPr>
              <a:t>the number of goals scored in a tournament.</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42" name="TextBox 41">
            <a:extLst>
              <a:ext uri="{FF2B5EF4-FFF2-40B4-BE49-F238E27FC236}">
                <a16:creationId xmlns:a16="http://schemas.microsoft.com/office/drawing/2014/main" id="{5110F34E-E4EC-4F1E-9282-197FB1B75992}"/>
              </a:ext>
            </a:extLst>
          </p:cNvPr>
          <p:cNvSpPr txBox="1"/>
          <p:nvPr/>
        </p:nvSpPr>
        <p:spPr>
          <a:xfrm>
            <a:off x="4616088" y="2037726"/>
            <a:ext cx="4068000" cy="4057200"/>
          </a:xfrm>
          <a:prstGeom prst="rect">
            <a:avLst/>
          </a:prstGeom>
          <a:solidFill>
            <a:schemeClr val="bg1"/>
          </a:solidFill>
          <a:ln w="28575">
            <a:solidFill>
              <a:srgbClr val="00B050"/>
            </a:solidFill>
          </a:ln>
        </p:spPr>
        <p:txBody>
          <a:bodyPr wrap="square" rtlCol="0">
            <a:spAutoFit/>
          </a:bodyPr>
          <a:lstStyle/>
          <a:p>
            <a:endParaRPr lang="en-GB" sz="1600" b="1" dirty="0">
              <a:latin typeface="Century Gothic" panose="020B0502020202020204" pitchFamily="34" charset="0"/>
            </a:endParaRPr>
          </a:p>
          <a:p>
            <a:endParaRPr lang="en-US" sz="1600" dirty="0"/>
          </a:p>
        </p:txBody>
      </p:sp>
      <p:sp>
        <p:nvSpPr>
          <p:cNvPr id="3" name="Rectangle 2">
            <a:extLst>
              <a:ext uri="{FF2B5EF4-FFF2-40B4-BE49-F238E27FC236}">
                <a16:creationId xmlns:a16="http://schemas.microsoft.com/office/drawing/2014/main" id="{27CEF015-0FD6-4DE4-9BB0-A479B74BD489}"/>
              </a:ext>
            </a:extLst>
          </p:cNvPr>
          <p:cNvSpPr/>
          <p:nvPr/>
        </p:nvSpPr>
        <p:spPr>
          <a:xfrm>
            <a:off x="400049" y="2037727"/>
            <a:ext cx="4068000" cy="4058273"/>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Table 12">
            <a:extLst>
              <a:ext uri="{FF2B5EF4-FFF2-40B4-BE49-F238E27FC236}">
                <a16:creationId xmlns:a16="http://schemas.microsoft.com/office/drawing/2014/main" id="{CD79D33B-03EF-4CFD-83AE-2F283B2FB5D1}"/>
              </a:ext>
            </a:extLst>
          </p:cNvPr>
          <p:cNvGraphicFramePr>
            <a:graphicFrameLocks noGrp="1"/>
          </p:cNvGraphicFramePr>
          <p:nvPr>
            <p:extLst>
              <p:ext uri="{D42A27DB-BD31-4B8C-83A1-F6EECF244321}">
                <p14:modId xmlns:p14="http://schemas.microsoft.com/office/powerpoint/2010/main" val="3704291917"/>
              </p:ext>
            </p:extLst>
          </p:nvPr>
        </p:nvGraphicFramePr>
        <p:xfrm>
          <a:off x="689192" y="2864099"/>
          <a:ext cx="3731239" cy="2304000"/>
        </p:xfrm>
        <a:graphic>
          <a:graphicData uri="http://schemas.openxmlformats.org/drawingml/2006/table">
            <a:tbl>
              <a:tblPr firstRow="1" bandRow="1">
                <a:tableStyleId>{2D5ABB26-0587-4C30-8999-92F81FD0307C}</a:tableStyleId>
              </a:tblPr>
              <a:tblGrid>
                <a:gridCol w="70177">
                  <a:extLst>
                    <a:ext uri="{9D8B030D-6E8A-4147-A177-3AD203B41FA5}">
                      <a16:colId xmlns:a16="http://schemas.microsoft.com/office/drawing/2014/main" val="2134479284"/>
                    </a:ext>
                  </a:extLst>
                </a:gridCol>
                <a:gridCol w="70177">
                  <a:extLst>
                    <a:ext uri="{9D8B030D-6E8A-4147-A177-3AD203B41FA5}">
                      <a16:colId xmlns:a16="http://schemas.microsoft.com/office/drawing/2014/main" val="722389989"/>
                    </a:ext>
                  </a:extLst>
                </a:gridCol>
                <a:gridCol w="648000">
                  <a:extLst>
                    <a:ext uri="{9D8B030D-6E8A-4147-A177-3AD203B41FA5}">
                      <a16:colId xmlns:a16="http://schemas.microsoft.com/office/drawing/2014/main" val="2228897420"/>
                    </a:ext>
                  </a:extLst>
                </a:gridCol>
                <a:gridCol w="70177">
                  <a:extLst>
                    <a:ext uri="{9D8B030D-6E8A-4147-A177-3AD203B41FA5}">
                      <a16:colId xmlns:a16="http://schemas.microsoft.com/office/drawing/2014/main" val="3552427360"/>
                    </a:ext>
                  </a:extLst>
                </a:gridCol>
                <a:gridCol w="648000">
                  <a:extLst>
                    <a:ext uri="{9D8B030D-6E8A-4147-A177-3AD203B41FA5}">
                      <a16:colId xmlns:a16="http://schemas.microsoft.com/office/drawing/2014/main" val="3575605710"/>
                    </a:ext>
                  </a:extLst>
                </a:gridCol>
                <a:gridCol w="70177">
                  <a:extLst>
                    <a:ext uri="{9D8B030D-6E8A-4147-A177-3AD203B41FA5}">
                      <a16:colId xmlns:a16="http://schemas.microsoft.com/office/drawing/2014/main" val="1844313677"/>
                    </a:ext>
                  </a:extLst>
                </a:gridCol>
                <a:gridCol w="648000">
                  <a:extLst>
                    <a:ext uri="{9D8B030D-6E8A-4147-A177-3AD203B41FA5}">
                      <a16:colId xmlns:a16="http://schemas.microsoft.com/office/drawing/2014/main" val="2647548918"/>
                    </a:ext>
                  </a:extLst>
                </a:gridCol>
                <a:gridCol w="70177">
                  <a:extLst>
                    <a:ext uri="{9D8B030D-6E8A-4147-A177-3AD203B41FA5}">
                      <a16:colId xmlns:a16="http://schemas.microsoft.com/office/drawing/2014/main" val="3471168327"/>
                    </a:ext>
                  </a:extLst>
                </a:gridCol>
                <a:gridCol w="648000">
                  <a:extLst>
                    <a:ext uri="{9D8B030D-6E8A-4147-A177-3AD203B41FA5}">
                      <a16:colId xmlns:a16="http://schemas.microsoft.com/office/drawing/2014/main" val="29784472"/>
                    </a:ext>
                  </a:extLst>
                </a:gridCol>
                <a:gridCol w="70177">
                  <a:extLst>
                    <a:ext uri="{9D8B030D-6E8A-4147-A177-3AD203B41FA5}">
                      <a16:colId xmlns:a16="http://schemas.microsoft.com/office/drawing/2014/main" val="580473102"/>
                    </a:ext>
                  </a:extLst>
                </a:gridCol>
                <a:gridCol w="648000">
                  <a:extLst>
                    <a:ext uri="{9D8B030D-6E8A-4147-A177-3AD203B41FA5}">
                      <a16:colId xmlns:a16="http://schemas.microsoft.com/office/drawing/2014/main" val="3816958097"/>
                    </a:ext>
                  </a:extLst>
                </a:gridCol>
                <a:gridCol w="70177">
                  <a:extLst>
                    <a:ext uri="{9D8B030D-6E8A-4147-A177-3AD203B41FA5}">
                      <a16:colId xmlns:a16="http://schemas.microsoft.com/office/drawing/2014/main" val="4115609022"/>
                    </a:ext>
                  </a:extLst>
                </a:gridCol>
              </a:tblGrid>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569461"/>
                  </a:ext>
                </a:extLst>
              </a:tr>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500" b="1" dirty="0">
                        <a:latin typeface="Century Gothic" panose="020B0502020202020204" pitchFamily="34" charset="0"/>
                      </a:endParaRPr>
                    </a:p>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solidFill>
                          <a:srgbClr val="FF99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38031"/>
                  </a:ext>
                </a:extLst>
              </a:tr>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3573266"/>
                  </a:ext>
                </a:extLst>
              </a:tr>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029623"/>
                  </a:ext>
                </a:extLst>
              </a:tr>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3493765"/>
                  </a:ext>
                </a:extLst>
              </a:tr>
              <a:tr h="288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98156"/>
                  </a:ext>
                </a:extLst>
              </a:tr>
              <a:tr h="288000">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Team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Team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Team 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latin typeface="Century Gothic" panose="020B0502020202020204" pitchFamily="34" charset="0"/>
                        </a:rPr>
                        <a:t>Team 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1" dirty="0">
                          <a:latin typeface="Century Gothic" panose="020B0502020202020204" pitchFamily="34" charset="0"/>
                        </a:rPr>
                        <a:t>Team 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598619"/>
                  </a:ext>
                </a:extLst>
              </a:tr>
            </a:tbl>
          </a:graphicData>
        </a:graphic>
      </p:graphicFrame>
      <p:graphicFrame>
        <p:nvGraphicFramePr>
          <p:cNvPr id="14" name="Table 13">
            <a:extLst>
              <a:ext uri="{FF2B5EF4-FFF2-40B4-BE49-F238E27FC236}">
                <a16:creationId xmlns:a16="http://schemas.microsoft.com/office/drawing/2014/main" id="{ED01F414-C8C6-4B18-B154-3250A9745FB0}"/>
              </a:ext>
            </a:extLst>
          </p:cNvPr>
          <p:cNvGraphicFramePr>
            <a:graphicFrameLocks noGrp="1"/>
          </p:cNvGraphicFramePr>
          <p:nvPr/>
        </p:nvGraphicFramePr>
        <p:xfrm>
          <a:off x="419176" y="2760342"/>
          <a:ext cx="252000" cy="2304000"/>
        </p:xfrm>
        <a:graphic>
          <a:graphicData uri="http://schemas.openxmlformats.org/drawingml/2006/table">
            <a:tbl>
              <a:tblPr firstRow="1" bandRow="1">
                <a:tableStyleId>{2D5ABB26-0587-4C30-8999-92F81FD0307C}</a:tableStyleId>
              </a:tblPr>
              <a:tblGrid>
                <a:gridCol w="252000">
                  <a:extLst>
                    <a:ext uri="{9D8B030D-6E8A-4147-A177-3AD203B41FA5}">
                      <a16:colId xmlns:a16="http://schemas.microsoft.com/office/drawing/2014/main" val="2629864076"/>
                    </a:ext>
                  </a:extLst>
                </a:gridCol>
              </a:tblGrid>
              <a:tr h="288000">
                <a:tc>
                  <a:txBody>
                    <a:bodyPr/>
                    <a:lstStyle/>
                    <a:p>
                      <a:pPr algn="r"/>
                      <a:r>
                        <a:rPr lang="en-GB" sz="1200" b="1" dirty="0">
                          <a:latin typeface="Century Gothic" panose="020B0502020202020204" pitchFamily="34" charset="0"/>
                        </a:rPr>
                        <a:t>35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06282"/>
                  </a:ext>
                </a:extLst>
              </a:tr>
              <a:tr h="288000">
                <a:tc>
                  <a:txBody>
                    <a:bodyPr/>
                    <a:lstStyle/>
                    <a:p>
                      <a:pPr algn="r"/>
                      <a:r>
                        <a:rPr lang="en-GB" sz="1200" b="1" dirty="0">
                          <a:latin typeface="Century Gothic" panose="020B0502020202020204" pitchFamily="34" charset="0"/>
                        </a:rPr>
                        <a:t>30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569461"/>
                  </a:ext>
                </a:extLst>
              </a:tr>
              <a:tr h="288000">
                <a:tc>
                  <a:txBody>
                    <a:bodyPr/>
                    <a:lstStyle/>
                    <a:p>
                      <a:pPr algn="r"/>
                      <a:r>
                        <a:rPr lang="en-GB" sz="1200" b="1" dirty="0">
                          <a:latin typeface="Century Gothic" panose="020B0502020202020204" pitchFamily="34" charset="0"/>
                        </a:rPr>
                        <a:t>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787038"/>
                  </a:ext>
                </a:extLst>
              </a:tr>
              <a:tr h="288000">
                <a:tc>
                  <a:txBody>
                    <a:bodyPr/>
                    <a:lstStyle/>
                    <a:p>
                      <a:pPr algn="r"/>
                      <a:r>
                        <a:rPr lang="en-GB" sz="1200" b="1" dirty="0">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438031"/>
                  </a:ext>
                </a:extLst>
              </a:tr>
              <a:tr h="288000">
                <a:tc>
                  <a:txBody>
                    <a:bodyPr/>
                    <a:lstStyle/>
                    <a:p>
                      <a:pPr algn="r"/>
                      <a:r>
                        <a:rPr lang="en-GB" sz="1200" b="1" dirty="0">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3573266"/>
                  </a:ext>
                </a:extLst>
              </a:tr>
              <a:tr h="288000">
                <a:tc>
                  <a:txBody>
                    <a:bodyPr/>
                    <a:lstStyle/>
                    <a:p>
                      <a:pPr algn="r"/>
                      <a:r>
                        <a:rPr lang="en-GB" sz="12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29623"/>
                  </a:ext>
                </a:extLst>
              </a:tr>
              <a:tr h="288000">
                <a:tc>
                  <a:txBody>
                    <a:bodyPr/>
                    <a:lstStyle/>
                    <a:p>
                      <a:pPr algn="r"/>
                      <a:r>
                        <a:rPr lang="en-GB" sz="12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93765"/>
                  </a:ext>
                </a:extLst>
              </a:tr>
              <a:tr h="288000">
                <a:tc>
                  <a:txBody>
                    <a:bodyPr/>
                    <a:lstStyle/>
                    <a:p>
                      <a:pPr algn="r"/>
                      <a:r>
                        <a:rPr lang="en-GB" sz="12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098156"/>
                  </a:ext>
                </a:extLst>
              </a:tr>
            </a:tbl>
          </a:graphicData>
        </a:graphic>
      </p:graphicFrame>
      <p:sp>
        <p:nvSpPr>
          <p:cNvPr id="16" name="Rectangle 15">
            <a:extLst>
              <a:ext uri="{FF2B5EF4-FFF2-40B4-BE49-F238E27FC236}">
                <a16:creationId xmlns:a16="http://schemas.microsoft.com/office/drawing/2014/main" id="{6925B341-3F2A-426B-9BF9-35F66E794875}"/>
              </a:ext>
            </a:extLst>
          </p:cNvPr>
          <p:cNvSpPr/>
          <p:nvPr/>
        </p:nvSpPr>
        <p:spPr>
          <a:xfrm>
            <a:off x="830847" y="3434568"/>
            <a:ext cx="648000" cy="1440000"/>
          </a:xfrm>
          <a:prstGeom prst="rect">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ADEB49D-E304-4A50-83AB-B906F1471D49}"/>
              </a:ext>
            </a:extLst>
          </p:cNvPr>
          <p:cNvSpPr/>
          <p:nvPr/>
        </p:nvSpPr>
        <p:spPr>
          <a:xfrm>
            <a:off x="1550931" y="4586564"/>
            <a:ext cx="648000" cy="288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4DEC825-1F23-4112-9A39-D350D492C98B}"/>
              </a:ext>
            </a:extLst>
          </p:cNvPr>
          <p:cNvSpPr/>
          <p:nvPr/>
        </p:nvSpPr>
        <p:spPr>
          <a:xfrm>
            <a:off x="2986334" y="4298564"/>
            <a:ext cx="648000" cy="576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6E61B38-4F69-4D0A-A42B-39C85376289E}"/>
              </a:ext>
            </a:extLst>
          </p:cNvPr>
          <p:cNvSpPr/>
          <p:nvPr/>
        </p:nvSpPr>
        <p:spPr>
          <a:xfrm>
            <a:off x="2266253" y="4010564"/>
            <a:ext cx="648000" cy="864000"/>
          </a:xfrm>
          <a:prstGeom prst="rect">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2580D56-065A-46BD-988F-CE48BF82C0BE}"/>
              </a:ext>
            </a:extLst>
          </p:cNvPr>
          <p:cNvSpPr/>
          <p:nvPr/>
        </p:nvSpPr>
        <p:spPr>
          <a:xfrm>
            <a:off x="3704034" y="3146565"/>
            <a:ext cx="648000" cy="172799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Table 9">
            <a:extLst>
              <a:ext uri="{FF2B5EF4-FFF2-40B4-BE49-F238E27FC236}">
                <a16:creationId xmlns:a16="http://schemas.microsoft.com/office/drawing/2014/main" id="{591FA873-25A3-4550-8C00-317D15573297}"/>
              </a:ext>
            </a:extLst>
          </p:cNvPr>
          <p:cNvGraphicFramePr>
            <a:graphicFrameLocks noGrp="1"/>
          </p:cNvGraphicFramePr>
          <p:nvPr>
            <p:extLst>
              <p:ext uri="{D42A27DB-BD31-4B8C-83A1-F6EECF244321}">
                <p14:modId xmlns:p14="http://schemas.microsoft.com/office/powerpoint/2010/main" val="294880955"/>
              </p:ext>
            </p:extLst>
          </p:nvPr>
        </p:nvGraphicFramePr>
        <p:xfrm>
          <a:off x="4672451" y="2783985"/>
          <a:ext cx="3960000" cy="26822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381155243"/>
                    </a:ext>
                  </a:extLst>
                </a:gridCol>
                <a:gridCol w="3600000">
                  <a:extLst>
                    <a:ext uri="{9D8B030D-6E8A-4147-A177-3AD203B41FA5}">
                      <a16:colId xmlns:a16="http://schemas.microsoft.com/office/drawing/2014/main" val="1393424132"/>
                    </a:ext>
                  </a:extLst>
                </a:gridCol>
              </a:tblGrid>
              <a:tr h="370840">
                <a:tc>
                  <a:txBody>
                    <a:bodyPr/>
                    <a:lstStyle/>
                    <a:p>
                      <a:pPr algn="ctr"/>
                      <a:r>
                        <a:rPr lang="en-GB" sz="1600" b="1" dirty="0">
                          <a:latin typeface="Century Gothic" panose="020B0502020202020204" pitchFamily="34" charset="0"/>
                        </a:rPr>
                        <a:t>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GB" sz="1600" b="1" dirty="0">
                          <a:latin typeface="Century Gothic" panose="020B0502020202020204" pitchFamily="34" charset="0"/>
                        </a:rPr>
                        <a:t>Which team scored the most goals?</a:t>
                      </a:r>
                    </a:p>
                    <a:p>
                      <a:pPr marL="0" indent="0">
                        <a:buNone/>
                      </a:pPr>
                      <a:r>
                        <a:rPr lang="en-GB" sz="1600" b="1" dirty="0">
                          <a:solidFill>
                            <a:srgbClr val="FF0000"/>
                          </a:solidFill>
                          <a:latin typeface="Century Gothic" panose="020B0502020202020204" pitchFamily="34" charset="0"/>
                        </a:rPr>
                        <a:t>Team E</a:t>
                      </a:r>
                    </a:p>
                  </a:txBody>
                  <a:tcPr marL="7200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4129021"/>
                  </a:ext>
                </a:extLst>
              </a:tr>
              <a:tr h="370840">
                <a:tc>
                  <a:txBody>
                    <a:bodyPr/>
                    <a:lstStyle/>
                    <a:p>
                      <a:pPr algn="ctr"/>
                      <a:r>
                        <a:rPr lang="en-GB" sz="1600" b="1" dirty="0">
                          <a:latin typeface="Century Gothic" panose="020B0502020202020204" pitchFamily="34" charset="0"/>
                        </a:rPr>
                        <a:t>B.</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a:latin typeface="Century Gothic" panose="020B0502020202020204" pitchFamily="34" charset="0"/>
                        </a:rPr>
                        <a:t>How many more goals did Team A score than Team D?</a:t>
                      </a:r>
                    </a:p>
                    <a:p>
                      <a:r>
                        <a:rPr lang="en-GB" sz="1600" b="1" dirty="0">
                          <a:solidFill>
                            <a:srgbClr val="FF0000"/>
                          </a:solidFill>
                          <a:latin typeface="Century Gothic" panose="020B0502020202020204" pitchFamily="34" charset="0"/>
                        </a:rPr>
                        <a:t>15</a:t>
                      </a:r>
                    </a:p>
                  </a:txBody>
                  <a:tcPr marL="7200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7808779"/>
                  </a:ext>
                </a:extLst>
              </a:tr>
              <a:tr h="370840">
                <a:tc>
                  <a:txBody>
                    <a:bodyPr/>
                    <a:lstStyle/>
                    <a:p>
                      <a:pPr algn="ctr"/>
                      <a:r>
                        <a:rPr lang="en-GB" sz="1600" b="1" dirty="0">
                          <a:latin typeface="Century Gothic" panose="020B0502020202020204" pitchFamily="34" charset="0"/>
                        </a:rPr>
                        <a:t>C.</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a:latin typeface="Century Gothic" panose="020B0502020202020204" pitchFamily="34" charset="0"/>
                        </a:rPr>
                        <a:t>How many goals did Teams C and E score altogether?</a:t>
                      </a:r>
                    </a:p>
                    <a:p>
                      <a:pPr algn="l"/>
                      <a:r>
                        <a:rPr lang="en-GB" sz="1600" b="1" dirty="0">
                          <a:solidFill>
                            <a:srgbClr val="FF0000"/>
                          </a:solidFill>
                          <a:latin typeface="Century Gothic" panose="020B0502020202020204" pitchFamily="34" charset="0"/>
                        </a:rPr>
                        <a:t>45</a:t>
                      </a:r>
                    </a:p>
                  </a:txBody>
                  <a:tcPr marL="7200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7880946"/>
                  </a:ext>
                </a:extLst>
              </a:tr>
              <a:tr h="370840">
                <a:tc>
                  <a:txBody>
                    <a:bodyPr/>
                    <a:lstStyle/>
                    <a:p>
                      <a:pPr algn="ctr"/>
                      <a:r>
                        <a:rPr lang="en-GB" sz="1600" b="1" dirty="0">
                          <a:latin typeface="Century Gothic" panose="020B0502020202020204" pitchFamily="34" charset="0"/>
                        </a:rPr>
                        <a:t>D.</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How many goals were scored in total?</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rgbClr val="FF0000"/>
                          </a:solidFill>
                          <a:latin typeface="Century Gothic" panose="020B0502020202020204" pitchFamily="34" charset="0"/>
                        </a:rPr>
                        <a:t>85</a:t>
                      </a:r>
                      <a:endParaRPr lang="en-US" sz="1600" dirty="0">
                        <a:solidFill>
                          <a:srgbClr val="FF0000"/>
                        </a:solidFill>
                      </a:endParaRPr>
                    </a:p>
                  </a:txBody>
                  <a:tcPr marL="7200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541607"/>
                  </a:ext>
                </a:extLst>
              </a:tr>
            </a:tbl>
          </a:graphicData>
        </a:graphic>
      </p:graphicFrame>
    </p:spTree>
    <p:extLst>
      <p:ext uri="{BB962C8B-B14F-4D97-AF65-F5344CB8AC3E}">
        <p14:creationId xmlns:p14="http://schemas.microsoft.com/office/powerpoint/2010/main" val="12920530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sharepoint/v3"/>
    <ds:schemaRef ds:uri="http://www.w3.org/XML/1998/namespace"/>
    <ds:schemaRef ds:uri="http://schemas.microsoft.com/office/2006/documentManagement/types"/>
    <ds:schemaRef ds:uri="http://purl.org/dc/dcmitype/"/>
    <ds:schemaRef ds:uri="0f0ae0ff-29c4-4766-b250-c1a9bee8d430"/>
    <ds:schemaRef ds:uri="http://purl.org/dc/terms/"/>
    <ds:schemaRef ds:uri="86144f90-c7b6-48d0-aae5-f5e9e48cc3df"/>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8296DAD-E245-4D8F-BF38-30D26BB35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1819</TotalTime>
  <Words>1122</Words>
  <Application>Microsoft Office PowerPoint</Application>
  <PresentationFormat>On-screen Show (4:3)</PresentationFormat>
  <Paragraphs>514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Victoria Worthington</cp:lastModifiedBy>
  <cp:revision>53</cp:revision>
  <dcterms:created xsi:type="dcterms:W3CDTF">2018-03-17T10:08:43Z</dcterms:created>
  <dcterms:modified xsi:type="dcterms:W3CDTF">2020-02-03T11:20:45Z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