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71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2084-6DC8-4EB1-AD60-40795DDA571E}" type="datetimeFigureOut">
              <a:rPr lang="en-GB" smtClean="0"/>
              <a:t>26/09/2016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314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2084-6DC8-4EB1-AD60-40795DDA571E}" type="datetimeFigureOut">
              <a:rPr lang="en-GB" smtClean="0"/>
              <a:t>26/09/2016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81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2084-6DC8-4EB1-AD60-40795DDA571E}" type="datetimeFigureOut">
              <a:rPr lang="en-GB" smtClean="0"/>
              <a:t>26/09/2016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84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2084-6DC8-4EB1-AD60-40795DDA571E}" type="datetimeFigureOut">
              <a:rPr lang="en-GB" smtClean="0"/>
              <a:t>26/09/2016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710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2084-6DC8-4EB1-AD60-40795DDA571E}" type="datetimeFigureOut">
              <a:rPr lang="en-GB" smtClean="0"/>
              <a:t>26/09/2016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85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2084-6DC8-4EB1-AD60-40795DDA571E}" type="datetimeFigureOut">
              <a:rPr lang="en-GB" smtClean="0"/>
              <a:t>26/09/2016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43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2084-6DC8-4EB1-AD60-40795DDA571E}" type="datetimeFigureOut">
              <a:rPr lang="en-GB" smtClean="0"/>
              <a:t>26/09/2016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59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2084-6DC8-4EB1-AD60-40795DDA571E}" type="datetimeFigureOut">
              <a:rPr lang="en-GB" smtClean="0"/>
              <a:t>26/09/2016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71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2084-6DC8-4EB1-AD60-40795DDA571E}" type="datetimeFigureOut">
              <a:rPr lang="en-GB" smtClean="0"/>
              <a:t>26/09/2016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19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2084-6DC8-4EB1-AD60-40795DDA571E}" type="datetimeFigureOut">
              <a:rPr lang="en-GB" smtClean="0"/>
              <a:t>26/09/2016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25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2084-6DC8-4EB1-AD60-40795DDA571E}" type="datetimeFigureOut">
              <a:rPr lang="en-GB" smtClean="0"/>
              <a:t>26/09/2016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04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92084-6DC8-4EB1-AD60-40795DDA571E}" type="datetimeFigureOut">
              <a:rPr lang="en-GB" smtClean="0"/>
              <a:t>26/09/2016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69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25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91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94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19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79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11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23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00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14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5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45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57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78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79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41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9027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" id="{9D0F4AFC-27EC-4F01-AB95-3D389251DEE5}" vid="{522C5D07-52B9-4489-BD99-8C17F86F25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HET</dc:creator>
  <cp:keywords>Vera's Journey</cp:keywords>
  <cp:lastModifiedBy>Martin Winstone</cp:lastModifiedBy>
  <cp:revision>1</cp:revision>
  <dcterms:created xsi:type="dcterms:W3CDTF">2016-09-26T11:48:47Z</dcterms:created>
  <dcterms:modified xsi:type="dcterms:W3CDTF">2016-09-26T11:52:32Z</dcterms:modified>
</cp:coreProperties>
</file>