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1" d="100"/>
          <a:sy n="41" d="100"/>
        </p:scale>
        <p:origin x="966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42EA1-070E-490B-A3CC-9225D25D34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7ABA2F-01C6-48C6-845A-6DA07B45CB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DC22E7-31B9-4FEC-9BDC-D858469D2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58188-AA9D-47C2-BB54-75D6110AC726}" type="datetimeFigureOut">
              <a:rPr lang="en-GB" smtClean="0"/>
              <a:t>22/04/2020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4DD17B-CB3D-46C1-BDD0-ECDAFEF4A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451B25-D73C-42C5-ADC1-22E66C71C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E5E7-6CCC-4AEF-BCDB-D8CE35D790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2538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F86A3-C06B-4C45-A7F6-6B5AA9FF5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C3988D-4DEB-41D5-AA3B-DF050D76B5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481B77-33E7-49D6-8F27-A936A6963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58188-AA9D-47C2-BB54-75D6110AC726}" type="datetimeFigureOut">
              <a:rPr lang="en-GB" smtClean="0"/>
              <a:t>22/04/2020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0CD3A5-E46D-47BB-A7BE-340E7207B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854635-C67A-4BA9-B97D-725ABDE01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E5E7-6CCC-4AEF-BCDB-D8CE35D790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9901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5AC11C5-FC45-4986-99F3-B21F836699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F0E3CA-BF6B-491C-B71D-54E532195A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4E7E18-017A-4992-8906-C1686744E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58188-AA9D-47C2-BB54-75D6110AC726}" type="datetimeFigureOut">
              <a:rPr lang="en-GB" smtClean="0"/>
              <a:t>22/04/2020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79D9EE-6527-4EC1-8DA6-CA6747701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2AEF2D-9051-4345-92A6-411BF2D9F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E5E7-6CCC-4AEF-BCDB-D8CE35D790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4661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78C53D-21A4-4D03-B9E9-4B9FA116D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5A5623-0AAD-4429-9125-239EA235AE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D08B93-CCA5-441E-9BE0-54CC1D21F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58188-AA9D-47C2-BB54-75D6110AC726}" type="datetimeFigureOut">
              <a:rPr lang="en-GB" smtClean="0"/>
              <a:t>22/04/2020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5F3A67-43BC-4A1E-8895-70D0842B1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0EBC7E-6AF4-47A5-B8DA-56E875D66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E5E7-6CCC-4AEF-BCDB-D8CE35D790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240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7FB25A-DD3B-4D7B-A1B9-FAB197768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589BC1-4B3B-4891-A139-20684314AE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B54B77-BE18-4257-8D6B-BEC2C464A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58188-AA9D-47C2-BB54-75D6110AC726}" type="datetimeFigureOut">
              <a:rPr lang="en-GB" smtClean="0"/>
              <a:t>22/04/2020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CD7CA9-C2CC-448F-A0DC-EF30497BC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FD9847-685A-4677-A953-CD8DCF559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E5E7-6CCC-4AEF-BCDB-D8CE35D790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0075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7639D-C677-4986-9BC8-13F949A3C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185754-C36D-414A-BE92-C732982C71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66E79C-2040-4A34-BB9D-E5E0B7BDAF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BE109D-7861-40FF-A10F-C3A8B647E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58188-AA9D-47C2-BB54-75D6110AC726}" type="datetimeFigureOut">
              <a:rPr lang="en-GB" smtClean="0"/>
              <a:t>22/04/2020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58C1D1-F31E-4E64-A929-7C71471B3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53F6C7-3496-42B9-84CA-664404165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E5E7-6CCC-4AEF-BCDB-D8CE35D790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89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79A19-B1AB-42C6-A617-574A64132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7730FE-04DB-463F-950A-D371EE25D3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91C74F-FA4E-4E24-A913-362D7A16AB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59DBED-3F93-41EB-BC83-1698D43296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C93B45-426D-4687-AA6E-25C0C3D09C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5FB9F7-84B3-40A3-9704-D9CC8A8A5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58188-AA9D-47C2-BB54-75D6110AC726}" type="datetimeFigureOut">
              <a:rPr lang="en-GB" smtClean="0"/>
              <a:t>22/04/2020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266DC7-5312-43F1-826F-7A0121A99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12959B-AC58-4950-B29F-B3EDE24DE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E5E7-6CCC-4AEF-BCDB-D8CE35D790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9533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C2B0C-4B89-420F-9A52-0069D75CA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EC87FB-75F6-4331-B9AF-6600187EC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58188-AA9D-47C2-BB54-75D6110AC726}" type="datetimeFigureOut">
              <a:rPr lang="en-GB" smtClean="0"/>
              <a:t>22/04/2020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BA97DD-515B-4467-87AD-20140F994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EA6240-5EBE-4691-9A00-78B8D2ACD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E5E7-6CCC-4AEF-BCDB-D8CE35D790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8708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89DDC35-855A-46B8-AC67-C916F59B4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58188-AA9D-47C2-BB54-75D6110AC726}" type="datetimeFigureOut">
              <a:rPr lang="en-GB" smtClean="0"/>
              <a:t>22/04/2020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F81617-46BF-41A7-9B08-BCCC83E5F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5A8C3E-D699-48D9-9CBA-2B8381F01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E5E7-6CCC-4AEF-BCDB-D8CE35D790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6918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83BDD4-1582-4DAE-814E-54142FD26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1C7F9C-D534-488E-BCCF-3B13AC471F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D3CDE7-A389-46C4-8758-DA4327AA29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CB2470-F5D5-45FD-9354-C308FC1D5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58188-AA9D-47C2-BB54-75D6110AC726}" type="datetimeFigureOut">
              <a:rPr lang="en-GB" smtClean="0"/>
              <a:t>22/04/2020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49FE7E-91AC-4217-91D1-83A289510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3A3619-4008-4ACA-BE21-968385FA1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E5E7-6CCC-4AEF-BCDB-D8CE35D790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1227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C51E4-7593-421A-9A6C-B929840E0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489C9C-8446-4601-B3AC-31E7446064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98D498-C4DC-451E-9701-127FF3172F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4D9B84-B5A5-40A7-A668-70FD71B78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58188-AA9D-47C2-BB54-75D6110AC726}" type="datetimeFigureOut">
              <a:rPr lang="en-GB" smtClean="0"/>
              <a:t>22/04/2020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CC0DCC-C5A7-45A6-9C3E-9D8B2910A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6BC11D-BF02-4047-BC5D-2BC43B545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E5E7-6CCC-4AEF-BCDB-D8CE35D790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741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54AF4E0-8E7C-41E1-9B48-93F882A22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EE68D7-F62B-4859-B224-597B509A0F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50B5AA-B001-42CD-9CCA-615F6ECE3A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B58188-AA9D-47C2-BB54-75D6110AC726}" type="datetimeFigureOut">
              <a:rPr lang="en-GB" smtClean="0"/>
              <a:t>22/04/2020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89FDC3-4A9F-472D-AF50-C0AD3C1D25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C5E600-1148-46DB-8727-49E3DE0297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B0E5E7-6CCC-4AEF-BCDB-D8CE35D790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7068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4" baseType="lpstr">
      <vt:lpstr>Arial</vt:lpstr>
      <vt:lpstr>Calibri</vt:lpstr>
      <vt:lpstr>Calibri Light</vt:lpstr>
      <vt:lpstr>Office Theme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Jessica Flisher</dc:creator>
  <cp:lastModifiedBy>Jessica Flisher</cp:lastModifiedBy>
  <cp:revision>1</cp:revision>
  <dcterms:created xsi:type="dcterms:W3CDTF">2020-04-22T14:32:12Z</dcterms:created>
  <dcterms:modified xsi:type="dcterms:W3CDTF">2020-04-22T14:32:24Z</dcterms:modified>
</cp:coreProperties>
</file>