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00" r:id="rId4"/>
    <p:sldId id="321" r:id="rId5"/>
    <p:sldId id="301" r:id="rId6"/>
    <p:sldId id="327" r:id="rId7"/>
    <p:sldId id="322" r:id="rId8"/>
    <p:sldId id="324" r:id="rId9"/>
    <p:sldId id="325" r:id="rId10"/>
    <p:sldId id="326" r:id="rId11"/>
    <p:sldId id="268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13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FED8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83758" autoAdjust="0"/>
  </p:normalViewPr>
  <p:slideViewPr>
    <p:cSldViewPr snapToGrid="0" snapToObjects="1">
      <p:cViewPr varScale="1">
        <p:scale>
          <a:sx n="38" d="100"/>
          <a:sy n="38" d="100"/>
        </p:scale>
        <p:origin x="10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41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223" y="663390"/>
            <a:ext cx="9144000" cy="14953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Y5 Therapy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2"/>
            <a:ext cx="9513223" cy="205447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4e. Can add fractions with the same denominator and denominators that are multiples of the same number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CD42D-E6CA-D745-8682-57D449DB8A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300" dirty="0">
                <a:solidFill>
                  <a:srgbClr val="0070C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85282" y="1530351"/>
            <a:ext cx="7488237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2060"/>
                </a:solidFill>
              </a:rPr>
              <a:t>Add the fractions in the squares at the bottom, to work out the total in the top square.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563690" y="438560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4890" y="2710246"/>
            <a:ext cx="1334530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3254" y="3797643"/>
            <a:ext cx="1334530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9447" y="3797641"/>
                <a:ext cx="1334530" cy="10873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47" y="3797641"/>
                <a:ext cx="1334530" cy="1087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4474" y="3906472"/>
                <a:ext cx="999419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474" y="3906472"/>
                <a:ext cx="999419" cy="877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90AAA83-3F52-204E-A70E-46373ADD75C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/>
          <a:lstStyle/>
          <a:p>
            <a:pPr algn="ctr" eaLnBrk="1" hangingPunct="1"/>
            <a:r>
              <a:rPr lang="en-GB" altLang="en-US" sz="3600" b="1" dirty="0">
                <a:latin typeface="Calibri" panose="020F0502020204030204" pitchFamily="34" charset="0"/>
              </a:rPr>
              <a:t> </a:t>
            </a:r>
            <a:r>
              <a:rPr lang="en-GB" altLang="en-US" sz="3300" dirty="0">
                <a:solidFill>
                  <a:srgbClr val="0070C0"/>
                </a:solidFill>
                <a:latin typeface="+mn-lt"/>
              </a:rPr>
              <a:t>Problem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6132A173-126A-489C-AB67-DD706CD6666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0073" y="1530351"/>
                <a:ext cx="8474381" cy="4781550"/>
              </a:xfrm>
              <a:solidFill>
                <a:srgbClr val="FFFED8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>
                  <a:buNone/>
                </a:pPr>
                <a:r>
                  <a:rPr lang="en-GB" sz="3200" dirty="0">
                    <a:solidFill>
                      <a:srgbClr val="002060"/>
                    </a:solidFill>
                  </a:rPr>
                  <a:t>Write a pair of fractions with different denominators, that are multiples of the same number, that total the given fraction. </a:t>
                </a:r>
              </a:p>
              <a:p>
                <a:pPr algn="ctr" eaLnBrk="1" hangingPunct="1">
                  <a:buFontTx/>
                  <a:buNone/>
                </a:pPr>
                <a:endParaRPr lang="en-GB" altLang="en-US" sz="32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GB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           +           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alt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6132A173-126A-489C-AB67-DD706CD66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0073" y="1530351"/>
                <a:ext cx="8474381" cy="4781550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2477703" y="446453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8785" y="3800792"/>
            <a:ext cx="963827" cy="892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45020" y="3800792"/>
            <a:ext cx="963827" cy="892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9A244-E054-5248-B75B-DCA51E8301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B4AD9F-5E0C-4F7D-8F3C-F288D138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2062" y="223081"/>
            <a:ext cx="2886003" cy="1143000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GB" altLang="en-US" sz="3300" dirty="0">
                <a:solidFill>
                  <a:srgbClr val="0070C0"/>
                </a:solidFill>
                <a:latin typeface="Calibri" panose="020F0502020204030204" pitchFamily="34" charset="0"/>
              </a:rPr>
              <a:t>Reasoning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85E71556-2AC8-4A68-89E8-311A79E77D8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31938" y="1334456"/>
                <a:ext cx="7920037" cy="4781550"/>
              </a:xfrm>
              <a:solidFill>
                <a:srgbClr val="FDFEDA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altLang="en-US" sz="3600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36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altLang="en-US" sz="3600" dirty="0">
                  <a:solidFill>
                    <a:srgbClr val="00206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600" dirty="0">
                  <a:solidFill>
                    <a:srgbClr val="002060"/>
                  </a:solidFill>
                </a:endParaRPr>
              </a:p>
              <a:p>
                <a:pPr algn="ctr">
                  <a:spcBef>
                    <a:spcPct val="0"/>
                  </a:spcBef>
                  <a:buNone/>
                </a:pPr>
                <a:r>
                  <a:rPr lang="en-US" sz="3600" dirty="0">
                    <a:solidFill>
                      <a:srgbClr val="002060"/>
                    </a:solidFill>
                  </a:rPr>
                  <a:t>Is this calculation correct? </a:t>
                </a:r>
                <a:r>
                  <a:rPr lang="en-GB" altLang="en-US" sz="3600" dirty="0">
                    <a:solidFill>
                      <a:srgbClr val="002060"/>
                    </a:solidFill>
                  </a:rPr>
                  <a:t>Explain how you know.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85E71556-2AC8-4A68-89E8-311A79E77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31938" y="1334456"/>
                <a:ext cx="7920037" cy="4781550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0" name="Picture 1">
            <a:extLst>
              <a:ext uri="{FF2B5EF4-FFF2-40B4-BE49-F238E27FC236}">
                <a16:creationId xmlns:a16="http://schemas.microsoft.com/office/drawing/2014/main" id="{C25A450A-336A-4072-B0BB-BBB81467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Image result for Discuss Clip Art">
            <a:extLst>
              <a:ext uri="{FF2B5EF4-FFF2-40B4-BE49-F238E27FC236}">
                <a16:creationId xmlns:a16="http://schemas.microsoft.com/office/drawing/2014/main" id="{F79887EF-2BBD-4AA3-BF7B-1FD91C5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4808475" y="4178868"/>
            <a:ext cx="1650130" cy="1563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462F6-C0DC-924D-A89C-0BB15248690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980" y="334154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denominator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numerator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multiples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equivalent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21830-B825-3943-AB6B-AFED7BD5390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963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31" y="1731394"/>
                <a:ext cx="6971305" cy="87605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963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31" y="1731394"/>
                <a:ext cx="6971305" cy="876056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b="-616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831854" y="338821"/>
            <a:ext cx="8529637" cy="1223862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the same denominator</a:t>
            </a:r>
            <a:endParaRPr lang="en-US" sz="33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8269357" y="1673340"/>
            <a:ext cx="3737113" cy="2739807"/>
          </a:xfrm>
          <a:prstGeom prst="wedgeEllipseCallout">
            <a:avLst>
              <a:gd name="adj1" fmla="val -72429"/>
              <a:gd name="adj2" fmla="val -19532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Tell your partner which number is the denominator. </a:t>
            </a:r>
            <a:endParaRPr lang="en-GB" sz="2800" dirty="0"/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76" y="5328805"/>
            <a:ext cx="11819594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To add fractions with the same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denominator,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 simply add the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numerators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 together. The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denominator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 remains the same.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22" y="2886818"/>
            <a:ext cx="6792914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45017"/>
              </p:ext>
            </p:extLst>
          </p:nvPr>
        </p:nvGraphicFramePr>
        <p:xfrm>
          <a:off x="1604583" y="3092526"/>
          <a:ext cx="1168400" cy="1849120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87872"/>
              </p:ext>
            </p:extLst>
          </p:nvPr>
        </p:nvGraphicFramePr>
        <p:xfrm>
          <a:off x="3342292" y="3062234"/>
          <a:ext cx="1168400" cy="1879412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35554"/>
              </p:ext>
            </p:extLst>
          </p:nvPr>
        </p:nvGraphicFramePr>
        <p:xfrm>
          <a:off x="5166035" y="3077380"/>
          <a:ext cx="1168400" cy="1849120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5092" y="3832420"/>
            <a:ext cx="30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773" y="3869536"/>
            <a:ext cx="42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C4B468-6DB9-B647-93A3-66FDDCB2BB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 animBg="1"/>
      <p:bldP spid="2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358544"/>
            <a:ext cx="8250641" cy="1223964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Now 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471" y="1832843"/>
                <a:ext cx="3084946" cy="4661094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71" y="1832843"/>
                <a:ext cx="3084946" cy="4661094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BA72834-F108-2F4F-B00A-B009E76AD5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denominators that are multiples of the same number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19" y="3255212"/>
            <a:ext cx="10492509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To add fractions with </a:t>
            </a:r>
            <a:r>
              <a:rPr lang="en-US" b="1" dirty="0">
                <a:solidFill>
                  <a:srgbClr val="002060"/>
                </a:solidFill>
                <a:latin typeface="+mn-lt"/>
                <a:cs typeface="Twinkl"/>
              </a:rPr>
              <a:t>denominators</a:t>
            </a: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 that are multiples of the same number, you must convert the fractions into </a:t>
            </a:r>
            <a:r>
              <a:rPr lang="en-US" b="1" dirty="0">
                <a:solidFill>
                  <a:srgbClr val="002060"/>
                </a:solidFill>
                <a:latin typeface="+mn-lt"/>
                <a:cs typeface="Twinkl"/>
              </a:rPr>
              <a:t>equivalent</a:t>
            </a: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 fractions with the same </a:t>
            </a:r>
            <a:r>
              <a:rPr lang="en-US" b="1" dirty="0">
                <a:solidFill>
                  <a:srgbClr val="002060"/>
                </a:solidFill>
                <a:latin typeface="+mn-lt"/>
                <a:cs typeface="Twinkl"/>
              </a:rPr>
              <a:t>denominator</a:t>
            </a: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.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Then add the </a:t>
            </a:r>
            <a:r>
              <a:rPr lang="en-US" b="1" dirty="0">
                <a:solidFill>
                  <a:srgbClr val="002060"/>
                </a:solidFill>
                <a:latin typeface="+mn-lt"/>
                <a:cs typeface="Twinkl"/>
              </a:rPr>
              <a:t>numerators</a:t>
            </a: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65" y="1894192"/>
                <a:ext cx="10492509" cy="875417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:endParaRPr lang="en-US" dirty="0">
                  <a:solidFill>
                    <a:srgbClr val="000000"/>
                  </a:solidFill>
                  <a:latin typeface="+mn-lt"/>
                  <a:cs typeface="Twinkl"/>
                </a:endParaRPr>
              </a:p>
            </p:txBody>
          </p:sp>
        </mc:Choice>
        <mc:Fallback xmlns="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65" y="1894192"/>
                <a:ext cx="10492509" cy="87541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620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2E0B8E9-CBE9-424B-A15F-8BBA4C7809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denominators that are multiples of the same number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90" y="2883378"/>
            <a:ext cx="10492509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Twinkl"/>
              </a:rPr>
              <a:t>How would you add these fractions? Why is it more challenging?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002" y="1734818"/>
                <a:ext cx="10492509" cy="875417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:endParaRPr lang="en-US" dirty="0">
                  <a:solidFill>
                    <a:srgbClr val="000000"/>
                  </a:solidFill>
                  <a:latin typeface="+mn-lt"/>
                  <a:cs typeface="Twinkl"/>
                </a:endParaRPr>
              </a:p>
            </p:txBody>
          </p:sp>
        </mc:Choice>
        <mc:Fallback xmlns="">
          <p:sp>
            <p:nvSpPr>
              <p:cNvPr id="7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002" y="1734818"/>
                <a:ext cx="10492509" cy="87541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620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8301"/>
              </p:ext>
            </p:extLst>
          </p:nvPr>
        </p:nvGraphicFramePr>
        <p:xfrm>
          <a:off x="2012810" y="4474583"/>
          <a:ext cx="2774779" cy="1112520"/>
        </p:xfrm>
        <a:graphic>
          <a:graphicData uri="http://schemas.openxmlformats.org/drawingml/2006/table">
            <a:tbl>
              <a:tblPr firstRow="1" bandRow="1"/>
              <a:tblGrid>
                <a:gridCol w="277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55180"/>
              </p:ext>
            </p:extLst>
          </p:nvPr>
        </p:nvGraphicFramePr>
        <p:xfrm>
          <a:off x="6295009" y="4473596"/>
          <a:ext cx="3096126" cy="1112520"/>
        </p:xfrm>
        <a:graphic>
          <a:graphicData uri="http://schemas.openxmlformats.org/drawingml/2006/table">
            <a:tbl>
              <a:tblPr firstRow="1" bandRow="1"/>
              <a:tblGrid>
                <a:gridCol w="154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D388D84-52C0-E843-A5C0-3F510074EB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denominators that are multiples of the same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07" y="1497576"/>
                <a:ext cx="5226909" cy="5268960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What </a:t>
                </a:r>
                <a:r>
                  <a:rPr lang="en-US" sz="2800" b="1" dirty="0">
                    <a:solidFill>
                      <a:srgbClr val="002060"/>
                    </a:solidFill>
                    <a:latin typeface="+mn-lt"/>
                    <a:cs typeface="Twinkl"/>
                  </a:rPr>
                  <a:t>denominator</a:t>
                </a: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is a multiple of both numbers? Sixths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must be converted into sixths. </a:t>
                </a:r>
              </a:p>
              <a:p>
                <a:pPr marL="514350" lvl="0" indent="-514350">
                  <a:spcBef>
                    <a:spcPct val="0"/>
                  </a:spcBef>
                  <a:buAutoNum type="arabicPeriod"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Look at the </a:t>
                </a:r>
                <a:r>
                  <a:rPr lang="en-US" sz="2800" b="1" dirty="0">
                    <a:solidFill>
                      <a:srgbClr val="002060"/>
                    </a:solidFill>
                    <a:latin typeface="+mn-lt"/>
                    <a:cs typeface="Twinkl"/>
                  </a:rPr>
                  <a:t>denominator </a:t>
                </a:r>
              </a:p>
              <a:p>
                <a:pPr lvl="0">
                  <a:spcBef>
                    <a:spcPct val="0"/>
                  </a:spcBef>
                  <a:buNone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      (3 x ?= 6 ). The answer is 2              4.   So the </a:t>
                </a:r>
                <a:r>
                  <a:rPr lang="en-US" sz="2800" b="1" dirty="0">
                    <a:solidFill>
                      <a:srgbClr val="002060"/>
                    </a:solidFill>
                    <a:latin typeface="+mn-lt"/>
                    <a:cs typeface="Twinkl"/>
                  </a:rPr>
                  <a:t>numerator</a:t>
                </a: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is   </a:t>
                </a:r>
              </a:p>
              <a:p>
                <a:pPr lvl="0">
                  <a:spcBef>
                    <a:spcPct val="0"/>
                  </a:spcBef>
                  <a:buNone/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+mn-lt"/>
                    <a:cs typeface="Twinkl"/>
                  </a:rPr>
                  <a:t>      multiplied by 2.  (2 x 2 = 4) </a:t>
                </a: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07" y="1497576"/>
                <a:ext cx="5226909" cy="5268960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r="-1583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890" y="1629467"/>
            <a:ext cx="5226909" cy="28263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  <a:p>
            <a:pPr marL="514350" lvl="0" indent="-514350" algn="ctr"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+mn-lt"/>
              <a:cs typeface="Twink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3465" y="1958462"/>
            <a:ext cx="854805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charset="0"/>
                <a:cs typeface="Times New Roman" charset="0"/>
              </a:rPr>
              <a:t>X 2</a:t>
            </a:r>
            <a:endParaRPr lang="en-GB" sz="2800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8" name="Arrow: Curved Down 4"/>
          <p:cNvSpPr/>
          <p:nvPr/>
        </p:nvSpPr>
        <p:spPr>
          <a:xfrm>
            <a:off x="8869964" y="2507837"/>
            <a:ext cx="660764" cy="2096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rrow: Curved Up 2"/>
          <p:cNvSpPr/>
          <p:nvPr/>
        </p:nvSpPr>
        <p:spPr>
          <a:xfrm>
            <a:off x="8974782" y="3433650"/>
            <a:ext cx="514350" cy="2588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/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06614" y="3816095"/>
            <a:ext cx="850687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charset="0"/>
                <a:cs typeface="Times New Roman" charset="0"/>
              </a:rPr>
              <a:t>X 2</a:t>
            </a:r>
            <a:endParaRPr lang="en-GB" sz="2800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4782" y="277651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6463" y="2575777"/>
            <a:ext cx="70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2214" y="316929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40595" y="25456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60505" y="31437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7783986" y="3169293"/>
            <a:ext cx="565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18728" y="3129137"/>
            <a:ext cx="565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3A6CF-493B-6E46-B16B-E489DAD319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487809" y="365443"/>
            <a:ext cx="8832896" cy="104314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Can add fractions with denominators that are multiples of the same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43" y="1615150"/>
                <a:ext cx="10898660" cy="4407590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lvl="0" indent="-514350">
                  <a:spcBef>
                    <a:spcPct val="0"/>
                  </a:spcBef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  <a:cs typeface="Twinkl"/>
                  </a:rPr>
                  <a:t>     </a:t>
                </a: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Finally, now the fractions have the same </a:t>
                </a:r>
                <a:r>
                  <a:rPr lang="en-US" b="1" dirty="0">
                    <a:solidFill>
                      <a:srgbClr val="002060"/>
                    </a:solidFill>
                    <a:latin typeface="+mn-lt"/>
                    <a:cs typeface="Twinkl"/>
                  </a:rPr>
                  <a:t>denominator</a:t>
                </a: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, the </a:t>
                </a:r>
                <a:r>
                  <a:rPr lang="en-US" b="1" dirty="0">
                    <a:solidFill>
                      <a:srgbClr val="002060"/>
                    </a:solidFill>
                    <a:latin typeface="+mn-lt"/>
                    <a:cs typeface="Twinkl"/>
                  </a:rPr>
                  <a:t>numerators</a:t>
                </a: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can be added together.</a:t>
                </a:r>
              </a:p>
              <a:p>
                <a:pPr marL="514350" lvl="0" indent="-514350">
                  <a:spcBef>
                    <a:spcPct val="0"/>
                  </a:spcBef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+mn-lt"/>
                    <a:cs typeface="Twinkl"/>
                  </a:rPr>
                  <a:t> </a:t>
                </a:r>
              </a:p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=</a:t>
                </a:r>
              </a:p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:endParaRPr lang="en-US" sz="4000" dirty="0">
                  <a:solidFill>
                    <a:srgbClr val="002060"/>
                  </a:solidFill>
                  <a:latin typeface="+mn-lt"/>
                  <a:cs typeface="Twinkl"/>
                </a:endParaRPr>
              </a:p>
              <a:p>
                <a:pPr marL="514350" lvl="0" indent="-51435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+mn-lt"/>
                    <a:cs typeface="Twink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  <a:latin typeface="+mn-lt"/>
                  <a:cs typeface="Twinkl"/>
                </a:endParaRPr>
              </a:p>
            </p:txBody>
          </p:sp>
        </mc:Choice>
        <mc:Fallback xmlns="">
          <p:sp>
            <p:nvSpPr>
              <p:cNvPr id="11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843" y="1615150"/>
                <a:ext cx="10898660" cy="4407590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64731B-07C3-3E4F-AED0-4E2F34C988D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538" y="365124"/>
            <a:ext cx="8250641" cy="1223964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0070C0"/>
                </a:solidFill>
                <a:latin typeface="+mn-lt"/>
              </a:rPr>
              <a:t>Now 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885" y="2162212"/>
                <a:ext cx="3814118" cy="3454350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sz="40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altLang="en-US" sz="4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9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7885" y="2162212"/>
                <a:ext cx="3814118" cy="3454350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F11AE6F-DD2F-DC44-A340-CD412A2D84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16541"/>
            <a:ext cx="1275715" cy="1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540</Words>
  <Application>Microsoft Office PowerPoint</Application>
  <PresentationFormat>Widescreen</PresentationFormat>
  <Paragraphs>95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Twinkl</vt:lpstr>
      <vt:lpstr>Office Theme</vt:lpstr>
      <vt:lpstr>Y5 Therapy </vt:lpstr>
      <vt:lpstr>Vocabulary: fractions</vt:lpstr>
      <vt:lpstr>PowerPoint Presentation</vt:lpstr>
      <vt:lpstr>Now your turn: </vt:lpstr>
      <vt:lpstr>PowerPoint Presentation</vt:lpstr>
      <vt:lpstr>PowerPoint Presentation</vt:lpstr>
      <vt:lpstr>PowerPoint Presentation</vt:lpstr>
      <vt:lpstr>PowerPoint Presentation</vt:lpstr>
      <vt:lpstr>Now your turn: </vt:lpstr>
      <vt:lpstr> Problem solving</vt:lpstr>
      <vt:lpstr> Problem solving</vt:lpstr>
      <vt:lpstr>   Reasoning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126</cp:revision>
  <dcterms:created xsi:type="dcterms:W3CDTF">2017-03-29T13:14:03Z</dcterms:created>
  <dcterms:modified xsi:type="dcterms:W3CDTF">2020-04-22T14:33:00Z</dcterms:modified>
</cp:coreProperties>
</file>