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53" r:id="rId2"/>
    <p:sldId id="314" r:id="rId3"/>
    <p:sldId id="391" r:id="rId4"/>
    <p:sldId id="465" r:id="rId5"/>
    <p:sldId id="466" r:id="rId6"/>
    <p:sldId id="509" r:id="rId7"/>
    <p:sldId id="468" r:id="rId8"/>
    <p:sldId id="511" r:id="rId9"/>
    <p:sldId id="512" r:id="rId10"/>
    <p:sldId id="486" r:id="rId11"/>
    <p:sldId id="513" r:id="rId12"/>
    <p:sldId id="489" r:id="rId13"/>
    <p:sldId id="492" r:id="rId14"/>
    <p:sldId id="491" r:id="rId15"/>
    <p:sldId id="539" r:id="rId16"/>
    <p:sldId id="493" r:id="rId17"/>
    <p:sldId id="514" r:id="rId18"/>
    <p:sldId id="501" r:id="rId19"/>
    <p:sldId id="515" r:id="rId20"/>
    <p:sldId id="516" r:id="rId21"/>
    <p:sldId id="505" r:id="rId22"/>
    <p:sldId id="507" r:id="rId23"/>
    <p:sldId id="517" r:id="rId24"/>
    <p:sldId id="508" r:id="rId25"/>
    <p:sldId id="518" r:id="rId26"/>
    <p:sldId id="531" r:id="rId27"/>
    <p:sldId id="519" r:id="rId28"/>
    <p:sldId id="520" r:id="rId29"/>
    <p:sldId id="521" r:id="rId30"/>
    <p:sldId id="523" r:id="rId31"/>
    <p:sldId id="524" r:id="rId32"/>
    <p:sldId id="532" r:id="rId33"/>
    <p:sldId id="533" r:id="rId34"/>
    <p:sldId id="535" r:id="rId35"/>
    <p:sldId id="536" r:id="rId36"/>
    <p:sldId id="534" r:id="rId37"/>
    <p:sldId id="529" r:id="rId38"/>
    <p:sldId id="390" r:id="rId39"/>
    <p:sldId id="537" r:id="rId40"/>
    <p:sldId id="53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2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DFEDA"/>
    <a:srgbClr val="ED7D31"/>
    <a:srgbClr val="FFE699"/>
    <a:srgbClr val="546600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268"/>
  </p:normalViewPr>
  <p:slideViewPr>
    <p:cSldViewPr snapToGrid="0" snapToObjects="1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2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9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fraction. Click again to reveal the decimal.</a:t>
            </a:r>
          </a:p>
        </p:txBody>
      </p:sp>
    </p:spTree>
    <p:extLst>
      <p:ext uri="{BB962C8B-B14F-4D97-AF65-F5344CB8AC3E}">
        <p14:creationId xmlns:p14="http://schemas.microsoft.com/office/powerpoint/2010/main" val="253276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fraction. Click again to reveal the decimal.</a:t>
            </a:r>
          </a:p>
        </p:txBody>
      </p:sp>
    </p:spTree>
    <p:extLst>
      <p:ext uri="{BB962C8B-B14F-4D97-AF65-F5344CB8AC3E}">
        <p14:creationId xmlns:p14="http://schemas.microsoft.com/office/powerpoint/2010/main" val="160218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29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20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80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49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59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fraction. </a:t>
            </a:r>
          </a:p>
        </p:txBody>
      </p:sp>
    </p:spTree>
    <p:extLst>
      <p:ext uri="{BB962C8B-B14F-4D97-AF65-F5344CB8AC3E}">
        <p14:creationId xmlns:p14="http://schemas.microsoft.com/office/powerpoint/2010/main" val="27820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41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fraction.</a:t>
            </a:r>
          </a:p>
        </p:txBody>
      </p:sp>
    </p:spTree>
    <p:extLst>
      <p:ext uri="{BB962C8B-B14F-4D97-AF65-F5344CB8AC3E}">
        <p14:creationId xmlns:p14="http://schemas.microsoft.com/office/powerpoint/2010/main" val="543920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9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0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24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67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3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80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fraction. Click again to reveal the decimal.</a:t>
            </a:r>
          </a:p>
        </p:txBody>
      </p:sp>
    </p:spTree>
    <p:extLst>
      <p:ext uri="{BB962C8B-B14F-4D97-AF65-F5344CB8AC3E}">
        <p14:creationId xmlns:p14="http://schemas.microsoft.com/office/powerpoint/2010/main" val="1005694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14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42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90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30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place value mat. Click again to reveal the fraction.</a:t>
            </a:r>
          </a:p>
        </p:txBody>
      </p:sp>
    </p:spTree>
    <p:extLst>
      <p:ext uri="{BB962C8B-B14F-4D97-AF65-F5344CB8AC3E}">
        <p14:creationId xmlns:p14="http://schemas.microsoft.com/office/powerpoint/2010/main" val="3265668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place value mat. Click again to reveal the fraction.</a:t>
            </a:r>
          </a:p>
        </p:txBody>
      </p:sp>
    </p:spTree>
    <p:extLst>
      <p:ext uri="{BB962C8B-B14F-4D97-AF65-F5344CB8AC3E}">
        <p14:creationId xmlns:p14="http://schemas.microsoft.com/office/powerpoint/2010/main" val="3562848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place value mat. Click again to reveal the fraction.</a:t>
            </a:r>
          </a:p>
        </p:txBody>
      </p:sp>
    </p:spTree>
    <p:extLst>
      <p:ext uri="{BB962C8B-B14F-4D97-AF65-F5344CB8AC3E}">
        <p14:creationId xmlns:p14="http://schemas.microsoft.com/office/powerpoint/2010/main" val="12218329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place value mat. Click again to reveal the fraction.</a:t>
            </a:r>
          </a:p>
        </p:txBody>
      </p:sp>
    </p:spTree>
    <p:extLst>
      <p:ext uri="{BB962C8B-B14F-4D97-AF65-F5344CB8AC3E}">
        <p14:creationId xmlns:p14="http://schemas.microsoft.com/office/powerpoint/2010/main" val="261132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place value mat. Click again to reveal the fraction.</a:t>
            </a:r>
          </a:p>
        </p:txBody>
      </p:sp>
    </p:spTree>
    <p:extLst>
      <p:ext uri="{BB962C8B-B14F-4D97-AF65-F5344CB8AC3E}">
        <p14:creationId xmlns:p14="http://schemas.microsoft.com/office/powerpoint/2010/main" val="411931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Teacher note: Click once in slideshow mode to reveal the place value mat. Click again to reveal the fraction.</a:t>
            </a:r>
          </a:p>
        </p:txBody>
      </p:sp>
    </p:spTree>
    <p:extLst>
      <p:ext uri="{BB962C8B-B14F-4D97-AF65-F5344CB8AC3E}">
        <p14:creationId xmlns:p14="http://schemas.microsoft.com/office/powerpoint/2010/main" val="2974886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79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6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5"/>
            <a:ext cx="9144000" cy="2025973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Y5 M4h. Can read and write decimal numbers as fractions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</a:t>
            </a:r>
            <a:r>
              <a:rPr lang="en-GB" sz="1000"/>
              <a:t>written notification.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August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759262" y="1475926"/>
            <a:ext cx="8031694" cy="1808450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Explain</a:t>
            </a:r>
            <a:r>
              <a:rPr lang="en-GB" sz="3600" dirty="0">
                <a:solidFill>
                  <a:srgbClr val="002060"/>
                </a:solidFill>
              </a:rPr>
              <a:t> what the following </a:t>
            </a:r>
            <a:r>
              <a:rPr lang="en-GB" sz="3600" b="1" dirty="0">
                <a:solidFill>
                  <a:srgbClr val="002060"/>
                </a:solidFill>
              </a:rPr>
              <a:t>decimals </a:t>
            </a:r>
            <a:r>
              <a:rPr lang="en-GB" sz="3600" dirty="0">
                <a:solidFill>
                  <a:srgbClr val="002060"/>
                </a:solidFill>
              </a:rPr>
              <a:t>are as an </a:t>
            </a:r>
            <a:r>
              <a:rPr lang="en-GB" sz="3600" b="1" dirty="0">
                <a:solidFill>
                  <a:srgbClr val="002060"/>
                </a:solidFill>
              </a:rPr>
              <a:t>equivalent fraction.</a:t>
            </a:r>
            <a:endParaRPr lang="en-GB" sz="3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Hippo, Head, Cartoon, Cute, Grey, Zoo, Wildlife">
            <a:extLst>
              <a:ext uri="{FF2B5EF4-FFF2-40B4-BE49-F238E27FC236}">
                <a16:creationId xmlns:a16="http://schemas.microsoft.com/office/drawing/2014/main" id="{2ACF13B6-C7EF-4FE2-8848-74AB46B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8" y="1706564"/>
            <a:ext cx="2545119" cy="25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CC1D39-D244-4E8B-B7E0-7AC016D2ACA4}"/>
              </a:ext>
            </a:extLst>
          </p:cNvPr>
          <p:cNvSpPr/>
          <p:nvPr/>
        </p:nvSpPr>
        <p:spPr>
          <a:xfrm>
            <a:off x="4254026" y="3694922"/>
            <a:ext cx="6748400" cy="267788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0.4 =			614.7 = 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</a:rPr>
              <a:t>48.3 =			5023.9 =</a:t>
            </a:r>
          </a:p>
        </p:txBody>
      </p:sp>
    </p:spTree>
    <p:extLst>
      <p:ext uri="{BB962C8B-B14F-4D97-AF65-F5344CB8AC3E}">
        <p14:creationId xmlns:p14="http://schemas.microsoft.com/office/powerpoint/2010/main" val="234007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204855" y="1373937"/>
            <a:ext cx="4267201" cy="2888449"/>
          </a:xfrm>
          <a:prstGeom prst="wedgeEllipseCallout">
            <a:avLst>
              <a:gd name="adj1" fmla="val -70313"/>
              <a:gd name="adj2" fmla="val -485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What is this column called?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Hippo, Head, Cartoon, Cute, Grey, Zoo, Wildlife">
            <a:extLst>
              <a:ext uri="{FF2B5EF4-FFF2-40B4-BE49-F238E27FC236}">
                <a16:creationId xmlns:a16="http://schemas.microsoft.com/office/drawing/2014/main" id="{2ACF13B6-C7EF-4FE2-8848-74AB46B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6" y="1962531"/>
            <a:ext cx="2545119" cy="25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CF432C9C-9E36-401C-92BD-1DE9EA7905F6}"/>
              </a:ext>
            </a:extLst>
          </p:cNvPr>
          <p:cNvSpPr/>
          <p:nvPr/>
        </p:nvSpPr>
        <p:spPr>
          <a:xfrm>
            <a:off x="10588282" y="3477352"/>
            <a:ext cx="807099" cy="110237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5F259F5-11F7-424C-A677-C6F5451AE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37633"/>
              </p:ext>
            </p:extLst>
          </p:nvPr>
        </p:nvGraphicFramePr>
        <p:xfrm>
          <a:off x="3757298" y="4643684"/>
          <a:ext cx="8033658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943">
                  <a:extLst>
                    <a:ext uri="{9D8B030D-6E8A-4147-A177-3AD203B41FA5}">
                      <a16:colId xmlns:a16="http://schemas.microsoft.com/office/drawing/2014/main" val="2595084953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149541818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548522315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373463657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3866618736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388567069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29008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736252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CE190376-CB10-4833-AC03-3DF01BE2AFF1}"/>
              </a:ext>
            </a:extLst>
          </p:cNvPr>
          <p:cNvSpPr/>
          <p:nvPr/>
        </p:nvSpPr>
        <p:spPr>
          <a:xfrm>
            <a:off x="8991770" y="5268296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423753-E2D7-40B8-B977-95871F76CFCE}"/>
              </a:ext>
            </a:extLst>
          </p:cNvPr>
          <p:cNvSpPr/>
          <p:nvPr/>
        </p:nvSpPr>
        <p:spPr>
          <a:xfrm>
            <a:off x="9060194" y="6320269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166117" y="3939692"/>
            <a:ext cx="8836090" cy="2844486"/>
          </a:xfrm>
          <a:prstGeom prst="wedgeEllipseCallout">
            <a:avLst>
              <a:gd name="adj1" fmla="val -59188"/>
              <a:gd name="adj2" fmla="val -1009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It is a </a:t>
            </a:r>
            <a:r>
              <a:rPr lang="en-GB" sz="3200" b="1" dirty="0">
                <a:solidFill>
                  <a:srgbClr val="002060"/>
                </a:solidFill>
              </a:rPr>
              <a:t>hundredth. </a:t>
            </a:r>
            <a:r>
              <a:rPr lang="en-GB" sz="3200" dirty="0">
                <a:solidFill>
                  <a:srgbClr val="002060"/>
                </a:solidFill>
              </a:rPr>
              <a:t>One </a:t>
            </a:r>
            <a:r>
              <a:rPr lang="en-GB" sz="3200" b="1" dirty="0">
                <a:solidFill>
                  <a:srgbClr val="002060"/>
                </a:solidFill>
              </a:rPr>
              <a:t>hundredth </a:t>
            </a:r>
            <a:r>
              <a:rPr lang="en-GB" sz="3200" dirty="0">
                <a:solidFill>
                  <a:srgbClr val="002060"/>
                </a:solidFill>
              </a:rPr>
              <a:t>is one part out of a hundred </a:t>
            </a:r>
            <a:r>
              <a:rPr lang="en-GB" sz="3200" b="1" dirty="0">
                <a:solidFill>
                  <a:srgbClr val="002060"/>
                </a:solidFill>
              </a:rPr>
              <a:t>equal</a:t>
            </a:r>
            <a:r>
              <a:rPr lang="en-GB" sz="3200" dirty="0">
                <a:solidFill>
                  <a:srgbClr val="002060"/>
                </a:solidFill>
              </a:rPr>
              <a:t> parts.</a:t>
            </a:r>
            <a:endParaRPr lang="en-GB" sz="3200" dirty="0"/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As you can see, it is very small when </a:t>
            </a:r>
            <a:r>
              <a:rPr lang="en-GB" sz="3200" b="1" dirty="0">
                <a:solidFill>
                  <a:srgbClr val="002060"/>
                </a:solidFill>
              </a:rPr>
              <a:t>compared</a:t>
            </a:r>
            <a:r>
              <a:rPr lang="en-GB" sz="3200" dirty="0">
                <a:solidFill>
                  <a:srgbClr val="002060"/>
                </a:solidFill>
              </a:rPr>
              <a:t> to </a:t>
            </a:r>
            <a:r>
              <a:rPr lang="en-GB" sz="3200" b="1" dirty="0">
                <a:solidFill>
                  <a:srgbClr val="002060"/>
                </a:solidFill>
              </a:rPr>
              <a:t>one whole.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4" descr="Hippo, Hippopotamus, Cartoon, Grey, Wildlife, Mammal">
            <a:extLst>
              <a:ext uri="{FF2B5EF4-FFF2-40B4-BE49-F238E27FC236}">
                <a16:creationId xmlns:a16="http://schemas.microsoft.com/office/drawing/2014/main" id="{E49FD56C-6920-4B21-B4E2-0AFA1020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5" y="4231465"/>
            <a:ext cx="1697233" cy="20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8B5C85-0C90-4888-8C83-311DC1A38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81334"/>
              </p:ext>
            </p:extLst>
          </p:nvPr>
        </p:nvGraphicFramePr>
        <p:xfrm>
          <a:off x="6661895" y="1198733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D7EE71D-F1FD-4E54-BA2E-4AA30665C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8" b="94836" l="4525" r="92308">
                        <a14:foregroundMark x1="61991" y1="7512" x2="38914" y2="6103"/>
                        <a14:foregroundMark x1="9502" y1="38028" x2="6787" y2="60563"/>
                        <a14:foregroundMark x1="41176" y1="95305" x2="60633" y2="93897"/>
                        <a14:foregroundMark x1="91855" y1="40376" x2="92760" y2="56808"/>
                        <a14:foregroundMark x1="49321" y1="2347" x2="42534" y2="3286"/>
                        <a14:foregroundMark x1="5430" y1="40845" x2="4525" y2="5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5877" y="1664781"/>
            <a:ext cx="2105025" cy="20288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3706B7-D18E-4046-A898-2474446EDF49}"/>
              </a:ext>
            </a:extLst>
          </p:cNvPr>
          <p:cNvSpPr/>
          <p:nvPr/>
        </p:nvSpPr>
        <p:spPr>
          <a:xfrm>
            <a:off x="10377030" y="2012521"/>
            <a:ext cx="1625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0.01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D0DAF3-11D1-46C3-95AC-1FE184A4FE53}"/>
              </a:ext>
            </a:extLst>
          </p:cNvPr>
          <p:cNvSpPr/>
          <p:nvPr/>
        </p:nvSpPr>
        <p:spPr>
          <a:xfrm>
            <a:off x="1144598" y="1105819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8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37FB2A9-FE82-437A-9133-7B4112886183}"/>
              </a:ext>
            </a:extLst>
          </p:cNvPr>
          <p:cNvSpPr/>
          <p:nvPr/>
        </p:nvSpPr>
        <p:spPr>
          <a:xfrm>
            <a:off x="5057192" y="1452026"/>
            <a:ext cx="5951895" cy="2697700"/>
          </a:xfrm>
          <a:prstGeom prst="wedgeEllipseCallout">
            <a:avLst>
              <a:gd name="adj1" fmla="val -63944"/>
              <a:gd name="adj2" fmla="val 475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So we can write </a:t>
            </a:r>
            <a:r>
              <a:rPr lang="en-GB" sz="3600" b="1" dirty="0">
                <a:solidFill>
                  <a:srgbClr val="002060"/>
                </a:solidFill>
              </a:rPr>
              <a:t>decimal</a:t>
            </a:r>
            <a:r>
              <a:rPr lang="en-GB" sz="3600" dirty="0">
                <a:solidFill>
                  <a:srgbClr val="002060"/>
                </a:solidFill>
              </a:rPr>
              <a:t> hundredths as a </a:t>
            </a:r>
            <a:r>
              <a:rPr lang="en-GB" sz="3600" b="1" dirty="0">
                <a:solidFill>
                  <a:srgbClr val="002060"/>
                </a:solidFill>
              </a:rPr>
              <a:t>fraction</a:t>
            </a:r>
            <a:r>
              <a:rPr lang="en-GB" sz="3600" dirty="0">
                <a:solidFill>
                  <a:srgbClr val="002060"/>
                </a:solidFill>
              </a:rPr>
              <a:t>. They are </a:t>
            </a:r>
            <a:r>
              <a:rPr lang="en-GB" sz="3600" b="1" dirty="0">
                <a:solidFill>
                  <a:srgbClr val="002060"/>
                </a:solidFill>
              </a:rPr>
              <a:t>equivalent.</a:t>
            </a:r>
            <a:endParaRPr lang="en-GB" sz="3600" dirty="0"/>
          </a:p>
        </p:txBody>
      </p:sp>
      <p:pic>
        <p:nvPicPr>
          <p:cNvPr id="12" name="Picture 2" descr="Hippo, Cartoon, Happy, Smile, Animals, Funny">
            <a:extLst>
              <a:ext uri="{FF2B5EF4-FFF2-40B4-BE49-F238E27FC236}">
                <a16:creationId xmlns:a16="http://schemas.microsoft.com/office/drawing/2014/main" id="{44F6C663-3F5D-4B20-B6F4-EAD4537B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222" y="3560014"/>
            <a:ext cx="3169687" cy="28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2295EF-A791-47AB-AC93-0494A85B1BFB}"/>
              </a:ext>
            </a:extLst>
          </p:cNvPr>
          <p:cNvSpPr/>
          <p:nvPr/>
        </p:nvSpPr>
        <p:spPr>
          <a:xfrm>
            <a:off x="8725842" y="4436478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4B748-EE1B-4008-9DFB-B534CC091AAC}"/>
              </a:ext>
            </a:extLst>
          </p:cNvPr>
          <p:cNvSpPr/>
          <p:nvPr/>
        </p:nvSpPr>
        <p:spPr>
          <a:xfrm>
            <a:off x="6186196" y="4898142"/>
            <a:ext cx="2539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0.01  =</a:t>
            </a:r>
            <a:endParaRPr lang="en-GB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7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83836" y="1694733"/>
            <a:ext cx="8604446" cy="1146125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How would </a:t>
            </a:r>
            <a:r>
              <a:rPr lang="en-GB" sz="2500" b="1" dirty="0">
                <a:solidFill>
                  <a:schemeClr val="tx1"/>
                </a:solidFill>
              </a:rPr>
              <a:t>two hundredths</a:t>
            </a:r>
            <a:r>
              <a:rPr lang="en-GB" sz="2500" dirty="0">
                <a:solidFill>
                  <a:schemeClr val="tx1"/>
                </a:solidFill>
              </a:rPr>
              <a:t> look as both a </a:t>
            </a:r>
            <a:r>
              <a:rPr lang="en-GB" sz="2500" b="1" dirty="0">
                <a:solidFill>
                  <a:schemeClr val="tx1"/>
                </a:solidFill>
              </a:rPr>
              <a:t>fraction</a:t>
            </a:r>
            <a:r>
              <a:rPr lang="en-GB" sz="2500" dirty="0">
                <a:solidFill>
                  <a:schemeClr val="tx1"/>
                </a:solidFill>
              </a:rPr>
              <a:t> and a </a:t>
            </a:r>
            <a:r>
              <a:rPr lang="en-GB" sz="2500" b="1" dirty="0">
                <a:solidFill>
                  <a:schemeClr val="tx1"/>
                </a:solidFill>
              </a:rPr>
              <a:t>decimal</a:t>
            </a:r>
            <a:r>
              <a:rPr lang="en-GB" sz="25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498995" y="2904415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EBB886-D746-4DA5-82FC-E80A4B1BF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81845"/>
              </p:ext>
            </p:extLst>
          </p:nvPr>
        </p:nvGraphicFramePr>
        <p:xfrm>
          <a:off x="7856376" y="3316307"/>
          <a:ext cx="4189443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48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39648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39648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286843AB-BBCF-42CF-BD78-2CB1C73FA961}"/>
              </a:ext>
            </a:extLst>
          </p:cNvPr>
          <p:cNvSpPr/>
          <p:nvPr/>
        </p:nvSpPr>
        <p:spPr>
          <a:xfrm>
            <a:off x="9137779" y="3760351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53F5B8-731B-4707-87A7-DAFE996F4E30}"/>
              </a:ext>
            </a:extLst>
          </p:cNvPr>
          <p:cNvSpPr/>
          <p:nvPr/>
        </p:nvSpPr>
        <p:spPr>
          <a:xfrm>
            <a:off x="9122227" y="4812324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C7C4195-C902-4CDF-BC06-3388C9BC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441272"/>
              </p:ext>
            </p:extLst>
          </p:nvPr>
        </p:nvGraphicFramePr>
        <p:xfrm>
          <a:off x="4859552" y="4061393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4EFE2D7-C207-4220-A092-1B508D0DD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5370" l="3687" r="94931">
                        <a14:foregroundMark x1="35023" y1="8333" x2="58986" y2="4167"/>
                        <a14:foregroundMark x1="58986" y1="4167" x2="65899" y2="8796"/>
                        <a14:foregroundMark x1="90323" y1="39352" x2="91244" y2="65278"/>
                        <a14:foregroundMark x1="91244" y1="65278" x2="89401" y2="68056"/>
                        <a14:foregroundMark x1="35023" y1="91667" x2="60369" y2="93981"/>
                        <a14:foregroundMark x1="6912" y1="36111" x2="3687" y2="60185"/>
                        <a14:foregroundMark x1="93548" y1="45833" x2="94931" y2="53241"/>
                        <a14:foregroundMark x1="55300" y1="95370" x2="50230" y2="92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3836" y="4301053"/>
            <a:ext cx="20669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22496" y="1429900"/>
            <a:ext cx="8604446" cy="1146125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We can also have a </a:t>
            </a:r>
            <a:r>
              <a:rPr lang="en-GB" sz="2500" b="1" dirty="0">
                <a:solidFill>
                  <a:schemeClr val="tx1"/>
                </a:solidFill>
              </a:rPr>
              <a:t>whole number </a:t>
            </a:r>
            <a:r>
              <a:rPr lang="en-GB" sz="2500" dirty="0">
                <a:solidFill>
                  <a:schemeClr val="tx1"/>
                </a:solidFill>
              </a:rPr>
              <a:t>combined with </a:t>
            </a:r>
            <a:r>
              <a:rPr lang="en-GB" sz="2500" b="1" dirty="0">
                <a:solidFill>
                  <a:schemeClr val="tx1"/>
                </a:solidFill>
              </a:rPr>
              <a:t>hundredths</a:t>
            </a:r>
            <a:r>
              <a:rPr lang="en-GB" sz="25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602674" y="3591288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EBB886-D746-4DA5-82FC-E80A4B1BF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54480"/>
              </p:ext>
            </p:extLst>
          </p:nvPr>
        </p:nvGraphicFramePr>
        <p:xfrm>
          <a:off x="8133347" y="3316307"/>
          <a:ext cx="3912471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157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304157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304157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286843AB-BBCF-42CF-BD78-2CB1C73FA961}"/>
              </a:ext>
            </a:extLst>
          </p:cNvPr>
          <p:cNvSpPr/>
          <p:nvPr/>
        </p:nvSpPr>
        <p:spPr>
          <a:xfrm>
            <a:off x="9339613" y="3739346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53F5B8-731B-4707-87A7-DAFE996F4E30}"/>
              </a:ext>
            </a:extLst>
          </p:cNvPr>
          <p:cNvSpPr/>
          <p:nvPr/>
        </p:nvSpPr>
        <p:spPr>
          <a:xfrm>
            <a:off x="9324061" y="4791319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C7C4195-C902-4CDF-BC06-3388C9BC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9247"/>
              </p:ext>
            </p:extLst>
          </p:nvPr>
        </p:nvGraphicFramePr>
        <p:xfrm>
          <a:off x="5189646" y="3292424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DFFE849-8376-457B-A947-9F50AA9FD0F3}"/>
              </a:ext>
            </a:extLst>
          </p:cNvPr>
          <p:cNvSpPr/>
          <p:nvPr/>
        </p:nvSpPr>
        <p:spPr>
          <a:xfrm>
            <a:off x="24151" y="367799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600" b="1" dirty="0">
                <a:solidFill>
                  <a:srgbClr val="7030A0"/>
                </a:solidFill>
              </a:rPr>
              <a:t>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571F586-B0A0-406E-AA0A-031AB3FC2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11480"/>
              </p:ext>
            </p:extLst>
          </p:nvPr>
        </p:nvGraphicFramePr>
        <p:xfrm>
          <a:off x="2372362" y="3292424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Hippo, Head, Cartoon, Cute, Grey, Zoo, Wildlife">
            <a:extLst>
              <a:ext uri="{FF2B5EF4-FFF2-40B4-BE49-F238E27FC236}">
                <a16:creationId xmlns:a16="http://schemas.microsoft.com/office/drawing/2014/main" id="{2ACF13B6-C7EF-4FE2-8848-74AB46B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8" y="1706564"/>
            <a:ext cx="2545119" cy="25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8031694" cy="1808450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Explain</a:t>
            </a:r>
            <a:r>
              <a:rPr lang="en-GB" sz="3600" dirty="0">
                <a:solidFill>
                  <a:srgbClr val="002060"/>
                </a:solidFill>
              </a:rPr>
              <a:t> what the following </a:t>
            </a:r>
            <a:r>
              <a:rPr lang="en-GB" sz="3600" b="1" dirty="0">
                <a:solidFill>
                  <a:srgbClr val="002060"/>
                </a:solidFill>
              </a:rPr>
              <a:t>decimals </a:t>
            </a:r>
            <a:r>
              <a:rPr lang="en-GB" sz="3600" dirty="0">
                <a:solidFill>
                  <a:srgbClr val="002060"/>
                </a:solidFill>
              </a:rPr>
              <a:t>are as an </a:t>
            </a:r>
            <a:r>
              <a:rPr lang="en-GB" sz="3600" b="1" dirty="0">
                <a:solidFill>
                  <a:srgbClr val="002060"/>
                </a:solidFill>
              </a:rPr>
              <a:t>equivalent fraction.</a:t>
            </a:r>
            <a:endParaRPr lang="en-GB" sz="36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4776540" y="3814989"/>
            <a:ext cx="6748400" cy="267788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0.04 =			54.08 = 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</a:rPr>
              <a:t>1.07 =			634.03 =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4B83DAE4-7CE9-4C8C-BA24-47AC7E4A1F29}"/>
              </a:ext>
            </a:extLst>
          </p:cNvPr>
          <p:cNvSpPr/>
          <p:nvPr/>
        </p:nvSpPr>
        <p:spPr>
          <a:xfrm>
            <a:off x="582687" y="4642180"/>
            <a:ext cx="432397" cy="41054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E1F96-EFE1-4F3C-97BA-BBED036C2703}"/>
              </a:ext>
            </a:extLst>
          </p:cNvPr>
          <p:cNvSpPr/>
          <p:nvPr/>
        </p:nvSpPr>
        <p:spPr>
          <a:xfrm>
            <a:off x="1095583" y="4642180"/>
            <a:ext cx="3056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Partition</a:t>
            </a:r>
            <a:r>
              <a:rPr lang="en-GB" sz="2400" dirty="0">
                <a:solidFill>
                  <a:srgbClr val="002060"/>
                </a:solidFill>
              </a:rPr>
              <a:t> the number to make it easier. How many </a:t>
            </a:r>
            <a:r>
              <a:rPr lang="en-GB" sz="2400" b="1" dirty="0">
                <a:solidFill>
                  <a:srgbClr val="002060"/>
                </a:solidFill>
              </a:rPr>
              <a:t>whole numbers </a:t>
            </a:r>
            <a:r>
              <a:rPr lang="en-GB" sz="2400" dirty="0">
                <a:solidFill>
                  <a:srgbClr val="002060"/>
                </a:solidFill>
              </a:rPr>
              <a:t>are there? How many </a:t>
            </a:r>
            <a:r>
              <a:rPr lang="en-GB" sz="2400" b="1" dirty="0">
                <a:solidFill>
                  <a:srgbClr val="002060"/>
                </a:solidFill>
              </a:rPr>
              <a:t>hundredths?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416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617790" y="1503835"/>
            <a:ext cx="6596050" cy="2697700"/>
          </a:xfrm>
          <a:prstGeom prst="wedgeEllipseCallout">
            <a:avLst>
              <a:gd name="adj1" fmla="val -60364"/>
              <a:gd name="adj2" fmla="val 2301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How do we write an </a:t>
            </a:r>
            <a:r>
              <a:rPr lang="en-GB" sz="3200" b="1" dirty="0">
                <a:solidFill>
                  <a:srgbClr val="002060"/>
                </a:solidFill>
              </a:rPr>
              <a:t>equivalent fraction </a:t>
            </a:r>
            <a:r>
              <a:rPr lang="en-GB" sz="3200" dirty="0">
                <a:solidFill>
                  <a:srgbClr val="002060"/>
                </a:solidFill>
              </a:rPr>
              <a:t>when we have a digit in both the </a:t>
            </a:r>
            <a:r>
              <a:rPr lang="en-GB" sz="3200" b="1" dirty="0">
                <a:solidFill>
                  <a:srgbClr val="002060"/>
                </a:solidFill>
              </a:rPr>
              <a:t>tenths </a:t>
            </a:r>
            <a:r>
              <a:rPr lang="en-GB" sz="3200" dirty="0">
                <a:solidFill>
                  <a:srgbClr val="002060"/>
                </a:solidFill>
              </a:rPr>
              <a:t>and the </a:t>
            </a:r>
            <a:r>
              <a:rPr lang="en-GB" sz="3200" b="1" dirty="0">
                <a:solidFill>
                  <a:srgbClr val="002060"/>
                </a:solidFill>
              </a:rPr>
              <a:t>hundredths </a:t>
            </a:r>
            <a:r>
              <a:rPr lang="en-GB" sz="3200" dirty="0">
                <a:solidFill>
                  <a:srgbClr val="002060"/>
                </a:solidFill>
              </a:rPr>
              <a:t>column?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2" descr="Hippo, Cartoon, Happy, Smile, Animals, Funny">
            <a:extLst>
              <a:ext uri="{FF2B5EF4-FFF2-40B4-BE49-F238E27FC236}">
                <a16:creationId xmlns:a16="http://schemas.microsoft.com/office/drawing/2014/main" id="{E6A42004-DDBD-4511-B2D7-62050EF6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160" y="2723308"/>
            <a:ext cx="2841903" cy="25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8D508C-033B-4EED-B1A2-C7C3116DF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8669"/>
              </p:ext>
            </p:extLst>
          </p:nvPr>
        </p:nvGraphicFramePr>
        <p:xfrm>
          <a:off x="3956180" y="4643684"/>
          <a:ext cx="8033658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943">
                  <a:extLst>
                    <a:ext uri="{9D8B030D-6E8A-4147-A177-3AD203B41FA5}">
                      <a16:colId xmlns:a16="http://schemas.microsoft.com/office/drawing/2014/main" val="2595084953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149541818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548522315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373463657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3866618736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388567069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29008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736252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B5A301A-0A5F-4EAA-A3AC-4CB603733023}"/>
              </a:ext>
            </a:extLst>
          </p:cNvPr>
          <p:cNvSpPr/>
          <p:nvPr/>
        </p:nvSpPr>
        <p:spPr>
          <a:xfrm>
            <a:off x="9190652" y="5268296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126297-5D73-4AD8-A024-0BE7E2D2639F}"/>
              </a:ext>
            </a:extLst>
          </p:cNvPr>
          <p:cNvSpPr/>
          <p:nvPr/>
        </p:nvSpPr>
        <p:spPr>
          <a:xfrm>
            <a:off x="9259076" y="6320269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2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895154" y="1452026"/>
            <a:ext cx="3983659" cy="2130261"/>
          </a:xfrm>
          <a:prstGeom prst="wedgeEllipseCallout">
            <a:avLst>
              <a:gd name="adj1" fmla="val 64710"/>
              <a:gd name="adj2" fmla="val 128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Let’s draw a diagram to work this out…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1" name="Picture 2" descr="Hippo, Cartoon, Happy, Smile, Animals, Funny">
            <a:extLst>
              <a:ext uri="{FF2B5EF4-FFF2-40B4-BE49-F238E27FC236}">
                <a16:creationId xmlns:a16="http://schemas.microsoft.com/office/drawing/2014/main" id="{E87A2616-9DD6-42FB-B8A8-A58BEEE4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77" y="1833251"/>
            <a:ext cx="1832401" cy="16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2C8A3-8D5E-4A70-8C9A-29F10251D723}"/>
              </a:ext>
            </a:extLst>
          </p:cNvPr>
          <p:cNvSpPr/>
          <p:nvPr/>
        </p:nvSpPr>
        <p:spPr>
          <a:xfrm>
            <a:off x="255161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F20CE-1A23-4527-9D81-FACB2614FEB0}"/>
              </a:ext>
            </a:extLst>
          </p:cNvPr>
          <p:cNvSpPr/>
          <p:nvPr/>
        </p:nvSpPr>
        <p:spPr>
          <a:xfrm>
            <a:off x="282054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C805F-40C6-4BAA-A6BB-336CC461A92F}"/>
              </a:ext>
            </a:extLst>
          </p:cNvPr>
          <p:cNvSpPr/>
          <p:nvPr/>
        </p:nvSpPr>
        <p:spPr>
          <a:xfrm>
            <a:off x="308947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F4C11-D729-449B-B31E-1A422F486D8B}"/>
              </a:ext>
            </a:extLst>
          </p:cNvPr>
          <p:cNvSpPr/>
          <p:nvPr/>
        </p:nvSpPr>
        <p:spPr>
          <a:xfrm>
            <a:off x="335840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7AAB8-DFE2-4150-B4AC-FE9F1608DC3E}"/>
              </a:ext>
            </a:extLst>
          </p:cNvPr>
          <p:cNvSpPr/>
          <p:nvPr/>
        </p:nvSpPr>
        <p:spPr>
          <a:xfrm>
            <a:off x="362733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9F540-DCE8-4E93-80C3-70C33509D34B}"/>
              </a:ext>
            </a:extLst>
          </p:cNvPr>
          <p:cNvSpPr/>
          <p:nvPr/>
        </p:nvSpPr>
        <p:spPr>
          <a:xfrm>
            <a:off x="389626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707DF-1A2F-4A89-B649-EC415391F7C3}"/>
              </a:ext>
            </a:extLst>
          </p:cNvPr>
          <p:cNvSpPr/>
          <p:nvPr/>
        </p:nvSpPr>
        <p:spPr>
          <a:xfrm>
            <a:off x="416519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BCF7F8-2195-47EC-AE25-DD75043B9518}"/>
              </a:ext>
            </a:extLst>
          </p:cNvPr>
          <p:cNvSpPr/>
          <p:nvPr/>
        </p:nvSpPr>
        <p:spPr>
          <a:xfrm>
            <a:off x="443412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7C4FF-BE12-48AC-9059-61B96B40F700}"/>
              </a:ext>
            </a:extLst>
          </p:cNvPr>
          <p:cNvSpPr/>
          <p:nvPr/>
        </p:nvSpPr>
        <p:spPr>
          <a:xfrm>
            <a:off x="470305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57957-827B-4BBD-AB6A-3A531E6A1158}"/>
              </a:ext>
            </a:extLst>
          </p:cNvPr>
          <p:cNvSpPr/>
          <p:nvPr/>
        </p:nvSpPr>
        <p:spPr>
          <a:xfrm>
            <a:off x="497198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87AAB-102A-422F-8767-C3E3CF6BE7DD}"/>
              </a:ext>
            </a:extLst>
          </p:cNvPr>
          <p:cNvSpPr/>
          <p:nvPr/>
        </p:nvSpPr>
        <p:spPr>
          <a:xfrm>
            <a:off x="3890459" y="3955937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9FAEF2-D619-4060-B730-1C64D8717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78150"/>
              </p:ext>
            </p:extLst>
          </p:nvPr>
        </p:nvGraphicFramePr>
        <p:xfrm>
          <a:off x="480922" y="1625017"/>
          <a:ext cx="4016829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943">
                  <a:extLst>
                    <a:ext uri="{9D8B030D-6E8A-4147-A177-3AD203B41FA5}">
                      <a16:colId xmlns:a16="http://schemas.microsoft.com/office/drawing/2014/main" val="408632937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241773020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768463001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070216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895216"/>
                  </a:ext>
                </a:extLst>
              </a:tr>
            </a:tbl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19CAE8F0-77C5-43D3-B8FE-6A278DF0C12F}"/>
              </a:ext>
            </a:extLst>
          </p:cNvPr>
          <p:cNvSpPr/>
          <p:nvPr/>
        </p:nvSpPr>
        <p:spPr>
          <a:xfrm>
            <a:off x="1744823" y="2170522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E7895B-702B-4032-B09E-5FBAED50B51B}"/>
              </a:ext>
            </a:extLst>
          </p:cNvPr>
          <p:cNvSpPr/>
          <p:nvPr/>
        </p:nvSpPr>
        <p:spPr>
          <a:xfrm>
            <a:off x="1729271" y="3222495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E28C9-2C13-4FE1-AB8E-85CDF7A27AB1}"/>
              </a:ext>
            </a:extLst>
          </p:cNvPr>
          <p:cNvSpPr/>
          <p:nvPr/>
        </p:nvSpPr>
        <p:spPr>
          <a:xfrm>
            <a:off x="3890459" y="4198572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9566F8-6488-4FA7-8CDF-0A18C61DE04E}"/>
              </a:ext>
            </a:extLst>
          </p:cNvPr>
          <p:cNvSpPr/>
          <p:nvPr/>
        </p:nvSpPr>
        <p:spPr>
          <a:xfrm>
            <a:off x="7893206" y="4528811"/>
            <a:ext cx="3296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Here, I have</a:t>
            </a:r>
          </a:p>
          <a:p>
            <a:r>
              <a:rPr lang="en-GB" sz="3600" b="1" dirty="0">
                <a:solidFill>
                  <a:srgbClr val="002060"/>
                </a:solidFill>
              </a:rPr>
              <a:t>5 tenths </a:t>
            </a:r>
            <a:r>
              <a:rPr lang="en-GB" sz="3600" dirty="0">
                <a:solidFill>
                  <a:srgbClr val="002060"/>
                </a:solidFill>
              </a:rPr>
              <a:t>and</a:t>
            </a:r>
          </a:p>
          <a:p>
            <a:r>
              <a:rPr lang="en-GB" sz="3600" b="1" dirty="0">
                <a:solidFill>
                  <a:srgbClr val="002060"/>
                </a:solidFill>
              </a:rPr>
              <a:t>2 hundredths</a:t>
            </a:r>
            <a:r>
              <a:rPr lang="en-GB" sz="3600" dirty="0">
                <a:solidFill>
                  <a:srgbClr val="002060"/>
                </a:solidFill>
              </a:rPr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5013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895154" y="1452026"/>
            <a:ext cx="4238686" cy="2130261"/>
          </a:xfrm>
          <a:prstGeom prst="wedgeEllipseCallout">
            <a:avLst>
              <a:gd name="adj1" fmla="val 64710"/>
              <a:gd name="adj2" fmla="val 128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 can </a:t>
            </a:r>
            <a:r>
              <a:rPr lang="en-GB" sz="3200" b="1" dirty="0">
                <a:solidFill>
                  <a:srgbClr val="002060"/>
                </a:solidFill>
              </a:rPr>
              <a:t>exchange</a:t>
            </a:r>
            <a:r>
              <a:rPr lang="en-GB" sz="3200" dirty="0">
                <a:solidFill>
                  <a:srgbClr val="002060"/>
                </a:solidFill>
              </a:rPr>
              <a:t> each </a:t>
            </a:r>
            <a:r>
              <a:rPr lang="en-GB" sz="3200" b="1" dirty="0">
                <a:solidFill>
                  <a:srgbClr val="002060"/>
                </a:solidFill>
              </a:rPr>
              <a:t>tenth </a:t>
            </a:r>
            <a:r>
              <a:rPr lang="en-GB" sz="3200" dirty="0">
                <a:solidFill>
                  <a:srgbClr val="002060"/>
                </a:solidFill>
              </a:rPr>
              <a:t>for </a:t>
            </a:r>
            <a:r>
              <a:rPr lang="en-GB" sz="3200" b="1" dirty="0">
                <a:solidFill>
                  <a:srgbClr val="002060"/>
                </a:solidFill>
              </a:rPr>
              <a:t>ten hundredths.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1" name="Picture 2" descr="Hippo, Cartoon, Happy, Smile, Animals, Funny">
            <a:extLst>
              <a:ext uri="{FF2B5EF4-FFF2-40B4-BE49-F238E27FC236}">
                <a16:creationId xmlns:a16="http://schemas.microsoft.com/office/drawing/2014/main" id="{E87A2616-9DD6-42FB-B8A8-A58BEEE4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77" y="1833251"/>
            <a:ext cx="1832401" cy="16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2C8A3-8D5E-4A70-8C9A-29F10251D723}"/>
              </a:ext>
            </a:extLst>
          </p:cNvPr>
          <p:cNvSpPr/>
          <p:nvPr/>
        </p:nvSpPr>
        <p:spPr>
          <a:xfrm>
            <a:off x="255161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F20CE-1A23-4527-9D81-FACB2614FEB0}"/>
              </a:ext>
            </a:extLst>
          </p:cNvPr>
          <p:cNvSpPr/>
          <p:nvPr/>
        </p:nvSpPr>
        <p:spPr>
          <a:xfrm>
            <a:off x="282054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C805F-40C6-4BAA-A6BB-336CC461A92F}"/>
              </a:ext>
            </a:extLst>
          </p:cNvPr>
          <p:cNvSpPr/>
          <p:nvPr/>
        </p:nvSpPr>
        <p:spPr>
          <a:xfrm>
            <a:off x="308947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F4C11-D729-449B-B31E-1A422F486D8B}"/>
              </a:ext>
            </a:extLst>
          </p:cNvPr>
          <p:cNvSpPr/>
          <p:nvPr/>
        </p:nvSpPr>
        <p:spPr>
          <a:xfrm>
            <a:off x="335840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7AAB8-DFE2-4150-B4AC-FE9F1608DC3E}"/>
              </a:ext>
            </a:extLst>
          </p:cNvPr>
          <p:cNvSpPr/>
          <p:nvPr/>
        </p:nvSpPr>
        <p:spPr>
          <a:xfrm>
            <a:off x="362733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9F540-DCE8-4E93-80C3-70C33509D34B}"/>
              </a:ext>
            </a:extLst>
          </p:cNvPr>
          <p:cNvSpPr/>
          <p:nvPr/>
        </p:nvSpPr>
        <p:spPr>
          <a:xfrm>
            <a:off x="389626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707DF-1A2F-4A89-B649-EC415391F7C3}"/>
              </a:ext>
            </a:extLst>
          </p:cNvPr>
          <p:cNvSpPr/>
          <p:nvPr/>
        </p:nvSpPr>
        <p:spPr>
          <a:xfrm>
            <a:off x="416519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BCF7F8-2195-47EC-AE25-DD75043B9518}"/>
              </a:ext>
            </a:extLst>
          </p:cNvPr>
          <p:cNvSpPr/>
          <p:nvPr/>
        </p:nvSpPr>
        <p:spPr>
          <a:xfrm>
            <a:off x="443412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7C4FF-BE12-48AC-9059-61B96B40F700}"/>
              </a:ext>
            </a:extLst>
          </p:cNvPr>
          <p:cNvSpPr/>
          <p:nvPr/>
        </p:nvSpPr>
        <p:spPr>
          <a:xfrm>
            <a:off x="470305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57957-827B-4BBD-AB6A-3A531E6A1158}"/>
              </a:ext>
            </a:extLst>
          </p:cNvPr>
          <p:cNvSpPr/>
          <p:nvPr/>
        </p:nvSpPr>
        <p:spPr>
          <a:xfrm>
            <a:off x="497198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87AAB-102A-422F-8767-C3E3CF6BE7DD}"/>
              </a:ext>
            </a:extLst>
          </p:cNvPr>
          <p:cNvSpPr/>
          <p:nvPr/>
        </p:nvSpPr>
        <p:spPr>
          <a:xfrm>
            <a:off x="3890459" y="3955937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9FAEF2-D619-4060-B730-1C64D8717AE0}"/>
              </a:ext>
            </a:extLst>
          </p:cNvPr>
          <p:cNvGraphicFramePr>
            <a:graphicFrameLocks noGrp="1"/>
          </p:cNvGraphicFramePr>
          <p:nvPr/>
        </p:nvGraphicFramePr>
        <p:xfrm>
          <a:off x="480922" y="1625017"/>
          <a:ext cx="4016829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943">
                  <a:extLst>
                    <a:ext uri="{9D8B030D-6E8A-4147-A177-3AD203B41FA5}">
                      <a16:colId xmlns:a16="http://schemas.microsoft.com/office/drawing/2014/main" val="408632937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241773020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768463001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070216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895216"/>
                  </a:ext>
                </a:extLst>
              </a:tr>
            </a:tbl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19CAE8F0-77C5-43D3-B8FE-6A278DF0C12F}"/>
              </a:ext>
            </a:extLst>
          </p:cNvPr>
          <p:cNvSpPr/>
          <p:nvPr/>
        </p:nvSpPr>
        <p:spPr>
          <a:xfrm>
            <a:off x="1744823" y="2170522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E7895B-702B-4032-B09E-5FBAED50B51B}"/>
              </a:ext>
            </a:extLst>
          </p:cNvPr>
          <p:cNvSpPr/>
          <p:nvPr/>
        </p:nvSpPr>
        <p:spPr>
          <a:xfrm>
            <a:off x="1729271" y="3222495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E28C9-2C13-4FE1-AB8E-85CDF7A27AB1}"/>
              </a:ext>
            </a:extLst>
          </p:cNvPr>
          <p:cNvSpPr/>
          <p:nvPr/>
        </p:nvSpPr>
        <p:spPr>
          <a:xfrm>
            <a:off x="3890459" y="4198572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FE426F0-DA30-4E71-BAB5-06C1E239BF02}"/>
              </a:ext>
            </a:extLst>
          </p:cNvPr>
          <p:cNvGraphicFramePr>
            <a:graphicFrameLocks noGrp="1"/>
          </p:cNvGraphicFramePr>
          <p:nvPr/>
        </p:nvGraphicFramePr>
        <p:xfrm>
          <a:off x="7602376" y="3926308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64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5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895154" y="1452026"/>
            <a:ext cx="4238686" cy="2130261"/>
          </a:xfrm>
          <a:prstGeom prst="wedgeEllipseCallout">
            <a:avLst>
              <a:gd name="adj1" fmla="val 64710"/>
              <a:gd name="adj2" fmla="val 128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So,</a:t>
            </a:r>
            <a:r>
              <a:rPr lang="en-GB" sz="3200" b="1" dirty="0">
                <a:solidFill>
                  <a:srgbClr val="002060"/>
                </a:solidFill>
              </a:rPr>
              <a:t> 0.52 </a:t>
            </a:r>
            <a:r>
              <a:rPr lang="en-GB" sz="3200" dirty="0">
                <a:solidFill>
                  <a:srgbClr val="002060"/>
                </a:solidFill>
              </a:rPr>
              <a:t>must be the same as </a:t>
            </a:r>
            <a:r>
              <a:rPr lang="en-GB" sz="3200" b="1" dirty="0">
                <a:solidFill>
                  <a:srgbClr val="002060"/>
                </a:solidFill>
              </a:rPr>
              <a:t>52 hundredths</a:t>
            </a:r>
            <a:r>
              <a:rPr lang="en-GB" sz="3200" dirty="0">
                <a:solidFill>
                  <a:srgbClr val="002060"/>
                </a:solidFill>
              </a:rPr>
              <a:t>!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2C8A3-8D5E-4A70-8C9A-29F10251D723}"/>
              </a:ext>
            </a:extLst>
          </p:cNvPr>
          <p:cNvSpPr/>
          <p:nvPr/>
        </p:nvSpPr>
        <p:spPr>
          <a:xfrm>
            <a:off x="255161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F20CE-1A23-4527-9D81-FACB2614FEB0}"/>
              </a:ext>
            </a:extLst>
          </p:cNvPr>
          <p:cNvSpPr/>
          <p:nvPr/>
        </p:nvSpPr>
        <p:spPr>
          <a:xfrm>
            <a:off x="282054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C805F-40C6-4BAA-A6BB-336CC461A92F}"/>
              </a:ext>
            </a:extLst>
          </p:cNvPr>
          <p:cNvSpPr/>
          <p:nvPr/>
        </p:nvSpPr>
        <p:spPr>
          <a:xfrm>
            <a:off x="308947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F4C11-D729-449B-B31E-1A422F486D8B}"/>
              </a:ext>
            </a:extLst>
          </p:cNvPr>
          <p:cNvSpPr/>
          <p:nvPr/>
        </p:nvSpPr>
        <p:spPr>
          <a:xfrm>
            <a:off x="335840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7AAB8-DFE2-4150-B4AC-FE9F1608DC3E}"/>
              </a:ext>
            </a:extLst>
          </p:cNvPr>
          <p:cNvSpPr/>
          <p:nvPr/>
        </p:nvSpPr>
        <p:spPr>
          <a:xfrm>
            <a:off x="3627333" y="395594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9F540-DCE8-4E93-80C3-70C33509D34B}"/>
              </a:ext>
            </a:extLst>
          </p:cNvPr>
          <p:cNvSpPr/>
          <p:nvPr/>
        </p:nvSpPr>
        <p:spPr>
          <a:xfrm>
            <a:off x="389626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707DF-1A2F-4A89-B649-EC415391F7C3}"/>
              </a:ext>
            </a:extLst>
          </p:cNvPr>
          <p:cNvSpPr/>
          <p:nvPr/>
        </p:nvSpPr>
        <p:spPr>
          <a:xfrm>
            <a:off x="416519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BCF7F8-2195-47EC-AE25-DD75043B9518}"/>
              </a:ext>
            </a:extLst>
          </p:cNvPr>
          <p:cNvSpPr/>
          <p:nvPr/>
        </p:nvSpPr>
        <p:spPr>
          <a:xfrm>
            <a:off x="443412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7C4FF-BE12-48AC-9059-61B96B40F700}"/>
              </a:ext>
            </a:extLst>
          </p:cNvPr>
          <p:cNvSpPr/>
          <p:nvPr/>
        </p:nvSpPr>
        <p:spPr>
          <a:xfrm>
            <a:off x="470305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57957-827B-4BBD-AB6A-3A531E6A1158}"/>
              </a:ext>
            </a:extLst>
          </p:cNvPr>
          <p:cNvSpPr/>
          <p:nvPr/>
        </p:nvSpPr>
        <p:spPr>
          <a:xfrm>
            <a:off x="4971983" y="395594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87AAB-102A-422F-8767-C3E3CF6BE7DD}"/>
              </a:ext>
            </a:extLst>
          </p:cNvPr>
          <p:cNvSpPr/>
          <p:nvPr/>
        </p:nvSpPr>
        <p:spPr>
          <a:xfrm>
            <a:off x="3890459" y="3955937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9FAEF2-D619-4060-B730-1C64D8717AE0}"/>
              </a:ext>
            </a:extLst>
          </p:cNvPr>
          <p:cNvGraphicFramePr>
            <a:graphicFrameLocks noGrp="1"/>
          </p:cNvGraphicFramePr>
          <p:nvPr/>
        </p:nvGraphicFramePr>
        <p:xfrm>
          <a:off x="480922" y="1625017"/>
          <a:ext cx="4016829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943">
                  <a:extLst>
                    <a:ext uri="{9D8B030D-6E8A-4147-A177-3AD203B41FA5}">
                      <a16:colId xmlns:a16="http://schemas.microsoft.com/office/drawing/2014/main" val="408632937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241773020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768463001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070216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895216"/>
                  </a:ext>
                </a:extLst>
              </a:tr>
            </a:tbl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19CAE8F0-77C5-43D3-B8FE-6A278DF0C12F}"/>
              </a:ext>
            </a:extLst>
          </p:cNvPr>
          <p:cNvSpPr/>
          <p:nvPr/>
        </p:nvSpPr>
        <p:spPr>
          <a:xfrm>
            <a:off x="1744823" y="2170522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E7895B-702B-4032-B09E-5FBAED50B51B}"/>
              </a:ext>
            </a:extLst>
          </p:cNvPr>
          <p:cNvSpPr/>
          <p:nvPr/>
        </p:nvSpPr>
        <p:spPr>
          <a:xfrm>
            <a:off x="1729271" y="3222495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E28C9-2C13-4FE1-AB8E-85CDF7A27AB1}"/>
              </a:ext>
            </a:extLst>
          </p:cNvPr>
          <p:cNvSpPr/>
          <p:nvPr/>
        </p:nvSpPr>
        <p:spPr>
          <a:xfrm>
            <a:off x="3890459" y="4198572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FE426F0-DA30-4E71-BAB5-06C1E239B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17159"/>
              </p:ext>
            </p:extLst>
          </p:nvPr>
        </p:nvGraphicFramePr>
        <p:xfrm>
          <a:off x="6698441" y="4008633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27" name="Picture 6" descr="Hippo, Head, Cartoon, Cute, Grey, Zoo, Wildlife">
            <a:extLst>
              <a:ext uri="{FF2B5EF4-FFF2-40B4-BE49-F238E27FC236}">
                <a16:creationId xmlns:a16="http://schemas.microsoft.com/office/drawing/2014/main" id="{3A5413D5-661B-4BC5-9EA7-45FB69C3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948" y="1686061"/>
            <a:ext cx="1779008" cy="17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6912F28-6E7F-47BC-9CE9-609355CEF263}"/>
              </a:ext>
            </a:extLst>
          </p:cNvPr>
          <p:cNvSpPr/>
          <p:nvPr/>
        </p:nvSpPr>
        <p:spPr>
          <a:xfrm>
            <a:off x="10088863" y="4285925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52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440905" y="1452026"/>
            <a:ext cx="10185037" cy="62208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What is </a:t>
            </a:r>
            <a:r>
              <a:rPr lang="en-GB" sz="2500" b="1" dirty="0">
                <a:solidFill>
                  <a:schemeClr val="tx1"/>
                </a:solidFill>
              </a:rPr>
              <a:t>0.23</a:t>
            </a:r>
            <a:r>
              <a:rPr lang="en-GB" sz="2500" dirty="0">
                <a:solidFill>
                  <a:schemeClr val="tx1"/>
                </a:solidFill>
              </a:rPr>
              <a:t> as a </a:t>
            </a:r>
            <a:r>
              <a:rPr lang="en-GB" sz="2500" b="1" dirty="0">
                <a:solidFill>
                  <a:schemeClr val="tx1"/>
                </a:solidFill>
              </a:rPr>
              <a:t>fraction?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4792316" y="4919008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23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492F87-832C-4F0C-998A-05E36A8488E2}"/>
              </a:ext>
            </a:extLst>
          </p:cNvPr>
          <p:cNvSpPr/>
          <p:nvPr/>
        </p:nvSpPr>
        <p:spPr>
          <a:xfrm>
            <a:off x="3043641" y="227477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1CAFB0-6E5E-4C2C-B90A-21F75414E579}"/>
              </a:ext>
            </a:extLst>
          </p:cNvPr>
          <p:cNvSpPr/>
          <p:nvPr/>
        </p:nvSpPr>
        <p:spPr>
          <a:xfrm>
            <a:off x="3312571" y="227477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C94255-4E8C-493A-A8F6-FFDF3C6D150A}"/>
              </a:ext>
            </a:extLst>
          </p:cNvPr>
          <p:cNvSpPr/>
          <p:nvPr/>
        </p:nvSpPr>
        <p:spPr>
          <a:xfrm>
            <a:off x="3581501" y="22747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0CCD91-5D2A-4A90-95A5-73B8CD00421D}"/>
              </a:ext>
            </a:extLst>
          </p:cNvPr>
          <p:cNvSpPr/>
          <p:nvPr/>
        </p:nvSpPr>
        <p:spPr>
          <a:xfrm>
            <a:off x="3850431" y="22747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B1B22C-BA7C-4AC9-B661-84DED13866DB}"/>
              </a:ext>
            </a:extLst>
          </p:cNvPr>
          <p:cNvSpPr/>
          <p:nvPr/>
        </p:nvSpPr>
        <p:spPr>
          <a:xfrm>
            <a:off x="4119361" y="22747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E33402-4956-447A-8F86-95E64709E87E}"/>
              </a:ext>
            </a:extLst>
          </p:cNvPr>
          <p:cNvSpPr/>
          <p:nvPr/>
        </p:nvSpPr>
        <p:spPr>
          <a:xfrm>
            <a:off x="4388291" y="22747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06BE90E-D245-49A3-A984-21CE2998D22C}"/>
              </a:ext>
            </a:extLst>
          </p:cNvPr>
          <p:cNvSpPr/>
          <p:nvPr/>
        </p:nvSpPr>
        <p:spPr>
          <a:xfrm>
            <a:off x="4657221" y="22747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EEF32F-89E0-4176-99B6-5FA901835BFA}"/>
              </a:ext>
            </a:extLst>
          </p:cNvPr>
          <p:cNvSpPr/>
          <p:nvPr/>
        </p:nvSpPr>
        <p:spPr>
          <a:xfrm>
            <a:off x="4926151" y="22747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A8EE1E-2830-40F2-AAB6-66E1E5744628}"/>
              </a:ext>
            </a:extLst>
          </p:cNvPr>
          <p:cNvSpPr/>
          <p:nvPr/>
        </p:nvSpPr>
        <p:spPr>
          <a:xfrm>
            <a:off x="5195081" y="22747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4E561C-4987-4955-9E25-826365873CB4}"/>
              </a:ext>
            </a:extLst>
          </p:cNvPr>
          <p:cNvSpPr/>
          <p:nvPr/>
        </p:nvSpPr>
        <p:spPr>
          <a:xfrm>
            <a:off x="5464011" y="22747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11C10F-2B18-44B0-B476-A6B812852E2B}"/>
              </a:ext>
            </a:extLst>
          </p:cNvPr>
          <p:cNvSpPr/>
          <p:nvPr/>
        </p:nvSpPr>
        <p:spPr>
          <a:xfrm>
            <a:off x="3581501" y="2283503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88D695-EA32-4103-9DA9-89085AC3F0A5}"/>
              </a:ext>
            </a:extLst>
          </p:cNvPr>
          <p:cNvSpPr/>
          <p:nvPr/>
        </p:nvSpPr>
        <p:spPr>
          <a:xfrm>
            <a:off x="3581501" y="2535406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4A0262-B3C5-4C05-B2E0-1AE29044811C}"/>
              </a:ext>
            </a:extLst>
          </p:cNvPr>
          <p:cNvSpPr/>
          <p:nvPr/>
        </p:nvSpPr>
        <p:spPr>
          <a:xfrm>
            <a:off x="3581501" y="2787308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9D801F5-0496-4956-AD1F-F2E113E56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36859"/>
              </p:ext>
            </p:extLst>
          </p:nvPr>
        </p:nvGraphicFramePr>
        <p:xfrm>
          <a:off x="6470464" y="2283503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5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440905" y="1452026"/>
            <a:ext cx="10185037" cy="62208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What is </a:t>
            </a:r>
            <a:r>
              <a:rPr lang="en-GB" sz="2500" b="1" dirty="0">
                <a:solidFill>
                  <a:schemeClr val="tx1"/>
                </a:solidFill>
              </a:rPr>
              <a:t>0.67 </a:t>
            </a:r>
            <a:r>
              <a:rPr lang="en-GB" sz="2500" dirty="0">
                <a:solidFill>
                  <a:schemeClr val="tx1"/>
                </a:solidFill>
              </a:rPr>
              <a:t>as a </a:t>
            </a:r>
            <a:r>
              <a:rPr lang="en-GB" sz="2500" b="1" dirty="0">
                <a:solidFill>
                  <a:schemeClr val="tx1"/>
                </a:solidFill>
              </a:rPr>
              <a:t>fraction?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5142720" y="4783893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67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492F87-832C-4F0C-998A-05E36A8488E2}"/>
              </a:ext>
            </a:extLst>
          </p:cNvPr>
          <p:cNvSpPr/>
          <p:nvPr/>
        </p:nvSpPr>
        <p:spPr>
          <a:xfrm>
            <a:off x="3003001" y="229507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1CAFB0-6E5E-4C2C-B90A-21F75414E579}"/>
              </a:ext>
            </a:extLst>
          </p:cNvPr>
          <p:cNvSpPr/>
          <p:nvPr/>
        </p:nvSpPr>
        <p:spPr>
          <a:xfrm>
            <a:off x="3271931" y="229507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C94255-4E8C-493A-A8F6-FFDF3C6D150A}"/>
              </a:ext>
            </a:extLst>
          </p:cNvPr>
          <p:cNvSpPr/>
          <p:nvPr/>
        </p:nvSpPr>
        <p:spPr>
          <a:xfrm>
            <a:off x="3540861" y="229507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0CCD91-5D2A-4A90-95A5-73B8CD00421D}"/>
              </a:ext>
            </a:extLst>
          </p:cNvPr>
          <p:cNvSpPr/>
          <p:nvPr/>
        </p:nvSpPr>
        <p:spPr>
          <a:xfrm>
            <a:off x="3809791" y="229507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B1B22C-BA7C-4AC9-B661-84DED13866DB}"/>
              </a:ext>
            </a:extLst>
          </p:cNvPr>
          <p:cNvSpPr/>
          <p:nvPr/>
        </p:nvSpPr>
        <p:spPr>
          <a:xfrm>
            <a:off x="4078721" y="229507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E33402-4956-447A-8F86-95E64709E87E}"/>
              </a:ext>
            </a:extLst>
          </p:cNvPr>
          <p:cNvSpPr/>
          <p:nvPr/>
        </p:nvSpPr>
        <p:spPr>
          <a:xfrm>
            <a:off x="4347651" y="229507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EEF32F-89E0-4176-99B6-5FA901835BFA}"/>
              </a:ext>
            </a:extLst>
          </p:cNvPr>
          <p:cNvSpPr/>
          <p:nvPr/>
        </p:nvSpPr>
        <p:spPr>
          <a:xfrm>
            <a:off x="4610770" y="22950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A8EE1E-2830-40F2-AAB6-66E1E5744628}"/>
              </a:ext>
            </a:extLst>
          </p:cNvPr>
          <p:cNvSpPr/>
          <p:nvPr/>
        </p:nvSpPr>
        <p:spPr>
          <a:xfrm>
            <a:off x="4879700" y="22950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4E561C-4987-4955-9E25-826365873CB4}"/>
              </a:ext>
            </a:extLst>
          </p:cNvPr>
          <p:cNvSpPr/>
          <p:nvPr/>
        </p:nvSpPr>
        <p:spPr>
          <a:xfrm>
            <a:off x="5148630" y="22950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FEACD0C-8B31-412B-BBC3-42FF8D548B0A}"/>
              </a:ext>
            </a:extLst>
          </p:cNvPr>
          <p:cNvSpPr/>
          <p:nvPr/>
        </p:nvSpPr>
        <p:spPr>
          <a:xfrm>
            <a:off x="5417559" y="229507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11C10F-2B18-44B0-B476-A6B812852E2B}"/>
              </a:ext>
            </a:extLst>
          </p:cNvPr>
          <p:cNvSpPr/>
          <p:nvPr/>
        </p:nvSpPr>
        <p:spPr>
          <a:xfrm>
            <a:off x="4612020" y="2294472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88D695-EA32-4103-9DA9-89085AC3F0A5}"/>
              </a:ext>
            </a:extLst>
          </p:cNvPr>
          <p:cNvSpPr/>
          <p:nvPr/>
        </p:nvSpPr>
        <p:spPr>
          <a:xfrm>
            <a:off x="4612020" y="2544970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4A0262-B3C5-4C05-B2E0-1AE29044811C}"/>
              </a:ext>
            </a:extLst>
          </p:cNvPr>
          <p:cNvSpPr/>
          <p:nvPr/>
        </p:nvSpPr>
        <p:spPr>
          <a:xfrm>
            <a:off x="4612020" y="2795468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E55193-7703-4EBC-B741-ECA9ADAE90CD}"/>
              </a:ext>
            </a:extLst>
          </p:cNvPr>
          <p:cNvSpPr/>
          <p:nvPr/>
        </p:nvSpPr>
        <p:spPr>
          <a:xfrm>
            <a:off x="4612020" y="3045966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8C75E1-5F9F-4CE2-B9FC-5C9E5B63ACDD}"/>
              </a:ext>
            </a:extLst>
          </p:cNvPr>
          <p:cNvSpPr/>
          <p:nvPr/>
        </p:nvSpPr>
        <p:spPr>
          <a:xfrm>
            <a:off x="4612020" y="3296464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9692B7-883E-4836-BC1C-F0CC9F714C2F}"/>
              </a:ext>
            </a:extLst>
          </p:cNvPr>
          <p:cNvSpPr/>
          <p:nvPr/>
        </p:nvSpPr>
        <p:spPr>
          <a:xfrm>
            <a:off x="4612020" y="3546962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600D89-0A81-410F-B16A-BA1357B1F916}"/>
              </a:ext>
            </a:extLst>
          </p:cNvPr>
          <p:cNvSpPr/>
          <p:nvPr/>
        </p:nvSpPr>
        <p:spPr>
          <a:xfrm>
            <a:off x="4612020" y="3797460"/>
            <a:ext cx="274734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5B41005-FE40-4C30-B5D0-F0B4F6C0B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94553"/>
              </p:ext>
            </p:extLst>
          </p:nvPr>
        </p:nvGraphicFramePr>
        <p:xfrm>
          <a:off x="6354345" y="2323494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Hippo, Head, Cartoon, Cute, Grey, Zoo, Wildlife">
            <a:extLst>
              <a:ext uri="{FF2B5EF4-FFF2-40B4-BE49-F238E27FC236}">
                <a16:creationId xmlns:a16="http://schemas.microsoft.com/office/drawing/2014/main" id="{2ACF13B6-C7EF-4FE2-8848-74AB46B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8" y="1706564"/>
            <a:ext cx="2545119" cy="25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8031694" cy="1808450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Explain</a:t>
            </a:r>
            <a:r>
              <a:rPr lang="en-GB" sz="3600" dirty="0">
                <a:solidFill>
                  <a:srgbClr val="002060"/>
                </a:solidFill>
              </a:rPr>
              <a:t> what the following </a:t>
            </a:r>
            <a:r>
              <a:rPr lang="en-GB" sz="3600" b="1" dirty="0">
                <a:solidFill>
                  <a:srgbClr val="002060"/>
                </a:solidFill>
              </a:rPr>
              <a:t>decimals </a:t>
            </a:r>
            <a:r>
              <a:rPr lang="en-GB" sz="3600" dirty="0">
                <a:solidFill>
                  <a:srgbClr val="002060"/>
                </a:solidFill>
              </a:rPr>
              <a:t>are as an </a:t>
            </a:r>
            <a:r>
              <a:rPr lang="en-GB" sz="3600" b="1" dirty="0">
                <a:solidFill>
                  <a:srgbClr val="002060"/>
                </a:solidFill>
              </a:rPr>
              <a:t>equivalent fraction.</a:t>
            </a:r>
            <a:endParaRPr lang="en-GB" sz="36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4776540" y="3814989"/>
            <a:ext cx="6748400" cy="267788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0.14 =			63.66= 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</a:rPr>
              <a:t>5.83 =			2,715.65 =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4B83DAE4-7CE9-4C8C-BA24-47AC7E4A1F29}"/>
              </a:ext>
            </a:extLst>
          </p:cNvPr>
          <p:cNvSpPr/>
          <p:nvPr/>
        </p:nvSpPr>
        <p:spPr>
          <a:xfrm>
            <a:off x="582687" y="4642180"/>
            <a:ext cx="432397" cy="41054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E1F96-EFE1-4F3C-97BA-BBED036C2703}"/>
              </a:ext>
            </a:extLst>
          </p:cNvPr>
          <p:cNvSpPr/>
          <p:nvPr/>
        </p:nvSpPr>
        <p:spPr>
          <a:xfrm>
            <a:off x="1095583" y="4642180"/>
            <a:ext cx="3056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Partition</a:t>
            </a:r>
            <a:r>
              <a:rPr lang="en-GB" sz="2400" dirty="0">
                <a:solidFill>
                  <a:srgbClr val="002060"/>
                </a:solidFill>
              </a:rPr>
              <a:t> the decimal to make it easier. How many </a:t>
            </a:r>
            <a:r>
              <a:rPr lang="en-GB" sz="2400" b="1" dirty="0">
                <a:solidFill>
                  <a:srgbClr val="002060"/>
                </a:solidFill>
              </a:rPr>
              <a:t>whole numbers </a:t>
            </a:r>
            <a:r>
              <a:rPr lang="en-GB" sz="2400" dirty="0">
                <a:solidFill>
                  <a:srgbClr val="002060"/>
                </a:solidFill>
              </a:rPr>
              <a:t>are there? How many </a:t>
            </a:r>
            <a:r>
              <a:rPr lang="en-GB" sz="2400" b="1" dirty="0">
                <a:solidFill>
                  <a:srgbClr val="002060"/>
                </a:solidFill>
              </a:rPr>
              <a:t>hundredths?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5795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437535" y="1452026"/>
            <a:ext cx="7390820" cy="2153682"/>
          </a:xfrm>
          <a:prstGeom prst="wedgeEllipseCallout">
            <a:avLst>
              <a:gd name="adj1" fmla="val 1120"/>
              <a:gd name="adj2" fmla="val 6841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Match </a:t>
            </a:r>
            <a:r>
              <a:rPr lang="en-GB" sz="3600" dirty="0">
                <a:solidFill>
                  <a:srgbClr val="002060"/>
                </a:solidFill>
              </a:rPr>
              <a:t>the </a:t>
            </a:r>
            <a:r>
              <a:rPr lang="en-GB" sz="3600" b="1" dirty="0">
                <a:solidFill>
                  <a:srgbClr val="002060"/>
                </a:solidFill>
              </a:rPr>
              <a:t>decimal </a:t>
            </a:r>
            <a:r>
              <a:rPr lang="en-GB" sz="3600" dirty="0">
                <a:solidFill>
                  <a:srgbClr val="002060"/>
                </a:solidFill>
              </a:rPr>
              <a:t>to the </a:t>
            </a:r>
            <a:r>
              <a:rPr lang="en-GB" sz="3600" b="1" dirty="0">
                <a:solidFill>
                  <a:srgbClr val="002060"/>
                </a:solidFill>
              </a:rPr>
              <a:t>equivalent fraction.</a:t>
            </a:r>
            <a:endParaRPr lang="en-GB" sz="3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Hippo, Head, Cartoon, Cute, Grey, Zoo, Wildlife">
            <a:extLst>
              <a:ext uri="{FF2B5EF4-FFF2-40B4-BE49-F238E27FC236}">
                <a16:creationId xmlns:a16="http://schemas.microsoft.com/office/drawing/2014/main" id="{2ACF13B6-C7EF-4FE2-8848-74AB46B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27" y="4146183"/>
            <a:ext cx="2545119" cy="25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85B364-3B5D-4229-B6AE-C7C06DD7849A}"/>
              </a:ext>
            </a:extLst>
          </p:cNvPr>
          <p:cNvSpPr txBox="1"/>
          <p:nvPr/>
        </p:nvSpPr>
        <p:spPr>
          <a:xfrm>
            <a:off x="9675445" y="5483337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u="sng" dirty="0"/>
              <a:t>5</a:t>
            </a:r>
          </a:p>
          <a:p>
            <a:pPr algn="ctr"/>
            <a:r>
              <a:rPr lang="en-GB" sz="3200" b="1" dirty="0"/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42793-86C9-428E-AA2D-7D6B1F82C50A}"/>
              </a:ext>
            </a:extLst>
          </p:cNvPr>
          <p:cNvSpPr txBox="1"/>
          <p:nvPr/>
        </p:nvSpPr>
        <p:spPr>
          <a:xfrm>
            <a:off x="4159300" y="5809241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EFC7D-7CA4-48EC-B953-539418A5C60C}"/>
              </a:ext>
            </a:extLst>
          </p:cNvPr>
          <p:cNvSpPr txBox="1"/>
          <p:nvPr/>
        </p:nvSpPr>
        <p:spPr>
          <a:xfrm>
            <a:off x="9704863" y="4136060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u="sng" dirty="0"/>
              <a:t>7</a:t>
            </a:r>
          </a:p>
          <a:p>
            <a:pPr algn="ctr"/>
            <a:r>
              <a:rPr lang="en-GB" sz="3200" b="1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5E936-BCB1-404F-885C-06C9D2FA11DE}"/>
              </a:ext>
            </a:extLst>
          </p:cNvPr>
          <p:cNvSpPr txBox="1"/>
          <p:nvPr/>
        </p:nvSpPr>
        <p:spPr>
          <a:xfrm>
            <a:off x="590339" y="4728275"/>
            <a:ext cx="710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0.7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D6538-3BBA-4E61-83C2-861061301698}"/>
              </a:ext>
            </a:extLst>
          </p:cNvPr>
          <p:cNvSpPr txBox="1"/>
          <p:nvPr/>
        </p:nvSpPr>
        <p:spPr>
          <a:xfrm>
            <a:off x="8501246" y="4136060"/>
            <a:ext cx="809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u="sng" dirty="0"/>
              <a:t>5</a:t>
            </a:r>
          </a:p>
          <a:p>
            <a:pPr algn="ctr"/>
            <a:r>
              <a:rPr lang="en-GB" sz="3200" b="1" dirty="0"/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E4DE3-F2DB-4FFC-A810-2D6FF81786BD}"/>
              </a:ext>
            </a:extLst>
          </p:cNvPr>
          <p:cNvSpPr txBox="1"/>
          <p:nvPr/>
        </p:nvSpPr>
        <p:spPr>
          <a:xfrm>
            <a:off x="2656830" y="5804292"/>
            <a:ext cx="91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0.07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F2983-C8B7-4253-BCC1-C56382935D9D}"/>
              </a:ext>
            </a:extLst>
          </p:cNvPr>
          <p:cNvSpPr txBox="1"/>
          <p:nvPr/>
        </p:nvSpPr>
        <p:spPr>
          <a:xfrm>
            <a:off x="8511516" y="5483337"/>
            <a:ext cx="809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u="sng" dirty="0"/>
              <a:t>7</a:t>
            </a:r>
          </a:p>
          <a:p>
            <a:pPr algn="ctr"/>
            <a:r>
              <a:rPr lang="en-GB" sz="3200" b="1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678A15-7A51-49CF-AECD-516C5DC9CE32}"/>
              </a:ext>
            </a:extLst>
          </p:cNvPr>
          <p:cNvSpPr txBox="1"/>
          <p:nvPr/>
        </p:nvSpPr>
        <p:spPr>
          <a:xfrm>
            <a:off x="10745163" y="5483337"/>
            <a:ext cx="809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u="sng" dirty="0"/>
              <a:t>57</a:t>
            </a:r>
          </a:p>
          <a:p>
            <a:pPr algn="ctr"/>
            <a:r>
              <a:rPr lang="en-GB" sz="3200" b="1" dirty="0"/>
              <a:t>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88951-4042-457F-B51F-F23CFD3E0DD0}"/>
              </a:ext>
            </a:extLst>
          </p:cNvPr>
          <p:cNvSpPr txBox="1"/>
          <p:nvPr/>
        </p:nvSpPr>
        <p:spPr>
          <a:xfrm>
            <a:off x="3915469" y="4699558"/>
            <a:ext cx="91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0.05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E98B73-6041-4853-8708-E2549D69C933}"/>
              </a:ext>
            </a:extLst>
          </p:cNvPr>
          <p:cNvSpPr txBox="1"/>
          <p:nvPr/>
        </p:nvSpPr>
        <p:spPr>
          <a:xfrm>
            <a:off x="1009237" y="5804292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0.57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E58B6-411A-43BB-B26D-FA8D04674650}"/>
              </a:ext>
            </a:extLst>
          </p:cNvPr>
          <p:cNvSpPr txBox="1"/>
          <p:nvPr/>
        </p:nvSpPr>
        <p:spPr>
          <a:xfrm>
            <a:off x="10745163" y="4127707"/>
            <a:ext cx="809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u="sng" dirty="0"/>
              <a:t>75</a:t>
            </a:r>
          </a:p>
          <a:p>
            <a:pPr algn="ctr"/>
            <a:r>
              <a:rPr lang="en-GB" sz="3200" b="1" dirty="0"/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369F2E-4222-44B7-A513-EB4AA883421D}"/>
              </a:ext>
            </a:extLst>
          </p:cNvPr>
          <p:cNvSpPr txBox="1"/>
          <p:nvPr/>
        </p:nvSpPr>
        <p:spPr>
          <a:xfrm>
            <a:off x="2042571" y="4657730"/>
            <a:ext cx="91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0.75</a:t>
            </a:r>
          </a:p>
        </p:txBody>
      </p:sp>
    </p:spTree>
    <p:extLst>
      <p:ext uri="{BB962C8B-B14F-4D97-AF65-F5344CB8AC3E}">
        <p14:creationId xmlns:p14="http://schemas.microsoft.com/office/powerpoint/2010/main" val="536471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204855" y="1373937"/>
            <a:ext cx="4267201" cy="2888449"/>
          </a:xfrm>
          <a:prstGeom prst="wedgeEllipseCallout">
            <a:avLst>
              <a:gd name="adj1" fmla="val -70313"/>
              <a:gd name="adj2" fmla="val -485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What is this column called?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Hippo, Head, Cartoon, Cute, Grey, Zoo, Wildlife">
            <a:extLst>
              <a:ext uri="{FF2B5EF4-FFF2-40B4-BE49-F238E27FC236}">
                <a16:creationId xmlns:a16="http://schemas.microsoft.com/office/drawing/2014/main" id="{2ACF13B6-C7EF-4FE2-8848-74AB46B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6" y="1962531"/>
            <a:ext cx="2545119" cy="25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CF432C9C-9E36-401C-92BD-1DE9EA7905F6}"/>
              </a:ext>
            </a:extLst>
          </p:cNvPr>
          <p:cNvSpPr/>
          <p:nvPr/>
        </p:nvSpPr>
        <p:spPr>
          <a:xfrm>
            <a:off x="10588282" y="3477352"/>
            <a:ext cx="807099" cy="110237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5F259F5-11F7-424C-A677-C6F5451AE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99242"/>
              </p:ext>
            </p:extLst>
          </p:nvPr>
        </p:nvGraphicFramePr>
        <p:xfrm>
          <a:off x="1849120" y="4654478"/>
          <a:ext cx="9941834" cy="191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262">
                  <a:extLst>
                    <a:ext uri="{9D8B030D-6E8A-4147-A177-3AD203B41FA5}">
                      <a16:colId xmlns:a16="http://schemas.microsoft.com/office/drawing/2014/main" val="2595084953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149541818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548522315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3734636571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3866618736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3885670696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1452650590"/>
                    </a:ext>
                  </a:extLst>
                </a:gridCol>
              </a:tblGrid>
              <a:tr h="99448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29008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736252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CE190376-CB10-4833-AC03-3DF01BE2AFF1}"/>
              </a:ext>
            </a:extLst>
          </p:cNvPr>
          <p:cNvSpPr/>
          <p:nvPr/>
        </p:nvSpPr>
        <p:spPr>
          <a:xfrm>
            <a:off x="7440858" y="5203829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423753-E2D7-40B8-B977-95871F76CFCE}"/>
              </a:ext>
            </a:extLst>
          </p:cNvPr>
          <p:cNvSpPr/>
          <p:nvPr/>
        </p:nvSpPr>
        <p:spPr>
          <a:xfrm>
            <a:off x="7509282" y="6255802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204855" y="1373937"/>
            <a:ext cx="4267201" cy="2888449"/>
          </a:xfrm>
          <a:prstGeom prst="wedgeEllipseCallout">
            <a:avLst>
              <a:gd name="adj1" fmla="val -70313"/>
              <a:gd name="adj2" fmla="val -485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This column represents </a:t>
            </a:r>
            <a:r>
              <a:rPr lang="en-GB" sz="4000" b="1" dirty="0">
                <a:solidFill>
                  <a:srgbClr val="002060"/>
                </a:solidFill>
              </a:rPr>
              <a:t>thousandths.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Hippo, Head, Cartoon, Cute, Grey, Zoo, Wildlife">
            <a:extLst>
              <a:ext uri="{FF2B5EF4-FFF2-40B4-BE49-F238E27FC236}">
                <a16:creationId xmlns:a16="http://schemas.microsoft.com/office/drawing/2014/main" id="{2ACF13B6-C7EF-4FE2-8848-74AB46B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6" y="1962531"/>
            <a:ext cx="2545119" cy="25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CF432C9C-9E36-401C-92BD-1DE9EA7905F6}"/>
              </a:ext>
            </a:extLst>
          </p:cNvPr>
          <p:cNvSpPr/>
          <p:nvPr/>
        </p:nvSpPr>
        <p:spPr>
          <a:xfrm>
            <a:off x="10588282" y="3477352"/>
            <a:ext cx="807099" cy="110237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5F259F5-11F7-424C-A677-C6F5451AE8F7}"/>
              </a:ext>
            </a:extLst>
          </p:cNvPr>
          <p:cNvGraphicFramePr>
            <a:graphicFrameLocks noGrp="1"/>
          </p:cNvGraphicFramePr>
          <p:nvPr/>
        </p:nvGraphicFramePr>
        <p:xfrm>
          <a:off x="1849120" y="4654478"/>
          <a:ext cx="9941834" cy="191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262">
                  <a:extLst>
                    <a:ext uri="{9D8B030D-6E8A-4147-A177-3AD203B41FA5}">
                      <a16:colId xmlns:a16="http://schemas.microsoft.com/office/drawing/2014/main" val="2595084953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149541818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548522315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3734636571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3866618736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3885670696"/>
                    </a:ext>
                  </a:extLst>
                </a:gridCol>
                <a:gridCol w="1420262">
                  <a:extLst>
                    <a:ext uri="{9D8B030D-6E8A-4147-A177-3AD203B41FA5}">
                      <a16:colId xmlns:a16="http://schemas.microsoft.com/office/drawing/2014/main" val="1452650590"/>
                    </a:ext>
                  </a:extLst>
                </a:gridCol>
              </a:tblGrid>
              <a:tr h="99448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29008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736252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CE190376-CB10-4833-AC03-3DF01BE2AFF1}"/>
              </a:ext>
            </a:extLst>
          </p:cNvPr>
          <p:cNvSpPr/>
          <p:nvPr/>
        </p:nvSpPr>
        <p:spPr>
          <a:xfrm>
            <a:off x="7440858" y="5203829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423753-E2D7-40B8-B977-95871F76CFCE}"/>
              </a:ext>
            </a:extLst>
          </p:cNvPr>
          <p:cNvSpPr/>
          <p:nvPr/>
        </p:nvSpPr>
        <p:spPr>
          <a:xfrm>
            <a:off x="7509282" y="6255802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166117" y="3939692"/>
            <a:ext cx="8836090" cy="2844486"/>
          </a:xfrm>
          <a:prstGeom prst="wedgeEllipseCallout">
            <a:avLst>
              <a:gd name="adj1" fmla="val -59188"/>
              <a:gd name="adj2" fmla="val -1009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One </a:t>
            </a:r>
            <a:r>
              <a:rPr lang="en-GB" sz="3200" b="1" dirty="0">
                <a:solidFill>
                  <a:srgbClr val="002060"/>
                </a:solidFill>
              </a:rPr>
              <a:t>thousandth </a:t>
            </a:r>
            <a:r>
              <a:rPr lang="en-GB" sz="3200" dirty="0">
                <a:solidFill>
                  <a:srgbClr val="002060"/>
                </a:solidFill>
              </a:rPr>
              <a:t>is one part out of a thousand </a:t>
            </a:r>
            <a:r>
              <a:rPr lang="en-GB" sz="3200" b="1" dirty="0">
                <a:solidFill>
                  <a:srgbClr val="002060"/>
                </a:solidFill>
              </a:rPr>
              <a:t>equal</a:t>
            </a:r>
            <a:r>
              <a:rPr lang="en-GB" sz="3200" dirty="0">
                <a:solidFill>
                  <a:srgbClr val="002060"/>
                </a:solidFill>
              </a:rPr>
              <a:t> parts.</a:t>
            </a:r>
            <a:endParaRPr lang="en-GB" sz="3200" dirty="0"/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As you can see, it is </a:t>
            </a:r>
            <a:r>
              <a:rPr lang="en-GB" sz="3200" b="1" dirty="0">
                <a:solidFill>
                  <a:srgbClr val="002060"/>
                </a:solidFill>
              </a:rPr>
              <a:t>tiny</a:t>
            </a:r>
            <a:r>
              <a:rPr lang="en-GB" sz="3200" dirty="0">
                <a:solidFill>
                  <a:srgbClr val="002060"/>
                </a:solidFill>
              </a:rPr>
              <a:t> when </a:t>
            </a:r>
            <a:r>
              <a:rPr lang="en-GB" sz="3200" b="1" dirty="0">
                <a:solidFill>
                  <a:srgbClr val="002060"/>
                </a:solidFill>
              </a:rPr>
              <a:t>compared</a:t>
            </a:r>
            <a:r>
              <a:rPr lang="en-GB" sz="3200" dirty="0">
                <a:solidFill>
                  <a:srgbClr val="002060"/>
                </a:solidFill>
              </a:rPr>
              <a:t> to </a:t>
            </a:r>
            <a:r>
              <a:rPr lang="en-GB" sz="3200" b="1" dirty="0">
                <a:solidFill>
                  <a:srgbClr val="002060"/>
                </a:solidFill>
              </a:rPr>
              <a:t>one whole.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4" descr="Hippo, Hippopotamus, Cartoon, Grey, Wildlife, Mammal">
            <a:extLst>
              <a:ext uri="{FF2B5EF4-FFF2-40B4-BE49-F238E27FC236}">
                <a16:creationId xmlns:a16="http://schemas.microsoft.com/office/drawing/2014/main" id="{E49FD56C-6920-4B21-B4E2-0AFA1020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5" y="4231465"/>
            <a:ext cx="1697233" cy="20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8B5C85-0C90-4888-8C83-311DC1A38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24901"/>
              </p:ext>
            </p:extLst>
          </p:nvPr>
        </p:nvGraphicFramePr>
        <p:xfrm>
          <a:off x="6661895" y="1198733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D7EE71D-F1FD-4E54-BA2E-4AA30665C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8" b="94836" l="4525" r="92308">
                        <a14:foregroundMark x1="61991" y1="7512" x2="38914" y2="6103"/>
                        <a14:foregroundMark x1="9502" y1="38028" x2="6787" y2="60563"/>
                        <a14:foregroundMark x1="41176" y1="95305" x2="60633" y2="93897"/>
                        <a14:foregroundMark x1="91855" y1="40376" x2="92760" y2="56808"/>
                        <a14:foregroundMark x1="49321" y1="2347" x2="42534" y2="3286"/>
                        <a14:foregroundMark x1="5430" y1="40845" x2="4525" y2="5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0581" y="1808747"/>
            <a:ext cx="2105025" cy="20288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3706B7-D18E-4046-A898-2474446EDF49}"/>
              </a:ext>
            </a:extLst>
          </p:cNvPr>
          <p:cNvSpPr/>
          <p:nvPr/>
        </p:nvSpPr>
        <p:spPr>
          <a:xfrm>
            <a:off x="9966960" y="2012521"/>
            <a:ext cx="2035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0.001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D0DAF3-11D1-46C3-95AC-1FE184A4FE53}"/>
              </a:ext>
            </a:extLst>
          </p:cNvPr>
          <p:cNvSpPr/>
          <p:nvPr/>
        </p:nvSpPr>
        <p:spPr>
          <a:xfrm>
            <a:off x="480166" y="1505898"/>
            <a:ext cx="2289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F127E5-F546-4E76-BB21-CE5209DC36C6}"/>
              </a:ext>
            </a:extLst>
          </p:cNvPr>
          <p:cNvSpPr/>
          <p:nvPr/>
        </p:nvSpPr>
        <p:spPr>
          <a:xfrm>
            <a:off x="6661893" y="1198249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E63E3B-5933-4687-AD7C-CA4E8515B55B}"/>
              </a:ext>
            </a:extLst>
          </p:cNvPr>
          <p:cNvSpPr/>
          <p:nvPr/>
        </p:nvSpPr>
        <p:spPr>
          <a:xfrm>
            <a:off x="6661893" y="1248135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158EB1-DC8B-409F-B93D-9C1300A918D0}"/>
              </a:ext>
            </a:extLst>
          </p:cNvPr>
          <p:cNvSpPr/>
          <p:nvPr/>
        </p:nvSpPr>
        <p:spPr>
          <a:xfrm>
            <a:off x="6661893" y="1301629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8F5F0-B689-49EA-A0F8-ACB9ECD048C5}"/>
              </a:ext>
            </a:extLst>
          </p:cNvPr>
          <p:cNvSpPr/>
          <p:nvPr/>
        </p:nvSpPr>
        <p:spPr>
          <a:xfrm>
            <a:off x="6661892" y="1352419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23C188-2AED-4B25-A608-64F916AB36F0}"/>
              </a:ext>
            </a:extLst>
          </p:cNvPr>
          <p:cNvSpPr/>
          <p:nvPr/>
        </p:nvSpPr>
        <p:spPr>
          <a:xfrm>
            <a:off x="6661891" y="1401236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1AE4BD-F6BE-4983-BBFF-6DA3EDD976D8}"/>
              </a:ext>
            </a:extLst>
          </p:cNvPr>
          <p:cNvCxnSpPr>
            <a:endCxn id="15" idx="2"/>
          </p:cNvCxnSpPr>
          <p:nvPr/>
        </p:nvCxnSpPr>
        <p:spPr>
          <a:xfrm>
            <a:off x="6793230" y="1198249"/>
            <a:ext cx="1005" cy="253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CC735-B81F-48F3-B3E4-E949D2A1E3F2}"/>
              </a:ext>
            </a:extLst>
          </p:cNvPr>
          <p:cNvSpPr/>
          <p:nvPr/>
        </p:nvSpPr>
        <p:spPr>
          <a:xfrm>
            <a:off x="6661891" y="1198249"/>
            <a:ext cx="132344" cy="471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97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37FB2A9-FE82-437A-9133-7B4112886183}"/>
              </a:ext>
            </a:extLst>
          </p:cNvPr>
          <p:cNvSpPr/>
          <p:nvPr/>
        </p:nvSpPr>
        <p:spPr>
          <a:xfrm>
            <a:off x="5057192" y="1452026"/>
            <a:ext cx="5951895" cy="2697700"/>
          </a:xfrm>
          <a:prstGeom prst="wedgeEllipseCallout">
            <a:avLst>
              <a:gd name="adj1" fmla="val -63944"/>
              <a:gd name="adj2" fmla="val 475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can write </a:t>
            </a:r>
            <a:r>
              <a:rPr lang="en-GB" sz="3600" b="1" dirty="0">
                <a:solidFill>
                  <a:srgbClr val="002060"/>
                </a:solidFill>
              </a:rPr>
              <a:t>decimal</a:t>
            </a:r>
            <a:r>
              <a:rPr lang="en-GB" sz="3600" dirty="0">
                <a:solidFill>
                  <a:srgbClr val="002060"/>
                </a:solidFill>
              </a:rPr>
              <a:t> thousandths as a </a:t>
            </a:r>
            <a:r>
              <a:rPr lang="en-GB" sz="3600" b="1" dirty="0">
                <a:solidFill>
                  <a:srgbClr val="002060"/>
                </a:solidFill>
              </a:rPr>
              <a:t>fraction</a:t>
            </a:r>
            <a:r>
              <a:rPr lang="en-GB" sz="3600" dirty="0">
                <a:solidFill>
                  <a:srgbClr val="002060"/>
                </a:solidFill>
              </a:rPr>
              <a:t>. They are </a:t>
            </a:r>
            <a:r>
              <a:rPr lang="en-GB" sz="3600" b="1" dirty="0">
                <a:solidFill>
                  <a:srgbClr val="002060"/>
                </a:solidFill>
              </a:rPr>
              <a:t>equivalent.</a:t>
            </a:r>
            <a:endParaRPr lang="en-GB" sz="3600" dirty="0"/>
          </a:p>
        </p:txBody>
      </p:sp>
      <p:pic>
        <p:nvPicPr>
          <p:cNvPr id="12" name="Picture 2" descr="Hippo, Cartoon, Happy, Smile, Animals, Funny">
            <a:extLst>
              <a:ext uri="{FF2B5EF4-FFF2-40B4-BE49-F238E27FC236}">
                <a16:creationId xmlns:a16="http://schemas.microsoft.com/office/drawing/2014/main" id="{44F6C663-3F5D-4B20-B6F4-EAD4537B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222" y="3560014"/>
            <a:ext cx="3169687" cy="28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2295EF-A791-47AB-AC93-0494A85B1BFB}"/>
              </a:ext>
            </a:extLst>
          </p:cNvPr>
          <p:cNvSpPr/>
          <p:nvPr/>
        </p:nvSpPr>
        <p:spPr>
          <a:xfrm>
            <a:off x="8725842" y="4436478"/>
            <a:ext cx="20790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4B748-EE1B-4008-9DFB-B534CC091AAC}"/>
              </a:ext>
            </a:extLst>
          </p:cNvPr>
          <p:cNvSpPr/>
          <p:nvPr/>
        </p:nvSpPr>
        <p:spPr>
          <a:xfrm>
            <a:off x="5710335" y="4898142"/>
            <a:ext cx="3015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0.001  =</a:t>
            </a:r>
            <a:endParaRPr lang="en-GB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6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83836" y="1694733"/>
            <a:ext cx="8604446" cy="1146125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How would </a:t>
            </a:r>
            <a:r>
              <a:rPr lang="en-GB" sz="2500" b="1" dirty="0">
                <a:solidFill>
                  <a:schemeClr val="tx1"/>
                </a:solidFill>
              </a:rPr>
              <a:t>two thousandths</a:t>
            </a:r>
            <a:r>
              <a:rPr lang="en-GB" sz="2500" dirty="0">
                <a:solidFill>
                  <a:schemeClr val="tx1"/>
                </a:solidFill>
              </a:rPr>
              <a:t> look as both a </a:t>
            </a:r>
            <a:r>
              <a:rPr lang="en-GB" sz="2500" b="1" dirty="0">
                <a:solidFill>
                  <a:schemeClr val="tx1"/>
                </a:solidFill>
              </a:rPr>
              <a:t>fraction</a:t>
            </a:r>
            <a:r>
              <a:rPr lang="en-GB" sz="2500" dirty="0">
                <a:solidFill>
                  <a:schemeClr val="tx1"/>
                </a:solidFill>
              </a:rPr>
              <a:t> and a </a:t>
            </a:r>
            <a:r>
              <a:rPr lang="en-GB" sz="2500" b="1" dirty="0">
                <a:solidFill>
                  <a:schemeClr val="tx1"/>
                </a:solidFill>
              </a:rPr>
              <a:t>decimal</a:t>
            </a:r>
            <a:r>
              <a:rPr lang="en-GB" sz="25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498995" y="3614411"/>
            <a:ext cx="2066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EBB886-D746-4DA5-82FC-E80A4B1BF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70210"/>
              </p:ext>
            </p:extLst>
          </p:nvPr>
        </p:nvGraphicFramePr>
        <p:xfrm>
          <a:off x="5915608" y="3887729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286843AB-BBCF-42CF-BD78-2CB1C73FA961}"/>
              </a:ext>
            </a:extLst>
          </p:cNvPr>
          <p:cNvSpPr/>
          <p:nvPr/>
        </p:nvSpPr>
        <p:spPr>
          <a:xfrm>
            <a:off x="7349411" y="4426169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53F5B8-731B-4707-87A7-DAFE996F4E30}"/>
              </a:ext>
            </a:extLst>
          </p:cNvPr>
          <p:cNvSpPr/>
          <p:nvPr/>
        </p:nvSpPr>
        <p:spPr>
          <a:xfrm>
            <a:off x="7333859" y="5478142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B70D631-0D09-453F-9F93-D269494B3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738131"/>
              </p:ext>
            </p:extLst>
          </p:nvPr>
        </p:nvGraphicFramePr>
        <p:xfrm>
          <a:off x="2682187" y="3429000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9FF3D48-247C-4D5D-BFCD-309E5D924E02}"/>
              </a:ext>
            </a:extLst>
          </p:cNvPr>
          <p:cNvSpPr/>
          <p:nvPr/>
        </p:nvSpPr>
        <p:spPr>
          <a:xfrm>
            <a:off x="2682185" y="3428516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9AE34-CB02-4579-A5DB-1E3A66098DB5}"/>
              </a:ext>
            </a:extLst>
          </p:cNvPr>
          <p:cNvSpPr/>
          <p:nvPr/>
        </p:nvSpPr>
        <p:spPr>
          <a:xfrm>
            <a:off x="2682185" y="3478402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9A5F93-4561-45D0-BD73-D2015CB02177}"/>
              </a:ext>
            </a:extLst>
          </p:cNvPr>
          <p:cNvSpPr/>
          <p:nvPr/>
        </p:nvSpPr>
        <p:spPr>
          <a:xfrm>
            <a:off x="2682185" y="3531896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5AA30-BE76-4D26-83C9-943AEE036497}"/>
              </a:ext>
            </a:extLst>
          </p:cNvPr>
          <p:cNvSpPr/>
          <p:nvPr/>
        </p:nvSpPr>
        <p:spPr>
          <a:xfrm>
            <a:off x="2682184" y="3582686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8FAE84-3ED9-4316-80D5-D5F52F12B46A}"/>
              </a:ext>
            </a:extLst>
          </p:cNvPr>
          <p:cNvSpPr/>
          <p:nvPr/>
        </p:nvSpPr>
        <p:spPr>
          <a:xfrm>
            <a:off x="2682183" y="3631503"/>
            <a:ext cx="264688" cy="50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3294D9-7828-4EAA-BAA5-128AAD984618}"/>
              </a:ext>
            </a:extLst>
          </p:cNvPr>
          <p:cNvCxnSpPr>
            <a:endCxn id="17" idx="2"/>
          </p:cNvCxnSpPr>
          <p:nvPr/>
        </p:nvCxnSpPr>
        <p:spPr>
          <a:xfrm>
            <a:off x="2813522" y="3428516"/>
            <a:ext cx="1005" cy="253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ACFFCF3-6570-4CEB-84A5-AF17367B50B6}"/>
              </a:ext>
            </a:extLst>
          </p:cNvPr>
          <p:cNvSpPr/>
          <p:nvPr/>
        </p:nvSpPr>
        <p:spPr>
          <a:xfrm>
            <a:off x="2682183" y="3428516"/>
            <a:ext cx="132344" cy="471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720893-6FD6-4519-83CB-B0464FD846CF}"/>
              </a:ext>
            </a:extLst>
          </p:cNvPr>
          <p:cNvSpPr/>
          <p:nvPr/>
        </p:nvSpPr>
        <p:spPr>
          <a:xfrm>
            <a:off x="2681178" y="3475698"/>
            <a:ext cx="132344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967174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tenth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hundredth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thousandth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equivalent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617790" y="1251360"/>
            <a:ext cx="7306732" cy="3208673"/>
          </a:xfrm>
          <a:prstGeom prst="wedgeEllipseCallout">
            <a:avLst>
              <a:gd name="adj1" fmla="val -60364"/>
              <a:gd name="adj2" fmla="val 2301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can write an </a:t>
            </a:r>
            <a:r>
              <a:rPr lang="en-GB" sz="2800" b="1" dirty="0">
                <a:solidFill>
                  <a:srgbClr val="002060"/>
                </a:solidFill>
              </a:rPr>
              <a:t>equivalent fraction </a:t>
            </a:r>
            <a:r>
              <a:rPr lang="en-GB" sz="2800" dirty="0">
                <a:solidFill>
                  <a:srgbClr val="002060"/>
                </a:solidFill>
              </a:rPr>
              <a:t>for </a:t>
            </a:r>
            <a:r>
              <a:rPr lang="en-GB" sz="2800" b="1" dirty="0">
                <a:solidFill>
                  <a:srgbClr val="002060"/>
                </a:solidFill>
              </a:rPr>
              <a:t>thousandths</a:t>
            </a:r>
            <a:r>
              <a:rPr lang="en-GB" sz="2800" dirty="0">
                <a:solidFill>
                  <a:srgbClr val="002060"/>
                </a:solidFill>
              </a:rPr>
              <a:t> when there are also numbers in the </a:t>
            </a:r>
            <a:r>
              <a:rPr lang="en-GB" sz="2800" b="1" dirty="0">
                <a:solidFill>
                  <a:srgbClr val="002060"/>
                </a:solidFill>
              </a:rPr>
              <a:t>tenths </a:t>
            </a:r>
            <a:r>
              <a:rPr lang="en-GB" sz="2800" dirty="0">
                <a:solidFill>
                  <a:srgbClr val="002060"/>
                </a:solidFill>
              </a:rPr>
              <a:t>and </a:t>
            </a:r>
            <a:r>
              <a:rPr lang="en-GB" sz="2800" b="1" dirty="0">
                <a:solidFill>
                  <a:srgbClr val="002060"/>
                </a:solidFill>
              </a:rPr>
              <a:t>hundredths</a:t>
            </a:r>
            <a:r>
              <a:rPr lang="en-GB" sz="2800" dirty="0">
                <a:solidFill>
                  <a:srgbClr val="002060"/>
                </a:solidFill>
              </a:rPr>
              <a:t> columns</a:t>
            </a:r>
            <a:r>
              <a:rPr lang="en-GB" sz="2800" b="1" dirty="0">
                <a:solidFill>
                  <a:srgbClr val="002060"/>
                </a:solidFill>
              </a:rPr>
              <a:t>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2" descr="Hippo, Cartoon, Happy, Smile, Animals, Funny">
            <a:extLst>
              <a:ext uri="{FF2B5EF4-FFF2-40B4-BE49-F238E27FC236}">
                <a16:creationId xmlns:a16="http://schemas.microsoft.com/office/drawing/2014/main" id="{E6A42004-DDBD-4511-B2D7-62050EF6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044" y="2156506"/>
            <a:ext cx="2841903" cy="25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EA247FB-5C94-4ECD-AE29-01C487A4D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44715"/>
              </p:ext>
            </p:extLst>
          </p:nvPr>
        </p:nvGraphicFramePr>
        <p:xfrm>
          <a:off x="3526972" y="4640200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9DB74904-DCEF-4620-BB28-400E14F3D3D7}"/>
              </a:ext>
            </a:extLst>
          </p:cNvPr>
          <p:cNvSpPr/>
          <p:nvPr/>
        </p:nvSpPr>
        <p:spPr>
          <a:xfrm>
            <a:off x="4960775" y="5178640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AC019-D49A-4F84-AF1E-EDAB2D427A7D}"/>
              </a:ext>
            </a:extLst>
          </p:cNvPr>
          <p:cNvSpPr/>
          <p:nvPr/>
        </p:nvSpPr>
        <p:spPr>
          <a:xfrm>
            <a:off x="4945223" y="6230613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767565" y="1087017"/>
            <a:ext cx="2599311" cy="2746546"/>
          </a:xfrm>
          <a:prstGeom prst="wedgeEllipseCallout">
            <a:avLst>
              <a:gd name="adj1" fmla="val 64710"/>
              <a:gd name="adj2" fmla="val 128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Let’s draw a diagram to work this out…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1" name="Picture 2" descr="Hippo, Cartoon, Happy, Smile, Animals, Funny">
            <a:extLst>
              <a:ext uri="{FF2B5EF4-FFF2-40B4-BE49-F238E27FC236}">
                <a16:creationId xmlns:a16="http://schemas.microsoft.com/office/drawing/2014/main" id="{E87A2616-9DD6-42FB-B8A8-A58BEEE4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77" y="1833251"/>
            <a:ext cx="1832401" cy="16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2C8A3-8D5E-4A70-8C9A-29F10251D723}"/>
              </a:ext>
            </a:extLst>
          </p:cNvPr>
          <p:cNvSpPr/>
          <p:nvPr/>
        </p:nvSpPr>
        <p:spPr>
          <a:xfrm>
            <a:off x="107540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F20CE-1A23-4527-9D81-FACB2614FEB0}"/>
              </a:ext>
            </a:extLst>
          </p:cNvPr>
          <p:cNvSpPr/>
          <p:nvPr/>
        </p:nvSpPr>
        <p:spPr>
          <a:xfrm>
            <a:off x="134433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C805F-40C6-4BAA-A6BB-336CC461A92F}"/>
              </a:ext>
            </a:extLst>
          </p:cNvPr>
          <p:cNvSpPr/>
          <p:nvPr/>
        </p:nvSpPr>
        <p:spPr>
          <a:xfrm>
            <a:off x="161326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F4C11-D729-449B-B31E-1A422F486D8B}"/>
              </a:ext>
            </a:extLst>
          </p:cNvPr>
          <p:cNvSpPr/>
          <p:nvPr/>
        </p:nvSpPr>
        <p:spPr>
          <a:xfrm>
            <a:off x="188219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7AAB8-DFE2-4150-B4AC-FE9F1608DC3E}"/>
              </a:ext>
            </a:extLst>
          </p:cNvPr>
          <p:cNvSpPr/>
          <p:nvPr/>
        </p:nvSpPr>
        <p:spPr>
          <a:xfrm>
            <a:off x="215112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9F540-DCE8-4E93-80C3-70C33509D34B}"/>
              </a:ext>
            </a:extLst>
          </p:cNvPr>
          <p:cNvSpPr/>
          <p:nvPr/>
        </p:nvSpPr>
        <p:spPr>
          <a:xfrm>
            <a:off x="242005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707DF-1A2F-4A89-B649-EC415391F7C3}"/>
              </a:ext>
            </a:extLst>
          </p:cNvPr>
          <p:cNvSpPr/>
          <p:nvPr/>
        </p:nvSpPr>
        <p:spPr>
          <a:xfrm>
            <a:off x="268898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BCF7F8-2195-47EC-AE25-DD75043B9518}"/>
              </a:ext>
            </a:extLst>
          </p:cNvPr>
          <p:cNvSpPr/>
          <p:nvPr/>
        </p:nvSpPr>
        <p:spPr>
          <a:xfrm>
            <a:off x="295791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7C4FF-BE12-48AC-9059-61B96B40F700}"/>
              </a:ext>
            </a:extLst>
          </p:cNvPr>
          <p:cNvSpPr/>
          <p:nvPr/>
        </p:nvSpPr>
        <p:spPr>
          <a:xfrm>
            <a:off x="322684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57957-827B-4BBD-AB6A-3A531E6A1158}"/>
              </a:ext>
            </a:extLst>
          </p:cNvPr>
          <p:cNvSpPr/>
          <p:nvPr/>
        </p:nvSpPr>
        <p:spPr>
          <a:xfrm>
            <a:off x="349577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87AAB-102A-422F-8767-C3E3CF6BE7DD}"/>
              </a:ext>
            </a:extLst>
          </p:cNvPr>
          <p:cNvSpPr/>
          <p:nvPr/>
        </p:nvSpPr>
        <p:spPr>
          <a:xfrm>
            <a:off x="1882190" y="3903207"/>
            <a:ext cx="268930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9566F8-6488-4FA7-8CDF-0A18C61DE04E}"/>
              </a:ext>
            </a:extLst>
          </p:cNvPr>
          <p:cNvSpPr/>
          <p:nvPr/>
        </p:nvSpPr>
        <p:spPr>
          <a:xfrm>
            <a:off x="6744467" y="4169690"/>
            <a:ext cx="32964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Here, I have</a:t>
            </a:r>
          </a:p>
          <a:p>
            <a:r>
              <a:rPr lang="en-GB" sz="3600" b="1" dirty="0">
                <a:solidFill>
                  <a:srgbClr val="002060"/>
                </a:solidFill>
              </a:rPr>
              <a:t>3 tenths</a:t>
            </a:r>
            <a:r>
              <a:rPr lang="en-GB" sz="3600" dirty="0">
                <a:solidFill>
                  <a:srgbClr val="002060"/>
                </a:solidFill>
              </a:rPr>
              <a:t>, </a:t>
            </a:r>
            <a:r>
              <a:rPr lang="en-GB" sz="3600" b="1" dirty="0">
                <a:solidFill>
                  <a:srgbClr val="002060"/>
                </a:solidFill>
              </a:rPr>
              <a:t>1 hundredth </a:t>
            </a:r>
            <a:r>
              <a:rPr lang="en-GB" sz="3600" dirty="0">
                <a:solidFill>
                  <a:srgbClr val="002060"/>
                </a:solidFill>
              </a:rPr>
              <a:t>and</a:t>
            </a:r>
          </a:p>
          <a:p>
            <a:r>
              <a:rPr lang="en-GB" sz="3600" b="1" dirty="0">
                <a:solidFill>
                  <a:srgbClr val="002060"/>
                </a:solidFill>
              </a:rPr>
              <a:t>2 thousandths</a:t>
            </a:r>
            <a:r>
              <a:rPr lang="en-GB" sz="3600" dirty="0">
                <a:solidFill>
                  <a:srgbClr val="002060"/>
                </a:solidFill>
              </a:rPr>
              <a:t>.</a:t>
            </a:r>
            <a:endParaRPr lang="en-GB" sz="3600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796DAF5-F14C-4726-870C-8C6E74DC1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84713"/>
              </p:ext>
            </p:extLst>
          </p:nvPr>
        </p:nvGraphicFramePr>
        <p:xfrm>
          <a:off x="261258" y="1652692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822A9707-73F6-4EDA-AD9C-A1563696401B}"/>
              </a:ext>
            </a:extLst>
          </p:cNvPr>
          <p:cNvSpPr/>
          <p:nvPr/>
        </p:nvSpPr>
        <p:spPr>
          <a:xfrm>
            <a:off x="1695061" y="2191132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FB7BA4-847D-4FC3-ACA8-C916CF794CAD}"/>
              </a:ext>
            </a:extLst>
          </p:cNvPr>
          <p:cNvSpPr/>
          <p:nvPr/>
        </p:nvSpPr>
        <p:spPr>
          <a:xfrm>
            <a:off x="1679509" y="3243105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02BE3C-E2FC-4DEB-8935-D2F32F16753F}"/>
              </a:ext>
            </a:extLst>
          </p:cNvPr>
          <p:cNvSpPr/>
          <p:nvPr/>
        </p:nvSpPr>
        <p:spPr>
          <a:xfrm>
            <a:off x="1889862" y="4145843"/>
            <a:ext cx="144728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BCC88F-CD2D-435B-8ED6-F7CBE6F26C1F}"/>
              </a:ext>
            </a:extLst>
          </p:cNvPr>
          <p:cNvSpPr/>
          <p:nvPr/>
        </p:nvSpPr>
        <p:spPr>
          <a:xfrm>
            <a:off x="2019300" y="4145841"/>
            <a:ext cx="131820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75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50103" y="1101013"/>
            <a:ext cx="3820717" cy="2746546"/>
          </a:xfrm>
          <a:prstGeom prst="wedgeEllipseCallout">
            <a:avLst>
              <a:gd name="adj1" fmla="val 64710"/>
              <a:gd name="adj2" fmla="val 128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 can </a:t>
            </a:r>
            <a:r>
              <a:rPr lang="en-GB" sz="3200" b="1" dirty="0">
                <a:solidFill>
                  <a:srgbClr val="002060"/>
                </a:solidFill>
              </a:rPr>
              <a:t>exchange</a:t>
            </a:r>
            <a:r>
              <a:rPr lang="en-GB" sz="3200" dirty="0">
                <a:solidFill>
                  <a:srgbClr val="002060"/>
                </a:solidFill>
              </a:rPr>
              <a:t> each </a:t>
            </a:r>
            <a:r>
              <a:rPr lang="en-GB" sz="3200" b="1" dirty="0">
                <a:solidFill>
                  <a:srgbClr val="002060"/>
                </a:solidFill>
              </a:rPr>
              <a:t>tenth and hundredth </a:t>
            </a:r>
            <a:r>
              <a:rPr lang="en-GB" sz="3200" dirty="0">
                <a:solidFill>
                  <a:srgbClr val="002060"/>
                </a:solidFill>
              </a:rPr>
              <a:t>for </a:t>
            </a:r>
            <a:r>
              <a:rPr lang="en-GB" sz="3200" b="1" dirty="0">
                <a:solidFill>
                  <a:srgbClr val="002060"/>
                </a:solidFill>
              </a:rPr>
              <a:t>thousandths.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1" name="Picture 2" descr="Hippo, Cartoon, Happy, Smile, Animals, Funny">
            <a:extLst>
              <a:ext uri="{FF2B5EF4-FFF2-40B4-BE49-F238E27FC236}">
                <a16:creationId xmlns:a16="http://schemas.microsoft.com/office/drawing/2014/main" id="{E87A2616-9DD6-42FB-B8A8-A58BEEE4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188" y="2056521"/>
            <a:ext cx="899270" cy="8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2C8A3-8D5E-4A70-8C9A-29F10251D723}"/>
              </a:ext>
            </a:extLst>
          </p:cNvPr>
          <p:cNvSpPr/>
          <p:nvPr/>
        </p:nvSpPr>
        <p:spPr>
          <a:xfrm>
            <a:off x="107540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F20CE-1A23-4527-9D81-FACB2614FEB0}"/>
              </a:ext>
            </a:extLst>
          </p:cNvPr>
          <p:cNvSpPr/>
          <p:nvPr/>
        </p:nvSpPr>
        <p:spPr>
          <a:xfrm>
            <a:off x="134433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C805F-40C6-4BAA-A6BB-336CC461A92F}"/>
              </a:ext>
            </a:extLst>
          </p:cNvPr>
          <p:cNvSpPr/>
          <p:nvPr/>
        </p:nvSpPr>
        <p:spPr>
          <a:xfrm>
            <a:off x="161326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F4C11-D729-449B-B31E-1A422F486D8B}"/>
              </a:ext>
            </a:extLst>
          </p:cNvPr>
          <p:cNvSpPr/>
          <p:nvPr/>
        </p:nvSpPr>
        <p:spPr>
          <a:xfrm>
            <a:off x="188219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7AAB8-DFE2-4150-B4AC-FE9F1608DC3E}"/>
              </a:ext>
            </a:extLst>
          </p:cNvPr>
          <p:cNvSpPr/>
          <p:nvPr/>
        </p:nvSpPr>
        <p:spPr>
          <a:xfrm>
            <a:off x="215112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9F540-DCE8-4E93-80C3-70C33509D34B}"/>
              </a:ext>
            </a:extLst>
          </p:cNvPr>
          <p:cNvSpPr/>
          <p:nvPr/>
        </p:nvSpPr>
        <p:spPr>
          <a:xfrm>
            <a:off x="242005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707DF-1A2F-4A89-B649-EC415391F7C3}"/>
              </a:ext>
            </a:extLst>
          </p:cNvPr>
          <p:cNvSpPr/>
          <p:nvPr/>
        </p:nvSpPr>
        <p:spPr>
          <a:xfrm>
            <a:off x="268898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BCF7F8-2195-47EC-AE25-DD75043B9518}"/>
              </a:ext>
            </a:extLst>
          </p:cNvPr>
          <p:cNvSpPr/>
          <p:nvPr/>
        </p:nvSpPr>
        <p:spPr>
          <a:xfrm>
            <a:off x="295791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7C4FF-BE12-48AC-9059-61B96B40F700}"/>
              </a:ext>
            </a:extLst>
          </p:cNvPr>
          <p:cNvSpPr/>
          <p:nvPr/>
        </p:nvSpPr>
        <p:spPr>
          <a:xfrm>
            <a:off x="322684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57957-827B-4BBD-AB6A-3A531E6A1158}"/>
              </a:ext>
            </a:extLst>
          </p:cNvPr>
          <p:cNvSpPr/>
          <p:nvPr/>
        </p:nvSpPr>
        <p:spPr>
          <a:xfrm>
            <a:off x="349577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87AAB-102A-422F-8767-C3E3CF6BE7DD}"/>
              </a:ext>
            </a:extLst>
          </p:cNvPr>
          <p:cNvSpPr/>
          <p:nvPr/>
        </p:nvSpPr>
        <p:spPr>
          <a:xfrm>
            <a:off x="1882190" y="3903207"/>
            <a:ext cx="268930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796DAF5-F14C-4726-870C-8C6E74DC1DE8}"/>
              </a:ext>
            </a:extLst>
          </p:cNvPr>
          <p:cNvGraphicFramePr>
            <a:graphicFrameLocks noGrp="1"/>
          </p:cNvGraphicFramePr>
          <p:nvPr/>
        </p:nvGraphicFramePr>
        <p:xfrm>
          <a:off x="261258" y="1652692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822A9707-73F6-4EDA-AD9C-A1563696401B}"/>
              </a:ext>
            </a:extLst>
          </p:cNvPr>
          <p:cNvSpPr/>
          <p:nvPr/>
        </p:nvSpPr>
        <p:spPr>
          <a:xfrm>
            <a:off x="1695061" y="2191132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FB7BA4-847D-4FC3-ACA8-C916CF794CAD}"/>
              </a:ext>
            </a:extLst>
          </p:cNvPr>
          <p:cNvSpPr/>
          <p:nvPr/>
        </p:nvSpPr>
        <p:spPr>
          <a:xfrm>
            <a:off x="1679509" y="3243105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02BE3C-E2FC-4DEB-8935-D2F32F16753F}"/>
              </a:ext>
            </a:extLst>
          </p:cNvPr>
          <p:cNvSpPr/>
          <p:nvPr/>
        </p:nvSpPr>
        <p:spPr>
          <a:xfrm>
            <a:off x="1889862" y="4145843"/>
            <a:ext cx="144728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BCC88F-CD2D-435B-8ED6-F7CBE6F26C1F}"/>
              </a:ext>
            </a:extLst>
          </p:cNvPr>
          <p:cNvSpPr/>
          <p:nvPr/>
        </p:nvSpPr>
        <p:spPr>
          <a:xfrm>
            <a:off x="2019300" y="4145841"/>
            <a:ext cx="131820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0CB3D05-693F-4A06-993B-6034D64DB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08353"/>
              </p:ext>
            </p:extLst>
          </p:nvPr>
        </p:nvGraphicFramePr>
        <p:xfrm>
          <a:off x="4373040" y="3903207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D8DA8ED-F428-409A-8C3D-4A04FDEC55AE}"/>
              </a:ext>
            </a:extLst>
          </p:cNvPr>
          <p:cNvSpPr/>
          <p:nvPr/>
        </p:nvSpPr>
        <p:spPr>
          <a:xfrm>
            <a:off x="5179566" y="414584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DDC1A5-1614-457F-876B-8873D11FD1E0}"/>
              </a:ext>
            </a:extLst>
          </p:cNvPr>
          <p:cNvSpPr/>
          <p:nvPr/>
        </p:nvSpPr>
        <p:spPr>
          <a:xfrm>
            <a:off x="5309004" y="414584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BF6D93-BFBA-40FE-911B-C24A78FE9887}"/>
              </a:ext>
            </a:extLst>
          </p:cNvPr>
          <p:cNvSpPr/>
          <p:nvPr/>
        </p:nvSpPr>
        <p:spPr>
          <a:xfrm>
            <a:off x="5179830" y="3903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996CB2-0F77-4070-A744-906B61E240EF}"/>
              </a:ext>
            </a:extLst>
          </p:cNvPr>
          <p:cNvSpPr/>
          <p:nvPr/>
        </p:nvSpPr>
        <p:spPr>
          <a:xfrm>
            <a:off x="5309268" y="3903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AA535D-FB73-402D-8B23-1679D00BFFF0}"/>
              </a:ext>
            </a:extLst>
          </p:cNvPr>
          <p:cNvSpPr/>
          <p:nvPr/>
        </p:nvSpPr>
        <p:spPr>
          <a:xfrm>
            <a:off x="5179830" y="39509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ECD834-7282-4ABA-8CB8-81084ED92119}"/>
              </a:ext>
            </a:extLst>
          </p:cNvPr>
          <p:cNvSpPr/>
          <p:nvPr/>
        </p:nvSpPr>
        <p:spPr>
          <a:xfrm>
            <a:off x="5309268" y="39509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BF74059-22E9-45A8-BA9C-BA5971392471}"/>
              </a:ext>
            </a:extLst>
          </p:cNvPr>
          <p:cNvSpPr/>
          <p:nvPr/>
        </p:nvSpPr>
        <p:spPr>
          <a:xfrm>
            <a:off x="5179830" y="40006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4A25C6-3BF9-4E61-99E1-556718B2851B}"/>
              </a:ext>
            </a:extLst>
          </p:cNvPr>
          <p:cNvSpPr/>
          <p:nvPr/>
        </p:nvSpPr>
        <p:spPr>
          <a:xfrm>
            <a:off x="5309268" y="40006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A7AD5F-55DF-4CC4-A51F-C3AB82E3C8B3}"/>
              </a:ext>
            </a:extLst>
          </p:cNvPr>
          <p:cNvSpPr/>
          <p:nvPr/>
        </p:nvSpPr>
        <p:spPr>
          <a:xfrm>
            <a:off x="5179830" y="40542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18308B-F5BE-49CD-B16A-7240CDCBBD3C}"/>
              </a:ext>
            </a:extLst>
          </p:cNvPr>
          <p:cNvSpPr/>
          <p:nvPr/>
        </p:nvSpPr>
        <p:spPr>
          <a:xfrm>
            <a:off x="5309268" y="40542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6051E8-D6A6-4948-9FD7-DBBC83B866F5}"/>
              </a:ext>
            </a:extLst>
          </p:cNvPr>
          <p:cNvSpPr/>
          <p:nvPr/>
        </p:nvSpPr>
        <p:spPr>
          <a:xfrm>
            <a:off x="5179830" y="4103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C0CEFF-B7BE-4DDB-87A8-FCD76DFAAF54}"/>
              </a:ext>
            </a:extLst>
          </p:cNvPr>
          <p:cNvSpPr/>
          <p:nvPr/>
        </p:nvSpPr>
        <p:spPr>
          <a:xfrm>
            <a:off x="5309268" y="4103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FF0BB48-E5F0-4518-B654-97BABE550BB2}"/>
              </a:ext>
            </a:extLst>
          </p:cNvPr>
          <p:cNvSpPr/>
          <p:nvPr/>
        </p:nvSpPr>
        <p:spPr>
          <a:xfrm>
            <a:off x="4911683" y="3903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2E4369-0F4F-4476-A6E6-0FFDB55139C1}"/>
              </a:ext>
            </a:extLst>
          </p:cNvPr>
          <p:cNvSpPr/>
          <p:nvPr/>
        </p:nvSpPr>
        <p:spPr>
          <a:xfrm>
            <a:off x="5041121" y="3903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14DFE0-0F45-4480-9B8B-732A6426C9C1}"/>
              </a:ext>
            </a:extLst>
          </p:cNvPr>
          <p:cNvSpPr/>
          <p:nvPr/>
        </p:nvSpPr>
        <p:spPr>
          <a:xfrm>
            <a:off x="4911683" y="39509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FBEC648-E55A-4FBD-A797-5B6687ACEBF3}"/>
              </a:ext>
            </a:extLst>
          </p:cNvPr>
          <p:cNvSpPr/>
          <p:nvPr/>
        </p:nvSpPr>
        <p:spPr>
          <a:xfrm>
            <a:off x="5041121" y="39509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306818-1997-4D7E-8A1E-23777EA3988F}"/>
              </a:ext>
            </a:extLst>
          </p:cNvPr>
          <p:cNvSpPr/>
          <p:nvPr/>
        </p:nvSpPr>
        <p:spPr>
          <a:xfrm>
            <a:off x="4911683" y="40006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0983FA-A5D2-45C8-B164-1E3699BF9A5F}"/>
              </a:ext>
            </a:extLst>
          </p:cNvPr>
          <p:cNvSpPr/>
          <p:nvPr/>
        </p:nvSpPr>
        <p:spPr>
          <a:xfrm>
            <a:off x="5041121" y="40006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92B36A3-29EC-4741-9AEA-E856C3AE14AC}"/>
              </a:ext>
            </a:extLst>
          </p:cNvPr>
          <p:cNvSpPr/>
          <p:nvPr/>
        </p:nvSpPr>
        <p:spPr>
          <a:xfrm>
            <a:off x="4911683" y="40542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119B487-539B-41E6-BEB7-C765FBF4B945}"/>
              </a:ext>
            </a:extLst>
          </p:cNvPr>
          <p:cNvSpPr/>
          <p:nvPr/>
        </p:nvSpPr>
        <p:spPr>
          <a:xfrm>
            <a:off x="5041121" y="40542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3A8619-BD5A-4CC1-81BB-00FFC3DE78EF}"/>
              </a:ext>
            </a:extLst>
          </p:cNvPr>
          <p:cNvSpPr/>
          <p:nvPr/>
        </p:nvSpPr>
        <p:spPr>
          <a:xfrm>
            <a:off x="4911683" y="4103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11B3123-5C88-48CB-A010-5122AA43CA8D}"/>
              </a:ext>
            </a:extLst>
          </p:cNvPr>
          <p:cNvSpPr/>
          <p:nvPr/>
        </p:nvSpPr>
        <p:spPr>
          <a:xfrm>
            <a:off x="5041121" y="4103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C0BE567-F412-4F92-B823-57388873C6C1}"/>
              </a:ext>
            </a:extLst>
          </p:cNvPr>
          <p:cNvSpPr/>
          <p:nvPr/>
        </p:nvSpPr>
        <p:spPr>
          <a:xfrm>
            <a:off x="4643536" y="39088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98254A-880E-4411-96F2-B2A3C9F48103}"/>
              </a:ext>
            </a:extLst>
          </p:cNvPr>
          <p:cNvSpPr/>
          <p:nvPr/>
        </p:nvSpPr>
        <p:spPr>
          <a:xfrm>
            <a:off x="4772974" y="39088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98AD35-9428-4500-A984-D9AF50E66B67}"/>
              </a:ext>
            </a:extLst>
          </p:cNvPr>
          <p:cNvSpPr/>
          <p:nvPr/>
        </p:nvSpPr>
        <p:spPr>
          <a:xfrm>
            <a:off x="4643536" y="395655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D2DDB0-8259-4761-8787-970F13BFC620}"/>
              </a:ext>
            </a:extLst>
          </p:cNvPr>
          <p:cNvSpPr/>
          <p:nvPr/>
        </p:nvSpPr>
        <p:spPr>
          <a:xfrm>
            <a:off x="4772974" y="395655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187451E-E01C-4BE3-A65A-882CF153CEC4}"/>
              </a:ext>
            </a:extLst>
          </p:cNvPr>
          <p:cNvSpPr/>
          <p:nvPr/>
        </p:nvSpPr>
        <p:spPr>
          <a:xfrm>
            <a:off x="4643536" y="40063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B3D99F-8003-4206-ACA5-13A7CADDC155}"/>
              </a:ext>
            </a:extLst>
          </p:cNvPr>
          <p:cNvSpPr/>
          <p:nvPr/>
        </p:nvSpPr>
        <p:spPr>
          <a:xfrm>
            <a:off x="4772974" y="40063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581FBA-CE27-4D7E-A405-53DE909E1A71}"/>
              </a:ext>
            </a:extLst>
          </p:cNvPr>
          <p:cNvSpPr/>
          <p:nvPr/>
        </p:nvSpPr>
        <p:spPr>
          <a:xfrm>
            <a:off x="4643536" y="405990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8DD69AF-8720-4469-A302-C8BDCBB8E2FB}"/>
              </a:ext>
            </a:extLst>
          </p:cNvPr>
          <p:cNvSpPr/>
          <p:nvPr/>
        </p:nvSpPr>
        <p:spPr>
          <a:xfrm>
            <a:off x="4772974" y="405990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92FF7D-872D-4877-8828-490E42836E43}"/>
              </a:ext>
            </a:extLst>
          </p:cNvPr>
          <p:cNvSpPr/>
          <p:nvPr/>
        </p:nvSpPr>
        <p:spPr>
          <a:xfrm>
            <a:off x="4643536" y="410895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2D4554-B4F6-4DD3-8DC4-C751896A16C1}"/>
              </a:ext>
            </a:extLst>
          </p:cNvPr>
          <p:cNvSpPr/>
          <p:nvPr/>
        </p:nvSpPr>
        <p:spPr>
          <a:xfrm>
            <a:off x="4772974" y="410895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328016-0E87-459C-81E0-E54EC0BFDE9E}"/>
              </a:ext>
            </a:extLst>
          </p:cNvPr>
          <p:cNvSpPr/>
          <p:nvPr/>
        </p:nvSpPr>
        <p:spPr>
          <a:xfrm>
            <a:off x="4373959" y="39088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BA97AA-9D68-4D4C-8FD3-001C3AC1CE87}"/>
              </a:ext>
            </a:extLst>
          </p:cNvPr>
          <p:cNvSpPr/>
          <p:nvPr/>
        </p:nvSpPr>
        <p:spPr>
          <a:xfrm>
            <a:off x="4503397" y="39088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88CD6D-29FC-4DCB-B104-21CD005DBB34}"/>
              </a:ext>
            </a:extLst>
          </p:cNvPr>
          <p:cNvSpPr/>
          <p:nvPr/>
        </p:nvSpPr>
        <p:spPr>
          <a:xfrm>
            <a:off x="4373959" y="39565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22983B0-E741-4308-A4AB-F60F5C1368FB}"/>
              </a:ext>
            </a:extLst>
          </p:cNvPr>
          <p:cNvSpPr/>
          <p:nvPr/>
        </p:nvSpPr>
        <p:spPr>
          <a:xfrm>
            <a:off x="4503397" y="39565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85F7AE4-1CF9-425C-89B4-80F5568A7376}"/>
              </a:ext>
            </a:extLst>
          </p:cNvPr>
          <p:cNvSpPr/>
          <p:nvPr/>
        </p:nvSpPr>
        <p:spPr>
          <a:xfrm>
            <a:off x="4373959" y="40063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A48890-0DC9-4019-A95A-4BC4A5B1D1AF}"/>
              </a:ext>
            </a:extLst>
          </p:cNvPr>
          <p:cNvSpPr/>
          <p:nvPr/>
        </p:nvSpPr>
        <p:spPr>
          <a:xfrm>
            <a:off x="4503397" y="40063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5DB80E-B30A-44CD-8606-735147C9B32E}"/>
              </a:ext>
            </a:extLst>
          </p:cNvPr>
          <p:cNvSpPr/>
          <p:nvPr/>
        </p:nvSpPr>
        <p:spPr>
          <a:xfrm>
            <a:off x="4373959" y="405990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6C6A8E7-D8DE-43CD-A533-795FC9EDD5A7}"/>
              </a:ext>
            </a:extLst>
          </p:cNvPr>
          <p:cNvSpPr/>
          <p:nvPr/>
        </p:nvSpPr>
        <p:spPr>
          <a:xfrm>
            <a:off x="4503397" y="405990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49A5DA-51DF-449F-BC4A-F56DB0FA651B}"/>
              </a:ext>
            </a:extLst>
          </p:cNvPr>
          <p:cNvSpPr/>
          <p:nvPr/>
        </p:nvSpPr>
        <p:spPr>
          <a:xfrm>
            <a:off x="4373959" y="41089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91A12CA-9D7F-4B6E-84B5-DEFAEB272CBB}"/>
              </a:ext>
            </a:extLst>
          </p:cNvPr>
          <p:cNvSpPr/>
          <p:nvPr/>
        </p:nvSpPr>
        <p:spPr>
          <a:xfrm>
            <a:off x="4503397" y="41089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080349-DDC0-4CB2-BC9D-4D8AC905AD6A}"/>
              </a:ext>
            </a:extLst>
          </p:cNvPr>
          <p:cNvSpPr/>
          <p:nvPr/>
        </p:nvSpPr>
        <p:spPr>
          <a:xfrm>
            <a:off x="4910764" y="41530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816B495-536D-4E2B-9D58-4ED726AD58B3}"/>
              </a:ext>
            </a:extLst>
          </p:cNvPr>
          <p:cNvSpPr/>
          <p:nvPr/>
        </p:nvSpPr>
        <p:spPr>
          <a:xfrm>
            <a:off x="5040202" y="41530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8F66901-281C-4119-9F85-51DE7852AC38}"/>
              </a:ext>
            </a:extLst>
          </p:cNvPr>
          <p:cNvSpPr/>
          <p:nvPr/>
        </p:nvSpPr>
        <p:spPr>
          <a:xfrm>
            <a:off x="4910764" y="42007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682215-19FD-4459-94F9-0A1FDF36077C}"/>
              </a:ext>
            </a:extLst>
          </p:cNvPr>
          <p:cNvSpPr/>
          <p:nvPr/>
        </p:nvSpPr>
        <p:spPr>
          <a:xfrm>
            <a:off x="5040202" y="42007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8BB7123-E191-440B-AA4E-E75A4AFD1860}"/>
              </a:ext>
            </a:extLst>
          </p:cNvPr>
          <p:cNvSpPr/>
          <p:nvPr/>
        </p:nvSpPr>
        <p:spPr>
          <a:xfrm>
            <a:off x="4910764" y="425054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767EBD9-C10E-40E2-A7EA-AE123A764457}"/>
              </a:ext>
            </a:extLst>
          </p:cNvPr>
          <p:cNvSpPr/>
          <p:nvPr/>
        </p:nvSpPr>
        <p:spPr>
          <a:xfrm>
            <a:off x="5040202" y="425054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1A8F51B-FCC6-4E04-98D7-27A417232ADC}"/>
              </a:ext>
            </a:extLst>
          </p:cNvPr>
          <p:cNvSpPr/>
          <p:nvPr/>
        </p:nvSpPr>
        <p:spPr>
          <a:xfrm>
            <a:off x="4910764" y="430412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2C80A8A-971B-4C39-8B4F-1FD78ADE3575}"/>
              </a:ext>
            </a:extLst>
          </p:cNvPr>
          <p:cNvSpPr/>
          <p:nvPr/>
        </p:nvSpPr>
        <p:spPr>
          <a:xfrm>
            <a:off x="5040202" y="430412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6D76BA2-C618-4CA4-ACF9-41B10758F839}"/>
              </a:ext>
            </a:extLst>
          </p:cNvPr>
          <p:cNvSpPr/>
          <p:nvPr/>
        </p:nvSpPr>
        <p:spPr>
          <a:xfrm>
            <a:off x="4910764" y="43531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BCCBE9A-3DF4-4786-8844-12D1C06F74BF}"/>
              </a:ext>
            </a:extLst>
          </p:cNvPr>
          <p:cNvSpPr/>
          <p:nvPr/>
        </p:nvSpPr>
        <p:spPr>
          <a:xfrm>
            <a:off x="5040202" y="43531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B913C3A-864B-41B0-A08A-9DF4F8A7401F}"/>
              </a:ext>
            </a:extLst>
          </p:cNvPr>
          <p:cNvSpPr/>
          <p:nvPr/>
        </p:nvSpPr>
        <p:spPr>
          <a:xfrm>
            <a:off x="4642617" y="41587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B7699BC-E673-44A5-959C-14D373FD825B}"/>
              </a:ext>
            </a:extLst>
          </p:cNvPr>
          <p:cNvSpPr/>
          <p:nvPr/>
        </p:nvSpPr>
        <p:spPr>
          <a:xfrm>
            <a:off x="4772055" y="41587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2B8530D-242C-4266-A97C-B1C317EC610D}"/>
              </a:ext>
            </a:extLst>
          </p:cNvPr>
          <p:cNvSpPr/>
          <p:nvPr/>
        </p:nvSpPr>
        <p:spPr>
          <a:xfrm>
            <a:off x="4642617" y="42064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44922EF-A768-47E1-91D4-BC09D52078FC}"/>
              </a:ext>
            </a:extLst>
          </p:cNvPr>
          <p:cNvSpPr/>
          <p:nvPr/>
        </p:nvSpPr>
        <p:spPr>
          <a:xfrm>
            <a:off x="4772055" y="42064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9F6411-79DD-4859-86EA-26D24CD18CD4}"/>
              </a:ext>
            </a:extLst>
          </p:cNvPr>
          <p:cNvSpPr/>
          <p:nvPr/>
        </p:nvSpPr>
        <p:spPr>
          <a:xfrm>
            <a:off x="4642617" y="425619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F87BACA-3710-442A-9A9D-40E1014542D8}"/>
              </a:ext>
            </a:extLst>
          </p:cNvPr>
          <p:cNvSpPr/>
          <p:nvPr/>
        </p:nvSpPr>
        <p:spPr>
          <a:xfrm>
            <a:off x="4772055" y="425618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EEA66D3-8F92-4798-AAC9-7DE0ECF3C88A}"/>
              </a:ext>
            </a:extLst>
          </p:cNvPr>
          <p:cNvSpPr/>
          <p:nvPr/>
        </p:nvSpPr>
        <p:spPr>
          <a:xfrm>
            <a:off x="4642617" y="430977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781D610-0298-4244-9EA0-18067A3EB9A1}"/>
              </a:ext>
            </a:extLst>
          </p:cNvPr>
          <p:cNvSpPr/>
          <p:nvPr/>
        </p:nvSpPr>
        <p:spPr>
          <a:xfrm>
            <a:off x="4772055" y="430976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926F27-7E5F-4848-B1AC-E5266155485D}"/>
              </a:ext>
            </a:extLst>
          </p:cNvPr>
          <p:cNvSpPr/>
          <p:nvPr/>
        </p:nvSpPr>
        <p:spPr>
          <a:xfrm>
            <a:off x="4642617" y="43588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837BCE1-44BA-4278-BC3C-578FB0388688}"/>
              </a:ext>
            </a:extLst>
          </p:cNvPr>
          <p:cNvSpPr/>
          <p:nvPr/>
        </p:nvSpPr>
        <p:spPr>
          <a:xfrm>
            <a:off x="4772055" y="43588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4AFD069-B353-446A-8F36-CA032EE332A6}"/>
              </a:ext>
            </a:extLst>
          </p:cNvPr>
          <p:cNvSpPr/>
          <p:nvPr/>
        </p:nvSpPr>
        <p:spPr>
          <a:xfrm>
            <a:off x="4373040" y="415872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F272D2E-167F-4000-8541-77B765DDFCE8}"/>
              </a:ext>
            </a:extLst>
          </p:cNvPr>
          <p:cNvSpPr/>
          <p:nvPr/>
        </p:nvSpPr>
        <p:spPr>
          <a:xfrm>
            <a:off x="4502478" y="415872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BBBFA31-4A91-4C6B-B4EE-41FACD504D51}"/>
              </a:ext>
            </a:extLst>
          </p:cNvPr>
          <p:cNvSpPr/>
          <p:nvPr/>
        </p:nvSpPr>
        <p:spPr>
          <a:xfrm>
            <a:off x="4373040" y="42064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B2F7380-2345-4EC1-B119-D98D53020058}"/>
              </a:ext>
            </a:extLst>
          </p:cNvPr>
          <p:cNvSpPr/>
          <p:nvPr/>
        </p:nvSpPr>
        <p:spPr>
          <a:xfrm>
            <a:off x="4502478" y="42064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699AE22-74F7-425C-8779-5E977B39F541}"/>
              </a:ext>
            </a:extLst>
          </p:cNvPr>
          <p:cNvSpPr/>
          <p:nvPr/>
        </p:nvSpPr>
        <p:spPr>
          <a:xfrm>
            <a:off x="4373040" y="425619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08A7A63-B8FA-432A-A1A8-C5D70630A768}"/>
              </a:ext>
            </a:extLst>
          </p:cNvPr>
          <p:cNvSpPr/>
          <p:nvPr/>
        </p:nvSpPr>
        <p:spPr>
          <a:xfrm>
            <a:off x="4502478" y="425619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9C55CA2-F4E1-4850-AD53-7FBB6E0705D6}"/>
              </a:ext>
            </a:extLst>
          </p:cNvPr>
          <p:cNvSpPr/>
          <p:nvPr/>
        </p:nvSpPr>
        <p:spPr>
          <a:xfrm>
            <a:off x="4373040" y="43097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9C6221A-7DBF-45F7-9893-7BDB79AE3991}"/>
              </a:ext>
            </a:extLst>
          </p:cNvPr>
          <p:cNvSpPr/>
          <p:nvPr/>
        </p:nvSpPr>
        <p:spPr>
          <a:xfrm>
            <a:off x="4502478" y="43097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B6212D-4E0D-4FB6-BB6B-6A8199F1C03F}"/>
              </a:ext>
            </a:extLst>
          </p:cNvPr>
          <p:cNvSpPr/>
          <p:nvPr/>
        </p:nvSpPr>
        <p:spPr>
          <a:xfrm>
            <a:off x="4373040" y="43588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D8CA30A-CAAD-47C6-AEB4-E14CFAAA1D6E}"/>
              </a:ext>
            </a:extLst>
          </p:cNvPr>
          <p:cNvSpPr/>
          <p:nvPr/>
        </p:nvSpPr>
        <p:spPr>
          <a:xfrm>
            <a:off x="4502478" y="43588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6C0FB25-022D-45DE-AB63-9A87526471AB}"/>
              </a:ext>
            </a:extLst>
          </p:cNvPr>
          <p:cNvSpPr/>
          <p:nvPr/>
        </p:nvSpPr>
        <p:spPr>
          <a:xfrm>
            <a:off x="4911683" y="44073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70A724-B0F3-4B12-9DE1-50E163F36052}"/>
              </a:ext>
            </a:extLst>
          </p:cNvPr>
          <p:cNvSpPr/>
          <p:nvPr/>
        </p:nvSpPr>
        <p:spPr>
          <a:xfrm>
            <a:off x="5041121" y="44073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39E968F-CF28-4A86-98B0-CDDB75A33835}"/>
              </a:ext>
            </a:extLst>
          </p:cNvPr>
          <p:cNvSpPr/>
          <p:nvPr/>
        </p:nvSpPr>
        <p:spPr>
          <a:xfrm>
            <a:off x="4911683" y="44550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A1FF4A-85CC-4EE7-A925-F178BFA452EB}"/>
              </a:ext>
            </a:extLst>
          </p:cNvPr>
          <p:cNvSpPr/>
          <p:nvPr/>
        </p:nvSpPr>
        <p:spPr>
          <a:xfrm>
            <a:off x="5041121" y="44550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6BFB7CD-84EB-45F2-87E2-9FE3A68CF197}"/>
              </a:ext>
            </a:extLst>
          </p:cNvPr>
          <p:cNvSpPr/>
          <p:nvPr/>
        </p:nvSpPr>
        <p:spPr>
          <a:xfrm>
            <a:off x="4911683" y="450483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397DE80-D824-4503-95E6-4C4628E0378B}"/>
              </a:ext>
            </a:extLst>
          </p:cNvPr>
          <p:cNvSpPr/>
          <p:nvPr/>
        </p:nvSpPr>
        <p:spPr>
          <a:xfrm>
            <a:off x="5041121" y="450483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2A390B2-3D2E-4C23-8FED-AE1F68D56465}"/>
              </a:ext>
            </a:extLst>
          </p:cNvPr>
          <p:cNvSpPr/>
          <p:nvPr/>
        </p:nvSpPr>
        <p:spPr>
          <a:xfrm>
            <a:off x="4911683" y="455841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B7F3EF-A49D-432A-8DE3-519B66F655F6}"/>
              </a:ext>
            </a:extLst>
          </p:cNvPr>
          <p:cNvSpPr/>
          <p:nvPr/>
        </p:nvSpPr>
        <p:spPr>
          <a:xfrm>
            <a:off x="5041121" y="455841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D8A324F-E91B-42EB-B4A8-D712E551EB0C}"/>
              </a:ext>
            </a:extLst>
          </p:cNvPr>
          <p:cNvSpPr/>
          <p:nvPr/>
        </p:nvSpPr>
        <p:spPr>
          <a:xfrm>
            <a:off x="4911683" y="46074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1B64A0B-A330-4CBB-8497-026D20AFAA89}"/>
              </a:ext>
            </a:extLst>
          </p:cNvPr>
          <p:cNvSpPr/>
          <p:nvPr/>
        </p:nvSpPr>
        <p:spPr>
          <a:xfrm>
            <a:off x="5041121" y="46074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FF00C1-EAF9-40FB-BFB6-04375CE4E78F}"/>
              </a:ext>
            </a:extLst>
          </p:cNvPr>
          <p:cNvSpPr/>
          <p:nvPr/>
        </p:nvSpPr>
        <p:spPr>
          <a:xfrm>
            <a:off x="4643536" y="44130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5C3FFD0-C815-4B5B-A80A-46E6CB963041}"/>
              </a:ext>
            </a:extLst>
          </p:cNvPr>
          <p:cNvSpPr/>
          <p:nvPr/>
        </p:nvSpPr>
        <p:spPr>
          <a:xfrm>
            <a:off x="4772974" y="44130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B3DC61A-78F0-4E2D-BCB3-041D80B1E8DA}"/>
              </a:ext>
            </a:extLst>
          </p:cNvPr>
          <p:cNvSpPr/>
          <p:nvPr/>
        </p:nvSpPr>
        <p:spPr>
          <a:xfrm>
            <a:off x="4643536" y="44607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C1F986B-38DC-4549-AC1F-1DE4B1779700}"/>
              </a:ext>
            </a:extLst>
          </p:cNvPr>
          <p:cNvSpPr/>
          <p:nvPr/>
        </p:nvSpPr>
        <p:spPr>
          <a:xfrm>
            <a:off x="4772974" y="44607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C20DA66-F2AB-49C3-A5D8-CE36CC047E99}"/>
              </a:ext>
            </a:extLst>
          </p:cNvPr>
          <p:cNvSpPr/>
          <p:nvPr/>
        </p:nvSpPr>
        <p:spPr>
          <a:xfrm>
            <a:off x="4643536" y="45104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39C8156-2297-443C-BC27-575792AD03AF}"/>
              </a:ext>
            </a:extLst>
          </p:cNvPr>
          <p:cNvSpPr/>
          <p:nvPr/>
        </p:nvSpPr>
        <p:spPr>
          <a:xfrm>
            <a:off x="4772974" y="45104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ED9BDBE-E578-46E8-8515-D726281942CF}"/>
              </a:ext>
            </a:extLst>
          </p:cNvPr>
          <p:cNvSpPr/>
          <p:nvPr/>
        </p:nvSpPr>
        <p:spPr>
          <a:xfrm>
            <a:off x="4643536" y="45640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2D6D8BE-1D61-48C5-B0E2-04BCD81E43DC}"/>
              </a:ext>
            </a:extLst>
          </p:cNvPr>
          <p:cNvSpPr/>
          <p:nvPr/>
        </p:nvSpPr>
        <p:spPr>
          <a:xfrm>
            <a:off x="4772974" y="45640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31CB821-4E06-4297-A322-0DFA3DBC2AB8}"/>
              </a:ext>
            </a:extLst>
          </p:cNvPr>
          <p:cNvSpPr/>
          <p:nvPr/>
        </p:nvSpPr>
        <p:spPr>
          <a:xfrm>
            <a:off x="4643536" y="46131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4BB1A0B-5528-4150-B843-F832CA6D7136}"/>
              </a:ext>
            </a:extLst>
          </p:cNvPr>
          <p:cNvSpPr/>
          <p:nvPr/>
        </p:nvSpPr>
        <p:spPr>
          <a:xfrm>
            <a:off x="4772974" y="46131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3A66A6F-0A6D-4DB4-A090-93D160D91EFA}"/>
              </a:ext>
            </a:extLst>
          </p:cNvPr>
          <p:cNvSpPr/>
          <p:nvPr/>
        </p:nvSpPr>
        <p:spPr>
          <a:xfrm>
            <a:off x="4373959" y="44130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75A5386-C595-449B-BE88-996B28CC9BD3}"/>
              </a:ext>
            </a:extLst>
          </p:cNvPr>
          <p:cNvSpPr/>
          <p:nvPr/>
        </p:nvSpPr>
        <p:spPr>
          <a:xfrm>
            <a:off x="4503397" y="44130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A4C80EF-108F-4DAE-9614-7A09E0C01A05}"/>
              </a:ext>
            </a:extLst>
          </p:cNvPr>
          <p:cNvSpPr/>
          <p:nvPr/>
        </p:nvSpPr>
        <p:spPr>
          <a:xfrm>
            <a:off x="4373959" y="44607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FC43B-BD35-4859-A259-9147FC55A852}"/>
              </a:ext>
            </a:extLst>
          </p:cNvPr>
          <p:cNvSpPr/>
          <p:nvPr/>
        </p:nvSpPr>
        <p:spPr>
          <a:xfrm>
            <a:off x="4503397" y="44607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D26F317-8DA1-4250-BEB7-EA2847924734}"/>
              </a:ext>
            </a:extLst>
          </p:cNvPr>
          <p:cNvSpPr/>
          <p:nvPr/>
        </p:nvSpPr>
        <p:spPr>
          <a:xfrm>
            <a:off x="4373959" y="45104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DA01AFB-65DD-4065-B124-2719582C83DC}"/>
              </a:ext>
            </a:extLst>
          </p:cNvPr>
          <p:cNvSpPr/>
          <p:nvPr/>
        </p:nvSpPr>
        <p:spPr>
          <a:xfrm>
            <a:off x="4503397" y="45104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92F1D38-F9EA-4649-826C-31EB41EA3E90}"/>
              </a:ext>
            </a:extLst>
          </p:cNvPr>
          <p:cNvSpPr/>
          <p:nvPr/>
        </p:nvSpPr>
        <p:spPr>
          <a:xfrm>
            <a:off x="4373959" y="456406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8EB8072-4AC3-4EA6-AFFA-CD7B79C1A3EF}"/>
              </a:ext>
            </a:extLst>
          </p:cNvPr>
          <p:cNvSpPr/>
          <p:nvPr/>
        </p:nvSpPr>
        <p:spPr>
          <a:xfrm>
            <a:off x="4503397" y="456406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18BF1CD-8CEB-466C-9525-09FB1D052B97}"/>
              </a:ext>
            </a:extLst>
          </p:cNvPr>
          <p:cNvSpPr/>
          <p:nvPr/>
        </p:nvSpPr>
        <p:spPr>
          <a:xfrm>
            <a:off x="4373959" y="46131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A2667C-663F-4EE1-A97E-8681D02926EA}"/>
              </a:ext>
            </a:extLst>
          </p:cNvPr>
          <p:cNvSpPr/>
          <p:nvPr/>
        </p:nvSpPr>
        <p:spPr>
          <a:xfrm>
            <a:off x="4503397" y="46131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7A9944-465C-4B89-8080-64CFE76692DB}"/>
              </a:ext>
            </a:extLst>
          </p:cNvPr>
          <p:cNvSpPr/>
          <p:nvPr/>
        </p:nvSpPr>
        <p:spPr>
          <a:xfrm>
            <a:off x="4911683" y="46621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BE6C138-61E5-4B71-8912-76DA366AD33D}"/>
              </a:ext>
            </a:extLst>
          </p:cNvPr>
          <p:cNvSpPr/>
          <p:nvPr/>
        </p:nvSpPr>
        <p:spPr>
          <a:xfrm>
            <a:off x="5041121" y="46621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B5DBC3D-3B17-4128-B8EA-B6C69C6B725E}"/>
              </a:ext>
            </a:extLst>
          </p:cNvPr>
          <p:cNvSpPr/>
          <p:nvPr/>
        </p:nvSpPr>
        <p:spPr>
          <a:xfrm>
            <a:off x="4911683" y="47098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E4A4FCA-A21F-4DEB-B021-8C41F4825DF6}"/>
              </a:ext>
            </a:extLst>
          </p:cNvPr>
          <p:cNvSpPr/>
          <p:nvPr/>
        </p:nvSpPr>
        <p:spPr>
          <a:xfrm>
            <a:off x="5041121" y="47098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58475DA-A439-453F-92C5-03279798BA8E}"/>
              </a:ext>
            </a:extLst>
          </p:cNvPr>
          <p:cNvSpPr/>
          <p:nvPr/>
        </p:nvSpPr>
        <p:spPr>
          <a:xfrm>
            <a:off x="4911683" y="47595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6C85EA5-754A-4F78-9466-B202544219C6}"/>
              </a:ext>
            </a:extLst>
          </p:cNvPr>
          <p:cNvSpPr/>
          <p:nvPr/>
        </p:nvSpPr>
        <p:spPr>
          <a:xfrm>
            <a:off x="5041121" y="47595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A5E587B-727D-49A9-BC1E-E5D66C5DC9F4}"/>
              </a:ext>
            </a:extLst>
          </p:cNvPr>
          <p:cNvSpPr/>
          <p:nvPr/>
        </p:nvSpPr>
        <p:spPr>
          <a:xfrm>
            <a:off x="4911683" y="481315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427E6C4-CE23-4CE5-AD08-C6053626704D}"/>
              </a:ext>
            </a:extLst>
          </p:cNvPr>
          <p:cNvSpPr/>
          <p:nvPr/>
        </p:nvSpPr>
        <p:spPr>
          <a:xfrm>
            <a:off x="5041121" y="481314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97F0252-B26E-4D6C-A7C5-BE5024C06A92}"/>
              </a:ext>
            </a:extLst>
          </p:cNvPr>
          <p:cNvSpPr/>
          <p:nvPr/>
        </p:nvSpPr>
        <p:spPr>
          <a:xfrm>
            <a:off x="4911683" y="48622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C8DCBBB-E69B-4638-B64B-ABC3B97C4886}"/>
              </a:ext>
            </a:extLst>
          </p:cNvPr>
          <p:cNvSpPr/>
          <p:nvPr/>
        </p:nvSpPr>
        <p:spPr>
          <a:xfrm>
            <a:off x="5041121" y="48622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9648924-7610-49D4-BFC5-72D6BC0D5655}"/>
              </a:ext>
            </a:extLst>
          </p:cNvPr>
          <p:cNvSpPr/>
          <p:nvPr/>
        </p:nvSpPr>
        <p:spPr>
          <a:xfrm>
            <a:off x="4643536" y="46677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94266EA-FFEA-4BCF-919E-638E841F22FE}"/>
              </a:ext>
            </a:extLst>
          </p:cNvPr>
          <p:cNvSpPr/>
          <p:nvPr/>
        </p:nvSpPr>
        <p:spPr>
          <a:xfrm>
            <a:off x="4772974" y="46677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66F16FE-11E0-42D0-8F56-99ABF9F20A0A}"/>
              </a:ext>
            </a:extLst>
          </p:cNvPr>
          <p:cNvSpPr/>
          <p:nvPr/>
        </p:nvSpPr>
        <p:spPr>
          <a:xfrm>
            <a:off x="4643536" y="471544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10AE650-5F63-418B-8EF9-E3D69AB23A1E}"/>
              </a:ext>
            </a:extLst>
          </p:cNvPr>
          <p:cNvSpPr/>
          <p:nvPr/>
        </p:nvSpPr>
        <p:spPr>
          <a:xfrm>
            <a:off x="4772974" y="471544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89E1A2E-D5BE-4253-89DA-7773B4BD3175}"/>
              </a:ext>
            </a:extLst>
          </p:cNvPr>
          <p:cNvSpPr/>
          <p:nvPr/>
        </p:nvSpPr>
        <p:spPr>
          <a:xfrm>
            <a:off x="4643536" y="47652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FD0FEB2-6FF5-4165-95E9-982A0C7D36AB}"/>
              </a:ext>
            </a:extLst>
          </p:cNvPr>
          <p:cNvSpPr/>
          <p:nvPr/>
        </p:nvSpPr>
        <p:spPr>
          <a:xfrm>
            <a:off x="4772974" y="47652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D1CAE0A-9A92-4B51-904C-A9A168087F5B}"/>
              </a:ext>
            </a:extLst>
          </p:cNvPr>
          <p:cNvSpPr/>
          <p:nvPr/>
        </p:nvSpPr>
        <p:spPr>
          <a:xfrm>
            <a:off x="4643536" y="481879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446BB4C-0004-49F8-81E8-D5EAF56E2B2F}"/>
              </a:ext>
            </a:extLst>
          </p:cNvPr>
          <p:cNvSpPr/>
          <p:nvPr/>
        </p:nvSpPr>
        <p:spPr>
          <a:xfrm>
            <a:off x="4772974" y="481879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A0DF5FF-55D6-4157-BE54-7B23E1EAD6AB}"/>
              </a:ext>
            </a:extLst>
          </p:cNvPr>
          <p:cNvSpPr/>
          <p:nvPr/>
        </p:nvSpPr>
        <p:spPr>
          <a:xfrm>
            <a:off x="4643536" y="486784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94842AB-5BBF-4B85-884D-463835892679}"/>
              </a:ext>
            </a:extLst>
          </p:cNvPr>
          <p:cNvSpPr/>
          <p:nvPr/>
        </p:nvSpPr>
        <p:spPr>
          <a:xfrm>
            <a:off x="4772974" y="486784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07707EE-BFD3-49E7-9215-10CB83BC1CD8}"/>
              </a:ext>
            </a:extLst>
          </p:cNvPr>
          <p:cNvSpPr/>
          <p:nvPr/>
        </p:nvSpPr>
        <p:spPr>
          <a:xfrm>
            <a:off x="4373959" y="466775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F6D2B84-457F-4C87-ABA2-678B4F88EB61}"/>
              </a:ext>
            </a:extLst>
          </p:cNvPr>
          <p:cNvSpPr/>
          <p:nvPr/>
        </p:nvSpPr>
        <p:spPr>
          <a:xfrm>
            <a:off x="4503397" y="466774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B079855-40BB-4CC4-A251-C96CCF997016}"/>
              </a:ext>
            </a:extLst>
          </p:cNvPr>
          <p:cNvSpPr/>
          <p:nvPr/>
        </p:nvSpPr>
        <p:spPr>
          <a:xfrm>
            <a:off x="4373959" y="47154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9ED3BC2-DA96-457B-811D-8D160EB31D9D}"/>
              </a:ext>
            </a:extLst>
          </p:cNvPr>
          <p:cNvSpPr/>
          <p:nvPr/>
        </p:nvSpPr>
        <p:spPr>
          <a:xfrm>
            <a:off x="4503397" y="47154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09AF36F-2945-4D91-9CF6-479C7F4AB746}"/>
              </a:ext>
            </a:extLst>
          </p:cNvPr>
          <p:cNvSpPr/>
          <p:nvPr/>
        </p:nvSpPr>
        <p:spPr>
          <a:xfrm>
            <a:off x="4373959" y="4765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24D0C4D-4A04-4503-91B5-90CBDB230375}"/>
              </a:ext>
            </a:extLst>
          </p:cNvPr>
          <p:cNvSpPr/>
          <p:nvPr/>
        </p:nvSpPr>
        <p:spPr>
          <a:xfrm>
            <a:off x="4503397" y="4765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6AB9FA2-71C5-49DA-ABA7-7587C566BD49}"/>
              </a:ext>
            </a:extLst>
          </p:cNvPr>
          <p:cNvSpPr/>
          <p:nvPr/>
        </p:nvSpPr>
        <p:spPr>
          <a:xfrm>
            <a:off x="4373959" y="481879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A15093C-FFEF-40BD-B4AF-BE244DF9BC0B}"/>
              </a:ext>
            </a:extLst>
          </p:cNvPr>
          <p:cNvSpPr/>
          <p:nvPr/>
        </p:nvSpPr>
        <p:spPr>
          <a:xfrm>
            <a:off x="4503397" y="481879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198D61D-9D6D-470E-B65E-AD3A42D76D11}"/>
              </a:ext>
            </a:extLst>
          </p:cNvPr>
          <p:cNvSpPr/>
          <p:nvPr/>
        </p:nvSpPr>
        <p:spPr>
          <a:xfrm>
            <a:off x="4373959" y="48678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6188ABD-5412-4475-A65F-28C96992AA6B}"/>
              </a:ext>
            </a:extLst>
          </p:cNvPr>
          <p:cNvSpPr/>
          <p:nvPr/>
        </p:nvSpPr>
        <p:spPr>
          <a:xfrm>
            <a:off x="4503397" y="48678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53FEDA6-5D8B-4A1F-9BC9-CEEC9512661D}"/>
              </a:ext>
            </a:extLst>
          </p:cNvPr>
          <p:cNvSpPr/>
          <p:nvPr/>
        </p:nvSpPr>
        <p:spPr>
          <a:xfrm>
            <a:off x="4910764" y="49119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F6007D9-A5A9-438D-A932-04B8E764F538}"/>
              </a:ext>
            </a:extLst>
          </p:cNvPr>
          <p:cNvSpPr/>
          <p:nvPr/>
        </p:nvSpPr>
        <p:spPr>
          <a:xfrm>
            <a:off x="5040202" y="49119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D7B3C1B-96F7-4D8F-8D6B-D753B1076F2D}"/>
              </a:ext>
            </a:extLst>
          </p:cNvPr>
          <p:cNvSpPr/>
          <p:nvPr/>
        </p:nvSpPr>
        <p:spPr>
          <a:xfrm>
            <a:off x="4910764" y="49596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7D07C99-6718-4717-9F43-3845AB68773B}"/>
              </a:ext>
            </a:extLst>
          </p:cNvPr>
          <p:cNvSpPr/>
          <p:nvPr/>
        </p:nvSpPr>
        <p:spPr>
          <a:xfrm>
            <a:off x="5040202" y="49596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26A3A1A-A46F-466A-8B5A-3AB84A32C0BF}"/>
              </a:ext>
            </a:extLst>
          </p:cNvPr>
          <p:cNvSpPr/>
          <p:nvPr/>
        </p:nvSpPr>
        <p:spPr>
          <a:xfrm>
            <a:off x="4910764" y="500943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C8139C4-4CBD-475F-9CAB-826C61C37D7B}"/>
              </a:ext>
            </a:extLst>
          </p:cNvPr>
          <p:cNvSpPr/>
          <p:nvPr/>
        </p:nvSpPr>
        <p:spPr>
          <a:xfrm>
            <a:off x="5040202" y="500943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E3DC80A-93F4-4C4E-AD0A-412E1F239EA5}"/>
              </a:ext>
            </a:extLst>
          </p:cNvPr>
          <p:cNvSpPr/>
          <p:nvPr/>
        </p:nvSpPr>
        <p:spPr>
          <a:xfrm>
            <a:off x="4910764" y="506301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29C53A4-E768-4E35-A4E1-5C7471B1F153}"/>
              </a:ext>
            </a:extLst>
          </p:cNvPr>
          <p:cNvSpPr/>
          <p:nvPr/>
        </p:nvSpPr>
        <p:spPr>
          <a:xfrm>
            <a:off x="5040202" y="506301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576CF7A-3D32-455E-B2C6-D5D0B5502BBD}"/>
              </a:ext>
            </a:extLst>
          </p:cNvPr>
          <p:cNvSpPr/>
          <p:nvPr/>
        </p:nvSpPr>
        <p:spPr>
          <a:xfrm>
            <a:off x="4910764" y="51120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6350756-EB8B-4E3E-9DD1-DA985AB5A982}"/>
              </a:ext>
            </a:extLst>
          </p:cNvPr>
          <p:cNvSpPr/>
          <p:nvPr/>
        </p:nvSpPr>
        <p:spPr>
          <a:xfrm>
            <a:off x="5040202" y="51120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60285B2-6D6C-41C4-B2CD-088244F1CAFF}"/>
              </a:ext>
            </a:extLst>
          </p:cNvPr>
          <p:cNvSpPr/>
          <p:nvPr/>
        </p:nvSpPr>
        <p:spPr>
          <a:xfrm>
            <a:off x="4642617" y="49176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38790F8-05D3-4AA6-A5C2-2AD6B2FB13CA}"/>
              </a:ext>
            </a:extLst>
          </p:cNvPr>
          <p:cNvSpPr/>
          <p:nvPr/>
        </p:nvSpPr>
        <p:spPr>
          <a:xfrm>
            <a:off x="4772055" y="49176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A94819F-7F0A-4413-AE50-94F4761F36DD}"/>
              </a:ext>
            </a:extLst>
          </p:cNvPr>
          <p:cNvSpPr/>
          <p:nvPr/>
        </p:nvSpPr>
        <p:spPr>
          <a:xfrm>
            <a:off x="4642617" y="4965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3436183-CAF6-40DE-B081-43E7E7CE1989}"/>
              </a:ext>
            </a:extLst>
          </p:cNvPr>
          <p:cNvSpPr/>
          <p:nvPr/>
        </p:nvSpPr>
        <p:spPr>
          <a:xfrm>
            <a:off x="4772055" y="4965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FCB4AE7-8066-428F-AEB9-9B9E8BCE2FCA}"/>
              </a:ext>
            </a:extLst>
          </p:cNvPr>
          <p:cNvSpPr/>
          <p:nvPr/>
        </p:nvSpPr>
        <p:spPr>
          <a:xfrm>
            <a:off x="4642617" y="50150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41B8D5-79B2-461A-B579-00997C55639F}"/>
              </a:ext>
            </a:extLst>
          </p:cNvPr>
          <p:cNvSpPr/>
          <p:nvPr/>
        </p:nvSpPr>
        <p:spPr>
          <a:xfrm>
            <a:off x="4772055" y="50150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42BBF79-6987-41AB-8DDE-7BA2390BA595}"/>
              </a:ext>
            </a:extLst>
          </p:cNvPr>
          <p:cNvSpPr/>
          <p:nvPr/>
        </p:nvSpPr>
        <p:spPr>
          <a:xfrm>
            <a:off x="4642617" y="50686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547413A-2867-4181-B17D-31FD220308C3}"/>
              </a:ext>
            </a:extLst>
          </p:cNvPr>
          <p:cNvSpPr/>
          <p:nvPr/>
        </p:nvSpPr>
        <p:spPr>
          <a:xfrm>
            <a:off x="4772055" y="50686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CEB9D21-47DB-4AFE-A6D1-28E95D55222D}"/>
              </a:ext>
            </a:extLst>
          </p:cNvPr>
          <p:cNvSpPr/>
          <p:nvPr/>
        </p:nvSpPr>
        <p:spPr>
          <a:xfrm>
            <a:off x="4642617" y="51177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E833195-4D49-40E3-8E93-1E1F93D4C3D8}"/>
              </a:ext>
            </a:extLst>
          </p:cNvPr>
          <p:cNvSpPr/>
          <p:nvPr/>
        </p:nvSpPr>
        <p:spPr>
          <a:xfrm>
            <a:off x="4772055" y="51177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19FE490-B2C1-41D1-868A-01689050D311}"/>
              </a:ext>
            </a:extLst>
          </p:cNvPr>
          <p:cNvSpPr/>
          <p:nvPr/>
        </p:nvSpPr>
        <p:spPr>
          <a:xfrm>
            <a:off x="4373040" y="49176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1124C40-CD20-404E-8B8E-2EF6D465B815}"/>
              </a:ext>
            </a:extLst>
          </p:cNvPr>
          <p:cNvSpPr/>
          <p:nvPr/>
        </p:nvSpPr>
        <p:spPr>
          <a:xfrm>
            <a:off x="4502478" y="49176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D6D790A-935F-4873-BD53-4FFD4CCD292D}"/>
              </a:ext>
            </a:extLst>
          </p:cNvPr>
          <p:cNvSpPr/>
          <p:nvPr/>
        </p:nvSpPr>
        <p:spPr>
          <a:xfrm>
            <a:off x="4373040" y="49653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B36E8D6-61DF-41B8-96BF-273F96A51E7E}"/>
              </a:ext>
            </a:extLst>
          </p:cNvPr>
          <p:cNvSpPr/>
          <p:nvPr/>
        </p:nvSpPr>
        <p:spPr>
          <a:xfrm>
            <a:off x="4502478" y="49653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A392DC7-0BB6-48D0-A65B-859941C2B82D}"/>
              </a:ext>
            </a:extLst>
          </p:cNvPr>
          <p:cNvSpPr/>
          <p:nvPr/>
        </p:nvSpPr>
        <p:spPr>
          <a:xfrm>
            <a:off x="4373040" y="50150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0E77920-F1BE-46F5-9214-0BFA83C412D1}"/>
              </a:ext>
            </a:extLst>
          </p:cNvPr>
          <p:cNvSpPr/>
          <p:nvPr/>
        </p:nvSpPr>
        <p:spPr>
          <a:xfrm>
            <a:off x="4502478" y="50150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42D933B-B05E-49EF-9DE7-7F0E28B3AE40}"/>
              </a:ext>
            </a:extLst>
          </p:cNvPr>
          <p:cNvSpPr/>
          <p:nvPr/>
        </p:nvSpPr>
        <p:spPr>
          <a:xfrm>
            <a:off x="4373040" y="506866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5E583D2-31B5-4563-8A47-2FFB73F6EF52}"/>
              </a:ext>
            </a:extLst>
          </p:cNvPr>
          <p:cNvSpPr/>
          <p:nvPr/>
        </p:nvSpPr>
        <p:spPr>
          <a:xfrm>
            <a:off x="4502478" y="506866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CF7685B-0AE5-4F0B-AAAB-F37F9E6076F3}"/>
              </a:ext>
            </a:extLst>
          </p:cNvPr>
          <p:cNvSpPr/>
          <p:nvPr/>
        </p:nvSpPr>
        <p:spPr>
          <a:xfrm>
            <a:off x="4373040" y="51177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7B3931E-47DD-48B3-9F1D-649B01D7F171}"/>
              </a:ext>
            </a:extLst>
          </p:cNvPr>
          <p:cNvSpPr/>
          <p:nvPr/>
        </p:nvSpPr>
        <p:spPr>
          <a:xfrm>
            <a:off x="4502478" y="51177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A2E2993-760A-4692-9A85-46E0611F46F0}"/>
              </a:ext>
            </a:extLst>
          </p:cNvPr>
          <p:cNvSpPr/>
          <p:nvPr/>
        </p:nvSpPr>
        <p:spPr>
          <a:xfrm>
            <a:off x="4911683" y="51662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D281C95-6EFC-4B91-8219-88EE180B26DC}"/>
              </a:ext>
            </a:extLst>
          </p:cNvPr>
          <p:cNvSpPr/>
          <p:nvPr/>
        </p:nvSpPr>
        <p:spPr>
          <a:xfrm>
            <a:off x="5041121" y="51662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605BEF4-A674-42D2-A545-D29A22437A58}"/>
              </a:ext>
            </a:extLst>
          </p:cNvPr>
          <p:cNvSpPr/>
          <p:nvPr/>
        </p:nvSpPr>
        <p:spPr>
          <a:xfrm>
            <a:off x="4911683" y="52139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286D107-E420-4DCA-8CB6-55BBBDADE0AA}"/>
              </a:ext>
            </a:extLst>
          </p:cNvPr>
          <p:cNvSpPr/>
          <p:nvPr/>
        </p:nvSpPr>
        <p:spPr>
          <a:xfrm>
            <a:off x="5041121" y="52139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C45AE30-618D-4914-B396-6F3F0D7B1F0A}"/>
              </a:ext>
            </a:extLst>
          </p:cNvPr>
          <p:cNvSpPr/>
          <p:nvPr/>
        </p:nvSpPr>
        <p:spPr>
          <a:xfrm>
            <a:off x="4911683" y="526372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EB84C7C-F938-4217-9993-3262E14FA5F5}"/>
              </a:ext>
            </a:extLst>
          </p:cNvPr>
          <p:cNvSpPr/>
          <p:nvPr/>
        </p:nvSpPr>
        <p:spPr>
          <a:xfrm>
            <a:off x="5041121" y="526372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A0C68C2-68EF-4632-A674-6268AFF759A4}"/>
              </a:ext>
            </a:extLst>
          </p:cNvPr>
          <p:cNvSpPr/>
          <p:nvPr/>
        </p:nvSpPr>
        <p:spPr>
          <a:xfrm>
            <a:off x="4911683" y="531730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1DBFD9C-78A3-49FA-95D7-C4BD3E5C78A7}"/>
              </a:ext>
            </a:extLst>
          </p:cNvPr>
          <p:cNvSpPr/>
          <p:nvPr/>
        </p:nvSpPr>
        <p:spPr>
          <a:xfrm>
            <a:off x="5041121" y="531730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565676C-3185-4255-9918-FB517B2027D2}"/>
              </a:ext>
            </a:extLst>
          </p:cNvPr>
          <p:cNvSpPr/>
          <p:nvPr/>
        </p:nvSpPr>
        <p:spPr>
          <a:xfrm>
            <a:off x="4911683" y="53663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FC60361-7312-4DFE-AD8C-31451600E2C4}"/>
              </a:ext>
            </a:extLst>
          </p:cNvPr>
          <p:cNvSpPr/>
          <p:nvPr/>
        </p:nvSpPr>
        <p:spPr>
          <a:xfrm>
            <a:off x="5041121" y="53663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D266D18-A945-48AF-906A-C8083D264245}"/>
              </a:ext>
            </a:extLst>
          </p:cNvPr>
          <p:cNvSpPr/>
          <p:nvPr/>
        </p:nvSpPr>
        <p:spPr>
          <a:xfrm>
            <a:off x="4643536" y="51719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20ED02F-B72D-4BA7-B0CA-6717804F09C2}"/>
              </a:ext>
            </a:extLst>
          </p:cNvPr>
          <p:cNvSpPr/>
          <p:nvPr/>
        </p:nvSpPr>
        <p:spPr>
          <a:xfrm>
            <a:off x="4772974" y="51719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1ECCB01-8892-447F-9F7F-182F9EEC6863}"/>
              </a:ext>
            </a:extLst>
          </p:cNvPr>
          <p:cNvSpPr/>
          <p:nvPr/>
        </p:nvSpPr>
        <p:spPr>
          <a:xfrm>
            <a:off x="4643536" y="52196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904B477-1B9E-492B-84EA-8254A73299DA}"/>
              </a:ext>
            </a:extLst>
          </p:cNvPr>
          <p:cNvSpPr/>
          <p:nvPr/>
        </p:nvSpPr>
        <p:spPr>
          <a:xfrm>
            <a:off x="4772974" y="52196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088823D-9B09-4030-9392-BE35F4A2C744}"/>
              </a:ext>
            </a:extLst>
          </p:cNvPr>
          <p:cNvSpPr/>
          <p:nvPr/>
        </p:nvSpPr>
        <p:spPr>
          <a:xfrm>
            <a:off x="4643536" y="52693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3917A38-CFEB-49F4-B13E-A9FDD854FEB0}"/>
              </a:ext>
            </a:extLst>
          </p:cNvPr>
          <p:cNvSpPr/>
          <p:nvPr/>
        </p:nvSpPr>
        <p:spPr>
          <a:xfrm>
            <a:off x="4772974" y="52693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09E3F6C-A2AF-4EE4-B0D6-1E2F242132A6}"/>
              </a:ext>
            </a:extLst>
          </p:cNvPr>
          <p:cNvSpPr/>
          <p:nvPr/>
        </p:nvSpPr>
        <p:spPr>
          <a:xfrm>
            <a:off x="4643536" y="532295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FF20338-4083-42CC-9559-3366D12C8894}"/>
              </a:ext>
            </a:extLst>
          </p:cNvPr>
          <p:cNvSpPr/>
          <p:nvPr/>
        </p:nvSpPr>
        <p:spPr>
          <a:xfrm>
            <a:off x="4772974" y="532294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E8B66A5-145F-471D-8E46-5843BE381B35}"/>
              </a:ext>
            </a:extLst>
          </p:cNvPr>
          <p:cNvSpPr/>
          <p:nvPr/>
        </p:nvSpPr>
        <p:spPr>
          <a:xfrm>
            <a:off x="4643536" y="53720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FFDF398-4CAA-4068-8380-9C04D2783715}"/>
              </a:ext>
            </a:extLst>
          </p:cNvPr>
          <p:cNvSpPr/>
          <p:nvPr/>
        </p:nvSpPr>
        <p:spPr>
          <a:xfrm>
            <a:off x="4772974" y="53720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5102386-AD27-496F-9ABD-BF6FB513F4B8}"/>
              </a:ext>
            </a:extLst>
          </p:cNvPr>
          <p:cNvSpPr/>
          <p:nvPr/>
        </p:nvSpPr>
        <p:spPr>
          <a:xfrm>
            <a:off x="4373959" y="51719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AD91889-9F2D-46D2-99F6-C1FE1866076E}"/>
              </a:ext>
            </a:extLst>
          </p:cNvPr>
          <p:cNvSpPr/>
          <p:nvPr/>
        </p:nvSpPr>
        <p:spPr>
          <a:xfrm>
            <a:off x="4503397" y="51719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069D8174-42D0-48E6-AD21-3899FB4B9EFE}"/>
              </a:ext>
            </a:extLst>
          </p:cNvPr>
          <p:cNvSpPr/>
          <p:nvPr/>
        </p:nvSpPr>
        <p:spPr>
          <a:xfrm>
            <a:off x="4373959" y="52196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D4D3EC2-8951-4C2A-BE91-63A4E30FA597}"/>
              </a:ext>
            </a:extLst>
          </p:cNvPr>
          <p:cNvSpPr/>
          <p:nvPr/>
        </p:nvSpPr>
        <p:spPr>
          <a:xfrm>
            <a:off x="4503397" y="52196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EB0DC1E-765E-4E53-AEAC-965EAB56115D}"/>
              </a:ext>
            </a:extLst>
          </p:cNvPr>
          <p:cNvSpPr/>
          <p:nvPr/>
        </p:nvSpPr>
        <p:spPr>
          <a:xfrm>
            <a:off x="4373959" y="52693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14E0883C-2CE1-4F7C-8658-13E4E090AB73}"/>
              </a:ext>
            </a:extLst>
          </p:cNvPr>
          <p:cNvSpPr/>
          <p:nvPr/>
        </p:nvSpPr>
        <p:spPr>
          <a:xfrm>
            <a:off x="4503397" y="52693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92B735DC-9297-4799-AA7A-6AEAD8297BBC}"/>
              </a:ext>
            </a:extLst>
          </p:cNvPr>
          <p:cNvSpPr/>
          <p:nvPr/>
        </p:nvSpPr>
        <p:spPr>
          <a:xfrm>
            <a:off x="4373959" y="532295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6077FD7-97A1-4F19-A3CD-9632772A0B60}"/>
              </a:ext>
            </a:extLst>
          </p:cNvPr>
          <p:cNvSpPr/>
          <p:nvPr/>
        </p:nvSpPr>
        <p:spPr>
          <a:xfrm>
            <a:off x="4503397" y="532295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C9CF9CB3-BCE4-44FE-BAD3-95FE4610855A}"/>
              </a:ext>
            </a:extLst>
          </p:cNvPr>
          <p:cNvSpPr/>
          <p:nvPr/>
        </p:nvSpPr>
        <p:spPr>
          <a:xfrm>
            <a:off x="4373959" y="53720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63987B3-D2A0-4388-8129-D86E05957B84}"/>
              </a:ext>
            </a:extLst>
          </p:cNvPr>
          <p:cNvSpPr/>
          <p:nvPr/>
        </p:nvSpPr>
        <p:spPr>
          <a:xfrm>
            <a:off x="4503397" y="53720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319B4315-5DF3-4697-A468-304BA8B2D1F4}"/>
              </a:ext>
            </a:extLst>
          </p:cNvPr>
          <p:cNvSpPr/>
          <p:nvPr/>
        </p:nvSpPr>
        <p:spPr>
          <a:xfrm>
            <a:off x="4910764" y="54235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FFF5E47-D77D-42D8-BD9F-43FA6A208F85}"/>
              </a:ext>
            </a:extLst>
          </p:cNvPr>
          <p:cNvSpPr/>
          <p:nvPr/>
        </p:nvSpPr>
        <p:spPr>
          <a:xfrm>
            <a:off x="5040202" y="54235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60B0B35-86C0-4781-9371-B00E846558EF}"/>
              </a:ext>
            </a:extLst>
          </p:cNvPr>
          <p:cNvSpPr/>
          <p:nvPr/>
        </p:nvSpPr>
        <p:spPr>
          <a:xfrm>
            <a:off x="4910764" y="54712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4EFF25F0-7AF7-4D3A-9C18-B5AD87B85B75}"/>
              </a:ext>
            </a:extLst>
          </p:cNvPr>
          <p:cNvSpPr/>
          <p:nvPr/>
        </p:nvSpPr>
        <p:spPr>
          <a:xfrm>
            <a:off x="5040202" y="54712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35DC999-DFA6-4BDB-AB36-C561AD138B2F}"/>
              </a:ext>
            </a:extLst>
          </p:cNvPr>
          <p:cNvSpPr/>
          <p:nvPr/>
        </p:nvSpPr>
        <p:spPr>
          <a:xfrm>
            <a:off x="4910764" y="55210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D0B923F-C8E1-413C-81A2-753693B8681D}"/>
              </a:ext>
            </a:extLst>
          </p:cNvPr>
          <p:cNvSpPr/>
          <p:nvPr/>
        </p:nvSpPr>
        <p:spPr>
          <a:xfrm>
            <a:off x="5040202" y="55210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F9DA1D5-86DC-4B96-B8A6-690FF90E2035}"/>
              </a:ext>
            </a:extLst>
          </p:cNvPr>
          <p:cNvSpPr/>
          <p:nvPr/>
        </p:nvSpPr>
        <p:spPr>
          <a:xfrm>
            <a:off x="4910764" y="557464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439C0005-F25A-41DD-95CC-1F8A9B4746D3}"/>
              </a:ext>
            </a:extLst>
          </p:cNvPr>
          <p:cNvSpPr/>
          <p:nvPr/>
        </p:nvSpPr>
        <p:spPr>
          <a:xfrm>
            <a:off x="5040202" y="557464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A496962-1E6C-4A1C-BCCF-CB9AAC4C1692}"/>
              </a:ext>
            </a:extLst>
          </p:cNvPr>
          <p:cNvSpPr/>
          <p:nvPr/>
        </p:nvSpPr>
        <p:spPr>
          <a:xfrm>
            <a:off x="4910764" y="56236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A58CF69-56C9-4A99-A5BF-930A0114568A}"/>
              </a:ext>
            </a:extLst>
          </p:cNvPr>
          <p:cNvSpPr/>
          <p:nvPr/>
        </p:nvSpPr>
        <p:spPr>
          <a:xfrm>
            <a:off x="5040202" y="56236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1255335-A863-4580-B5EA-0D73F26A2F29}"/>
              </a:ext>
            </a:extLst>
          </p:cNvPr>
          <p:cNvSpPr/>
          <p:nvPr/>
        </p:nvSpPr>
        <p:spPr>
          <a:xfrm>
            <a:off x="4642617" y="54292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C03CF110-4390-4FE5-8ADF-B84C3E332B91}"/>
              </a:ext>
            </a:extLst>
          </p:cNvPr>
          <p:cNvSpPr/>
          <p:nvPr/>
        </p:nvSpPr>
        <p:spPr>
          <a:xfrm>
            <a:off x="4772055" y="54292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A3CF450-255C-4CE8-94FA-C45992CA5ED1}"/>
              </a:ext>
            </a:extLst>
          </p:cNvPr>
          <p:cNvSpPr/>
          <p:nvPr/>
        </p:nvSpPr>
        <p:spPr>
          <a:xfrm>
            <a:off x="4642617" y="54769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6513886-372B-4457-8C3A-5993F83931AC}"/>
              </a:ext>
            </a:extLst>
          </p:cNvPr>
          <p:cNvSpPr/>
          <p:nvPr/>
        </p:nvSpPr>
        <p:spPr>
          <a:xfrm>
            <a:off x="4772055" y="54769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866B908-6F8A-46AD-921E-14B62FAC41C2}"/>
              </a:ext>
            </a:extLst>
          </p:cNvPr>
          <p:cNvSpPr/>
          <p:nvPr/>
        </p:nvSpPr>
        <p:spPr>
          <a:xfrm>
            <a:off x="4642617" y="55267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FA3F752-A3D1-4312-A166-00992A4F57A6}"/>
              </a:ext>
            </a:extLst>
          </p:cNvPr>
          <p:cNvSpPr/>
          <p:nvPr/>
        </p:nvSpPr>
        <p:spPr>
          <a:xfrm>
            <a:off x="4772055" y="55267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5B188B82-E2CE-4566-976F-CEAFDD3C64FF}"/>
              </a:ext>
            </a:extLst>
          </p:cNvPr>
          <p:cNvSpPr/>
          <p:nvPr/>
        </p:nvSpPr>
        <p:spPr>
          <a:xfrm>
            <a:off x="4642617" y="558028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28E5B07-BD40-4B13-9AC3-F87B02173984}"/>
              </a:ext>
            </a:extLst>
          </p:cNvPr>
          <p:cNvSpPr/>
          <p:nvPr/>
        </p:nvSpPr>
        <p:spPr>
          <a:xfrm>
            <a:off x="4772055" y="558028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C9DD2F9-DF30-4A90-B7B3-D1E99A907EC8}"/>
              </a:ext>
            </a:extLst>
          </p:cNvPr>
          <p:cNvSpPr/>
          <p:nvPr/>
        </p:nvSpPr>
        <p:spPr>
          <a:xfrm>
            <a:off x="4642617" y="56293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2F2D061D-4E06-44B5-861B-8BB1C76A89A8}"/>
              </a:ext>
            </a:extLst>
          </p:cNvPr>
          <p:cNvSpPr/>
          <p:nvPr/>
        </p:nvSpPr>
        <p:spPr>
          <a:xfrm>
            <a:off x="4772055" y="56293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7BCFA388-2C58-4086-8628-1320EFA3C8D8}"/>
              </a:ext>
            </a:extLst>
          </p:cNvPr>
          <p:cNvSpPr/>
          <p:nvPr/>
        </p:nvSpPr>
        <p:spPr>
          <a:xfrm>
            <a:off x="4373040" y="542924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BE9D0EF-014A-40AC-8F61-E9C72DC68AA2}"/>
              </a:ext>
            </a:extLst>
          </p:cNvPr>
          <p:cNvSpPr/>
          <p:nvPr/>
        </p:nvSpPr>
        <p:spPr>
          <a:xfrm>
            <a:off x="4502478" y="542924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13C29F7E-58FA-4025-94BE-FA84C02F38C0}"/>
              </a:ext>
            </a:extLst>
          </p:cNvPr>
          <p:cNvSpPr/>
          <p:nvPr/>
        </p:nvSpPr>
        <p:spPr>
          <a:xfrm>
            <a:off x="4373040" y="54769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7134F650-137E-4981-9B25-8344B4FAE2BA}"/>
              </a:ext>
            </a:extLst>
          </p:cNvPr>
          <p:cNvSpPr/>
          <p:nvPr/>
        </p:nvSpPr>
        <p:spPr>
          <a:xfrm>
            <a:off x="4502478" y="54769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D1320A1-0E41-4E4E-9863-6E35467580F1}"/>
              </a:ext>
            </a:extLst>
          </p:cNvPr>
          <p:cNvSpPr/>
          <p:nvPr/>
        </p:nvSpPr>
        <p:spPr>
          <a:xfrm>
            <a:off x="4373040" y="55267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5E4C2CA-C76C-4ED2-B9BB-0B15BE0A1F2D}"/>
              </a:ext>
            </a:extLst>
          </p:cNvPr>
          <p:cNvSpPr/>
          <p:nvPr/>
        </p:nvSpPr>
        <p:spPr>
          <a:xfrm>
            <a:off x="4502478" y="55267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E7A8C10A-0C90-4186-8A96-5EC1EC79FCA5}"/>
              </a:ext>
            </a:extLst>
          </p:cNvPr>
          <p:cNvSpPr/>
          <p:nvPr/>
        </p:nvSpPr>
        <p:spPr>
          <a:xfrm>
            <a:off x="4373040" y="558028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FD90AD6-A63D-488D-8B7B-9E0A310DAE71}"/>
              </a:ext>
            </a:extLst>
          </p:cNvPr>
          <p:cNvSpPr/>
          <p:nvPr/>
        </p:nvSpPr>
        <p:spPr>
          <a:xfrm>
            <a:off x="4502478" y="558028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3CC85782-BF6F-4B26-B013-D6998EC5930A}"/>
              </a:ext>
            </a:extLst>
          </p:cNvPr>
          <p:cNvSpPr/>
          <p:nvPr/>
        </p:nvSpPr>
        <p:spPr>
          <a:xfrm>
            <a:off x="4373040" y="56293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196E190-A68E-4111-B74A-9636D3019278}"/>
              </a:ext>
            </a:extLst>
          </p:cNvPr>
          <p:cNvSpPr/>
          <p:nvPr/>
        </p:nvSpPr>
        <p:spPr>
          <a:xfrm>
            <a:off x="4502478" y="56293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3C174A9-4F2B-4387-9F76-69E004243132}"/>
              </a:ext>
            </a:extLst>
          </p:cNvPr>
          <p:cNvSpPr/>
          <p:nvPr/>
        </p:nvSpPr>
        <p:spPr>
          <a:xfrm>
            <a:off x="4910764" y="56783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A5BBA70-D351-41DE-A03E-EE6CB05FA9B8}"/>
              </a:ext>
            </a:extLst>
          </p:cNvPr>
          <p:cNvSpPr/>
          <p:nvPr/>
        </p:nvSpPr>
        <p:spPr>
          <a:xfrm>
            <a:off x="5040202" y="56783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2A8A7701-C0E1-4D63-A5BD-3412DA74A3D9}"/>
              </a:ext>
            </a:extLst>
          </p:cNvPr>
          <p:cNvSpPr/>
          <p:nvPr/>
        </p:nvSpPr>
        <p:spPr>
          <a:xfrm>
            <a:off x="4910764" y="57260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1A54F51-7395-40BB-B799-C2873383A11D}"/>
              </a:ext>
            </a:extLst>
          </p:cNvPr>
          <p:cNvSpPr/>
          <p:nvPr/>
        </p:nvSpPr>
        <p:spPr>
          <a:xfrm>
            <a:off x="5040202" y="57260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55DB9CC0-03C6-40AD-B060-F88C44140550}"/>
              </a:ext>
            </a:extLst>
          </p:cNvPr>
          <p:cNvSpPr/>
          <p:nvPr/>
        </p:nvSpPr>
        <p:spPr>
          <a:xfrm>
            <a:off x="4910764" y="57757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0375D4C9-9A29-4719-AB1D-6AF57C7E1A26}"/>
              </a:ext>
            </a:extLst>
          </p:cNvPr>
          <p:cNvSpPr/>
          <p:nvPr/>
        </p:nvSpPr>
        <p:spPr>
          <a:xfrm>
            <a:off x="5040202" y="57757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3FAB0C3-9FAD-4084-AAFD-3C0E53EF92E0}"/>
              </a:ext>
            </a:extLst>
          </p:cNvPr>
          <p:cNvSpPr/>
          <p:nvPr/>
        </p:nvSpPr>
        <p:spPr>
          <a:xfrm>
            <a:off x="4910764" y="582937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BD9DB63-3C3F-4EDC-810E-F46DD14185C0}"/>
              </a:ext>
            </a:extLst>
          </p:cNvPr>
          <p:cNvSpPr/>
          <p:nvPr/>
        </p:nvSpPr>
        <p:spPr>
          <a:xfrm>
            <a:off x="5040202" y="582937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B07DD08-D300-4CDE-8D04-BE2D807F61A9}"/>
              </a:ext>
            </a:extLst>
          </p:cNvPr>
          <p:cNvSpPr/>
          <p:nvPr/>
        </p:nvSpPr>
        <p:spPr>
          <a:xfrm>
            <a:off x="4910764" y="58784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584644C4-3673-4F51-8403-3DD2E73DCD03}"/>
              </a:ext>
            </a:extLst>
          </p:cNvPr>
          <p:cNvSpPr/>
          <p:nvPr/>
        </p:nvSpPr>
        <p:spPr>
          <a:xfrm>
            <a:off x="5040202" y="58784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9E97F68-2F05-4115-80B4-1BDE56C9589B}"/>
              </a:ext>
            </a:extLst>
          </p:cNvPr>
          <p:cNvSpPr/>
          <p:nvPr/>
        </p:nvSpPr>
        <p:spPr>
          <a:xfrm>
            <a:off x="4642617" y="56839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9292AFEE-9BF0-4466-8F34-0C22EF6A2720}"/>
              </a:ext>
            </a:extLst>
          </p:cNvPr>
          <p:cNvSpPr/>
          <p:nvPr/>
        </p:nvSpPr>
        <p:spPr>
          <a:xfrm>
            <a:off x="4772055" y="56839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701C5E8C-CA1C-489A-A320-A14279F95D10}"/>
              </a:ext>
            </a:extLst>
          </p:cNvPr>
          <p:cNvSpPr/>
          <p:nvPr/>
        </p:nvSpPr>
        <p:spPr>
          <a:xfrm>
            <a:off x="4642617" y="57316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45A79FA-A9F9-43A1-8DFA-878EA5745BB9}"/>
              </a:ext>
            </a:extLst>
          </p:cNvPr>
          <p:cNvSpPr/>
          <p:nvPr/>
        </p:nvSpPr>
        <p:spPr>
          <a:xfrm>
            <a:off x="4772055" y="57316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3BA5842-B92A-4865-B055-D79AC71D79B4}"/>
              </a:ext>
            </a:extLst>
          </p:cNvPr>
          <p:cNvSpPr/>
          <p:nvPr/>
        </p:nvSpPr>
        <p:spPr>
          <a:xfrm>
            <a:off x="4642617" y="57814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7581A33C-8270-41C7-ADA8-812AEA1E0780}"/>
              </a:ext>
            </a:extLst>
          </p:cNvPr>
          <p:cNvSpPr/>
          <p:nvPr/>
        </p:nvSpPr>
        <p:spPr>
          <a:xfrm>
            <a:off x="4772055" y="57814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7D38E9E7-7645-4274-AADD-4910C5627FEA}"/>
              </a:ext>
            </a:extLst>
          </p:cNvPr>
          <p:cNvSpPr/>
          <p:nvPr/>
        </p:nvSpPr>
        <p:spPr>
          <a:xfrm>
            <a:off x="4642617" y="58350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99E6F602-8E21-44DB-AE22-916353A112D6}"/>
              </a:ext>
            </a:extLst>
          </p:cNvPr>
          <p:cNvSpPr/>
          <p:nvPr/>
        </p:nvSpPr>
        <p:spPr>
          <a:xfrm>
            <a:off x="4772055" y="58350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6F2A2731-7EF1-43C0-8B9E-0F57FA5A809C}"/>
              </a:ext>
            </a:extLst>
          </p:cNvPr>
          <p:cNvSpPr/>
          <p:nvPr/>
        </p:nvSpPr>
        <p:spPr>
          <a:xfrm>
            <a:off x="4642617" y="58840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8E990A3A-6095-4A64-8197-894C5A62E85B}"/>
              </a:ext>
            </a:extLst>
          </p:cNvPr>
          <p:cNvSpPr/>
          <p:nvPr/>
        </p:nvSpPr>
        <p:spPr>
          <a:xfrm>
            <a:off x="4772055" y="58840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AD1B5EE-4227-462B-8D90-A97255C8A8BB}"/>
              </a:ext>
            </a:extLst>
          </p:cNvPr>
          <p:cNvSpPr/>
          <p:nvPr/>
        </p:nvSpPr>
        <p:spPr>
          <a:xfrm>
            <a:off x="4373040" y="568397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257270C-767C-4643-81A7-7797C3773673}"/>
              </a:ext>
            </a:extLst>
          </p:cNvPr>
          <p:cNvSpPr/>
          <p:nvPr/>
        </p:nvSpPr>
        <p:spPr>
          <a:xfrm>
            <a:off x="4502478" y="568397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685D3152-2036-4CA6-AE76-3EAEE2D76374}"/>
              </a:ext>
            </a:extLst>
          </p:cNvPr>
          <p:cNvSpPr/>
          <p:nvPr/>
        </p:nvSpPr>
        <p:spPr>
          <a:xfrm>
            <a:off x="4373040" y="57316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D37C9514-8985-4650-A0DB-5456F01ECC6A}"/>
              </a:ext>
            </a:extLst>
          </p:cNvPr>
          <p:cNvSpPr/>
          <p:nvPr/>
        </p:nvSpPr>
        <p:spPr>
          <a:xfrm>
            <a:off x="4502478" y="57316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9B40C4E-673B-4A66-886E-34E397CD51F2}"/>
              </a:ext>
            </a:extLst>
          </p:cNvPr>
          <p:cNvSpPr/>
          <p:nvPr/>
        </p:nvSpPr>
        <p:spPr>
          <a:xfrm>
            <a:off x="4373040" y="57814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651763C0-20A6-4A1A-871E-D0CB50593DF8}"/>
              </a:ext>
            </a:extLst>
          </p:cNvPr>
          <p:cNvSpPr/>
          <p:nvPr/>
        </p:nvSpPr>
        <p:spPr>
          <a:xfrm>
            <a:off x="4502478" y="57814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ADE4207-3491-4D99-9C89-B66D64ABE35B}"/>
              </a:ext>
            </a:extLst>
          </p:cNvPr>
          <p:cNvSpPr/>
          <p:nvPr/>
        </p:nvSpPr>
        <p:spPr>
          <a:xfrm>
            <a:off x="4373040" y="583502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F8902812-DC00-4DDC-8A6B-39C5B9A92473}"/>
              </a:ext>
            </a:extLst>
          </p:cNvPr>
          <p:cNvSpPr/>
          <p:nvPr/>
        </p:nvSpPr>
        <p:spPr>
          <a:xfrm>
            <a:off x="4502478" y="583501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54400BAF-3CE8-436D-8E67-0E2069C5A261}"/>
              </a:ext>
            </a:extLst>
          </p:cNvPr>
          <p:cNvSpPr/>
          <p:nvPr/>
        </p:nvSpPr>
        <p:spPr>
          <a:xfrm>
            <a:off x="4373040" y="58840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F6C05AF1-11F0-4493-88EF-A79E512F85C5}"/>
              </a:ext>
            </a:extLst>
          </p:cNvPr>
          <p:cNvSpPr/>
          <p:nvPr/>
        </p:nvSpPr>
        <p:spPr>
          <a:xfrm>
            <a:off x="4502478" y="58840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D4BA855-183E-4DC6-BA30-3BADE267D469}"/>
              </a:ext>
            </a:extLst>
          </p:cNvPr>
          <p:cNvSpPr/>
          <p:nvPr/>
        </p:nvSpPr>
        <p:spPr>
          <a:xfrm>
            <a:off x="4909845" y="59281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2B7806B-5778-495D-B06A-0A1322B9C7BE}"/>
              </a:ext>
            </a:extLst>
          </p:cNvPr>
          <p:cNvSpPr/>
          <p:nvPr/>
        </p:nvSpPr>
        <p:spPr>
          <a:xfrm>
            <a:off x="5039283" y="59281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5542C0F-9855-4DEA-9330-C0860AF0A0E8}"/>
              </a:ext>
            </a:extLst>
          </p:cNvPr>
          <p:cNvSpPr/>
          <p:nvPr/>
        </p:nvSpPr>
        <p:spPr>
          <a:xfrm>
            <a:off x="4909845" y="59758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FDEDA76C-CCAB-445C-A8F7-652F1AC7D34A}"/>
              </a:ext>
            </a:extLst>
          </p:cNvPr>
          <p:cNvSpPr/>
          <p:nvPr/>
        </p:nvSpPr>
        <p:spPr>
          <a:xfrm>
            <a:off x="5039283" y="59758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F3F929B-4775-4FF1-8D59-FC04DE0710B1}"/>
              </a:ext>
            </a:extLst>
          </p:cNvPr>
          <p:cNvSpPr/>
          <p:nvPr/>
        </p:nvSpPr>
        <p:spPr>
          <a:xfrm>
            <a:off x="4909845" y="60256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EDD1B274-CE88-4706-8232-B88337BF8193}"/>
              </a:ext>
            </a:extLst>
          </p:cNvPr>
          <p:cNvSpPr/>
          <p:nvPr/>
        </p:nvSpPr>
        <p:spPr>
          <a:xfrm>
            <a:off x="5039283" y="60256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3B6931E6-BE61-42A1-AD27-10B216CAD4BC}"/>
              </a:ext>
            </a:extLst>
          </p:cNvPr>
          <p:cNvSpPr/>
          <p:nvPr/>
        </p:nvSpPr>
        <p:spPr>
          <a:xfrm>
            <a:off x="4909845" y="607924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2EBB0BA1-5BDD-490D-ACF5-FBA1F77FE800}"/>
              </a:ext>
            </a:extLst>
          </p:cNvPr>
          <p:cNvSpPr/>
          <p:nvPr/>
        </p:nvSpPr>
        <p:spPr>
          <a:xfrm>
            <a:off x="5039283" y="607924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CB38F89C-A5FD-46D7-BB9E-DD66EB4B7D9F}"/>
              </a:ext>
            </a:extLst>
          </p:cNvPr>
          <p:cNvSpPr/>
          <p:nvPr/>
        </p:nvSpPr>
        <p:spPr>
          <a:xfrm>
            <a:off x="4909845" y="61282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AFC21E73-5DB4-4709-B63E-26A1091EBD6E}"/>
              </a:ext>
            </a:extLst>
          </p:cNvPr>
          <p:cNvSpPr/>
          <p:nvPr/>
        </p:nvSpPr>
        <p:spPr>
          <a:xfrm>
            <a:off x="5039283" y="61282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BA26437E-C211-4056-8C0E-19C0C133BBE6}"/>
              </a:ext>
            </a:extLst>
          </p:cNvPr>
          <p:cNvSpPr/>
          <p:nvPr/>
        </p:nvSpPr>
        <p:spPr>
          <a:xfrm>
            <a:off x="4641698" y="59338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1B686B3A-D361-4B56-B44D-A92C16CA7A30}"/>
              </a:ext>
            </a:extLst>
          </p:cNvPr>
          <p:cNvSpPr/>
          <p:nvPr/>
        </p:nvSpPr>
        <p:spPr>
          <a:xfrm>
            <a:off x="4771136" y="59338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3C8C387-EC33-4734-B9F6-43BC279323FE}"/>
              </a:ext>
            </a:extLst>
          </p:cNvPr>
          <p:cNvSpPr/>
          <p:nvPr/>
        </p:nvSpPr>
        <p:spPr>
          <a:xfrm>
            <a:off x="4641698" y="59815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2D8869D7-B5E3-4753-A8EF-C2D245B472CF}"/>
              </a:ext>
            </a:extLst>
          </p:cNvPr>
          <p:cNvSpPr/>
          <p:nvPr/>
        </p:nvSpPr>
        <p:spPr>
          <a:xfrm>
            <a:off x="4771136" y="59815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AEFAB73-061C-4D78-A15E-5D1F23DA26F5}"/>
              </a:ext>
            </a:extLst>
          </p:cNvPr>
          <p:cNvSpPr/>
          <p:nvPr/>
        </p:nvSpPr>
        <p:spPr>
          <a:xfrm>
            <a:off x="4641698" y="60313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18DB112E-BCF1-49C4-A76F-E4AF8520489E}"/>
              </a:ext>
            </a:extLst>
          </p:cNvPr>
          <p:cNvSpPr/>
          <p:nvPr/>
        </p:nvSpPr>
        <p:spPr>
          <a:xfrm>
            <a:off x="4771136" y="60313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F0CF3E0A-E5D5-4B9E-B5F2-D8F99EC5547D}"/>
              </a:ext>
            </a:extLst>
          </p:cNvPr>
          <p:cNvSpPr/>
          <p:nvPr/>
        </p:nvSpPr>
        <p:spPr>
          <a:xfrm>
            <a:off x="4641698" y="608488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B05743B-7CD6-47AA-8049-C2E7D453FCDB}"/>
              </a:ext>
            </a:extLst>
          </p:cNvPr>
          <p:cNvSpPr/>
          <p:nvPr/>
        </p:nvSpPr>
        <p:spPr>
          <a:xfrm>
            <a:off x="4771136" y="608488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A6415B3D-99BD-4191-A00A-3160A121BE7A}"/>
              </a:ext>
            </a:extLst>
          </p:cNvPr>
          <p:cNvSpPr/>
          <p:nvPr/>
        </p:nvSpPr>
        <p:spPr>
          <a:xfrm>
            <a:off x="4641698" y="61339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2595BDAD-604D-406E-BBD7-10B83A7F4901}"/>
              </a:ext>
            </a:extLst>
          </p:cNvPr>
          <p:cNvSpPr/>
          <p:nvPr/>
        </p:nvSpPr>
        <p:spPr>
          <a:xfrm>
            <a:off x="4771136" y="61339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12735012-7E8C-4EEB-B06E-3ACC023EFB3A}"/>
              </a:ext>
            </a:extLst>
          </p:cNvPr>
          <p:cNvSpPr/>
          <p:nvPr/>
        </p:nvSpPr>
        <p:spPr>
          <a:xfrm>
            <a:off x="4372121" y="593384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2BDBE97-D4D0-4EA0-9471-50542C40AD32}"/>
              </a:ext>
            </a:extLst>
          </p:cNvPr>
          <p:cNvSpPr/>
          <p:nvPr/>
        </p:nvSpPr>
        <p:spPr>
          <a:xfrm>
            <a:off x="4501559" y="593384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ED5AF79A-9C91-4BC2-98D9-0078F41A9E1F}"/>
              </a:ext>
            </a:extLst>
          </p:cNvPr>
          <p:cNvSpPr/>
          <p:nvPr/>
        </p:nvSpPr>
        <p:spPr>
          <a:xfrm>
            <a:off x="4372121" y="59815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11FBBDE-3D47-4C58-B044-0754618AFAEF}"/>
              </a:ext>
            </a:extLst>
          </p:cNvPr>
          <p:cNvSpPr/>
          <p:nvPr/>
        </p:nvSpPr>
        <p:spPr>
          <a:xfrm>
            <a:off x="4501559" y="59815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EB19529B-D96A-4BE0-9A61-47AE73FD5D64}"/>
              </a:ext>
            </a:extLst>
          </p:cNvPr>
          <p:cNvSpPr/>
          <p:nvPr/>
        </p:nvSpPr>
        <p:spPr>
          <a:xfrm>
            <a:off x="4372121" y="60313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AA6A1D31-4944-4036-AF1B-591294E530FC}"/>
              </a:ext>
            </a:extLst>
          </p:cNvPr>
          <p:cNvSpPr/>
          <p:nvPr/>
        </p:nvSpPr>
        <p:spPr>
          <a:xfrm>
            <a:off x="4501559" y="60313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24952F40-8AC9-40D2-8794-6F8B267A9371}"/>
              </a:ext>
            </a:extLst>
          </p:cNvPr>
          <p:cNvSpPr/>
          <p:nvPr/>
        </p:nvSpPr>
        <p:spPr>
          <a:xfrm>
            <a:off x="4372121" y="608488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A69ABC4-49E2-46E3-8A98-B9A8F9FE0482}"/>
              </a:ext>
            </a:extLst>
          </p:cNvPr>
          <p:cNvSpPr/>
          <p:nvPr/>
        </p:nvSpPr>
        <p:spPr>
          <a:xfrm>
            <a:off x="4501559" y="608488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14C69213-72FC-4E6C-9FF4-4A1B05EC922B}"/>
              </a:ext>
            </a:extLst>
          </p:cNvPr>
          <p:cNvSpPr/>
          <p:nvPr/>
        </p:nvSpPr>
        <p:spPr>
          <a:xfrm>
            <a:off x="4372121" y="61339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94AC73BE-399C-4A0B-A6DC-7B0D79FCF1DA}"/>
              </a:ext>
            </a:extLst>
          </p:cNvPr>
          <p:cNvSpPr/>
          <p:nvPr/>
        </p:nvSpPr>
        <p:spPr>
          <a:xfrm>
            <a:off x="4501559" y="61339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29E80E19-3C93-494B-BE86-00D2777B503E}"/>
              </a:ext>
            </a:extLst>
          </p:cNvPr>
          <p:cNvSpPr/>
          <p:nvPr/>
        </p:nvSpPr>
        <p:spPr>
          <a:xfrm>
            <a:off x="4910764" y="618248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2915CC1F-B801-4CC6-A75E-071DD899C774}"/>
              </a:ext>
            </a:extLst>
          </p:cNvPr>
          <p:cNvSpPr/>
          <p:nvPr/>
        </p:nvSpPr>
        <p:spPr>
          <a:xfrm>
            <a:off x="5040202" y="618248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B74E9B8B-43E3-4C1B-AE2D-6F8E997DD13D}"/>
              </a:ext>
            </a:extLst>
          </p:cNvPr>
          <p:cNvSpPr/>
          <p:nvPr/>
        </p:nvSpPr>
        <p:spPr>
          <a:xfrm>
            <a:off x="4910764" y="623018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D13B712C-74AC-4A6D-A111-577CC48E1A5C}"/>
              </a:ext>
            </a:extLst>
          </p:cNvPr>
          <p:cNvSpPr/>
          <p:nvPr/>
        </p:nvSpPr>
        <p:spPr>
          <a:xfrm>
            <a:off x="5040202" y="623018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3A5E7B7D-FEFA-4A30-9F06-D6F00F18B6F5}"/>
              </a:ext>
            </a:extLst>
          </p:cNvPr>
          <p:cNvSpPr/>
          <p:nvPr/>
        </p:nvSpPr>
        <p:spPr>
          <a:xfrm>
            <a:off x="4910764" y="627995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94510A45-CADD-4155-8D1F-792C0C595026}"/>
              </a:ext>
            </a:extLst>
          </p:cNvPr>
          <p:cNvSpPr/>
          <p:nvPr/>
        </p:nvSpPr>
        <p:spPr>
          <a:xfrm>
            <a:off x="5040202" y="627995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D3933845-A60B-4A0A-AE01-5943BFCA5C68}"/>
              </a:ext>
            </a:extLst>
          </p:cNvPr>
          <p:cNvSpPr/>
          <p:nvPr/>
        </p:nvSpPr>
        <p:spPr>
          <a:xfrm>
            <a:off x="4910764" y="633353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EB120B-FFB3-47EC-B9A2-CC02E5F8D2D7}"/>
              </a:ext>
            </a:extLst>
          </p:cNvPr>
          <p:cNvSpPr/>
          <p:nvPr/>
        </p:nvSpPr>
        <p:spPr>
          <a:xfrm>
            <a:off x="5040202" y="633353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EA6E644-C783-43CD-AC1F-E9945A052992}"/>
              </a:ext>
            </a:extLst>
          </p:cNvPr>
          <p:cNvSpPr/>
          <p:nvPr/>
        </p:nvSpPr>
        <p:spPr>
          <a:xfrm>
            <a:off x="4910764" y="638258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332E240C-1567-4EF3-B508-D378081F87BF}"/>
              </a:ext>
            </a:extLst>
          </p:cNvPr>
          <p:cNvSpPr/>
          <p:nvPr/>
        </p:nvSpPr>
        <p:spPr>
          <a:xfrm>
            <a:off x="5040202" y="638258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9828CAA0-1B2B-4A0F-ACF3-FF1ED657E057}"/>
              </a:ext>
            </a:extLst>
          </p:cNvPr>
          <p:cNvSpPr/>
          <p:nvPr/>
        </p:nvSpPr>
        <p:spPr>
          <a:xfrm>
            <a:off x="4642617" y="61881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0E2EB3AA-7676-4735-9264-A5F3021CAD8B}"/>
              </a:ext>
            </a:extLst>
          </p:cNvPr>
          <p:cNvSpPr/>
          <p:nvPr/>
        </p:nvSpPr>
        <p:spPr>
          <a:xfrm>
            <a:off x="4772055" y="61881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2E4A2CC-588E-4448-85B0-E76D1175A1FB}"/>
              </a:ext>
            </a:extLst>
          </p:cNvPr>
          <p:cNvSpPr/>
          <p:nvPr/>
        </p:nvSpPr>
        <p:spPr>
          <a:xfrm>
            <a:off x="4642617" y="62358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FB71FE66-3943-443E-B691-F32E08E25B3B}"/>
              </a:ext>
            </a:extLst>
          </p:cNvPr>
          <p:cNvSpPr/>
          <p:nvPr/>
        </p:nvSpPr>
        <p:spPr>
          <a:xfrm>
            <a:off x="4772055" y="62358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D2B3BE6D-B9BA-4726-9DF5-7A8547F60635}"/>
              </a:ext>
            </a:extLst>
          </p:cNvPr>
          <p:cNvSpPr/>
          <p:nvPr/>
        </p:nvSpPr>
        <p:spPr>
          <a:xfrm>
            <a:off x="4642617" y="62855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74DC599B-BBCE-400E-9967-6463073F10DA}"/>
              </a:ext>
            </a:extLst>
          </p:cNvPr>
          <p:cNvSpPr/>
          <p:nvPr/>
        </p:nvSpPr>
        <p:spPr>
          <a:xfrm>
            <a:off x="4772055" y="62855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19C93AC1-855D-4D9F-A9AC-81FED0202965}"/>
              </a:ext>
            </a:extLst>
          </p:cNvPr>
          <p:cNvSpPr/>
          <p:nvPr/>
        </p:nvSpPr>
        <p:spPr>
          <a:xfrm>
            <a:off x="4642617" y="633917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FCE5E7FB-63B7-4393-B23D-6E6EBF6CEBCA}"/>
              </a:ext>
            </a:extLst>
          </p:cNvPr>
          <p:cNvSpPr/>
          <p:nvPr/>
        </p:nvSpPr>
        <p:spPr>
          <a:xfrm>
            <a:off x="4772055" y="633917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CC25124B-1188-4D0A-9B85-32707B7720EA}"/>
              </a:ext>
            </a:extLst>
          </p:cNvPr>
          <p:cNvSpPr/>
          <p:nvPr/>
        </p:nvSpPr>
        <p:spPr>
          <a:xfrm>
            <a:off x="4642617" y="63882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A5A60C54-223B-4A80-B76B-7E4DEFAB6FA4}"/>
              </a:ext>
            </a:extLst>
          </p:cNvPr>
          <p:cNvSpPr/>
          <p:nvPr/>
        </p:nvSpPr>
        <p:spPr>
          <a:xfrm>
            <a:off x="4772055" y="63882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D3482404-5D9D-4094-8057-8D043FBF9F7A}"/>
              </a:ext>
            </a:extLst>
          </p:cNvPr>
          <p:cNvSpPr/>
          <p:nvPr/>
        </p:nvSpPr>
        <p:spPr>
          <a:xfrm>
            <a:off x="4373040" y="618813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1A391FE4-3318-4395-BD65-59ACC760192B}"/>
              </a:ext>
            </a:extLst>
          </p:cNvPr>
          <p:cNvSpPr/>
          <p:nvPr/>
        </p:nvSpPr>
        <p:spPr>
          <a:xfrm>
            <a:off x="4502478" y="618813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D82E4C2F-75B7-4BD1-BD35-F5FD0EF7EEC2}"/>
              </a:ext>
            </a:extLst>
          </p:cNvPr>
          <p:cNvSpPr/>
          <p:nvPr/>
        </p:nvSpPr>
        <p:spPr>
          <a:xfrm>
            <a:off x="4373040" y="62358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DC3D5143-B427-44C1-852D-28BBF2F092AC}"/>
              </a:ext>
            </a:extLst>
          </p:cNvPr>
          <p:cNvSpPr/>
          <p:nvPr/>
        </p:nvSpPr>
        <p:spPr>
          <a:xfrm>
            <a:off x="4502478" y="62358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3AFD4167-FC93-4AC3-A753-2F6AF8B530F5}"/>
              </a:ext>
            </a:extLst>
          </p:cNvPr>
          <p:cNvSpPr/>
          <p:nvPr/>
        </p:nvSpPr>
        <p:spPr>
          <a:xfrm>
            <a:off x="4373040" y="62855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DA00A6A-6F50-4185-B422-A540940CBAEF}"/>
              </a:ext>
            </a:extLst>
          </p:cNvPr>
          <p:cNvSpPr/>
          <p:nvPr/>
        </p:nvSpPr>
        <p:spPr>
          <a:xfrm>
            <a:off x="4502478" y="62855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B292E5DD-4929-4E74-A919-7AA7EBE62837}"/>
              </a:ext>
            </a:extLst>
          </p:cNvPr>
          <p:cNvSpPr/>
          <p:nvPr/>
        </p:nvSpPr>
        <p:spPr>
          <a:xfrm>
            <a:off x="4373040" y="633917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210E2510-24A7-438C-B6D6-1179CCDBD456}"/>
              </a:ext>
            </a:extLst>
          </p:cNvPr>
          <p:cNvSpPr/>
          <p:nvPr/>
        </p:nvSpPr>
        <p:spPr>
          <a:xfrm>
            <a:off x="4502478" y="633917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991C7EF2-3549-403D-8884-3F1074A2D92B}"/>
              </a:ext>
            </a:extLst>
          </p:cNvPr>
          <p:cNvSpPr/>
          <p:nvPr/>
        </p:nvSpPr>
        <p:spPr>
          <a:xfrm>
            <a:off x="4373040" y="63882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1794E16B-0859-43EA-83FD-487CEBC5A096}"/>
              </a:ext>
            </a:extLst>
          </p:cNvPr>
          <p:cNvSpPr/>
          <p:nvPr/>
        </p:nvSpPr>
        <p:spPr>
          <a:xfrm>
            <a:off x="4502478" y="63882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82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450104" y="1101013"/>
            <a:ext cx="3626378" cy="2746546"/>
          </a:xfrm>
          <a:prstGeom prst="wedgeEllipseCallout">
            <a:avLst>
              <a:gd name="adj1" fmla="val 64710"/>
              <a:gd name="adj2" fmla="val 128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0.312 is </a:t>
            </a:r>
            <a:r>
              <a:rPr lang="en-GB" sz="3200" b="1" dirty="0">
                <a:solidFill>
                  <a:srgbClr val="002060"/>
                </a:solidFill>
              </a:rPr>
              <a:t>equivalent to </a:t>
            </a:r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312 </a:t>
            </a:r>
            <a:r>
              <a:rPr lang="en-GB" sz="3200" b="1" dirty="0">
                <a:solidFill>
                  <a:srgbClr val="002060"/>
                </a:solidFill>
              </a:rPr>
              <a:t>thousandths!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2C8A3-8D5E-4A70-8C9A-29F10251D723}"/>
              </a:ext>
            </a:extLst>
          </p:cNvPr>
          <p:cNvSpPr/>
          <p:nvPr/>
        </p:nvSpPr>
        <p:spPr>
          <a:xfrm>
            <a:off x="107540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F20CE-1A23-4527-9D81-FACB2614FEB0}"/>
              </a:ext>
            </a:extLst>
          </p:cNvPr>
          <p:cNvSpPr/>
          <p:nvPr/>
        </p:nvSpPr>
        <p:spPr>
          <a:xfrm>
            <a:off x="134433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C805F-40C6-4BAA-A6BB-336CC461A92F}"/>
              </a:ext>
            </a:extLst>
          </p:cNvPr>
          <p:cNvSpPr/>
          <p:nvPr/>
        </p:nvSpPr>
        <p:spPr>
          <a:xfrm>
            <a:off x="1613260" y="3903214"/>
            <a:ext cx="274734" cy="25367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F4C11-D729-449B-B31E-1A422F486D8B}"/>
              </a:ext>
            </a:extLst>
          </p:cNvPr>
          <p:cNvSpPr/>
          <p:nvPr/>
        </p:nvSpPr>
        <p:spPr>
          <a:xfrm>
            <a:off x="188219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7AAB8-DFE2-4150-B4AC-FE9F1608DC3E}"/>
              </a:ext>
            </a:extLst>
          </p:cNvPr>
          <p:cNvSpPr/>
          <p:nvPr/>
        </p:nvSpPr>
        <p:spPr>
          <a:xfrm>
            <a:off x="215112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9F540-DCE8-4E93-80C3-70C33509D34B}"/>
              </a:ext>
            </a:extLst>
          </p:cNvPr>
          <p:cNvSpPr/>
          <p:nvPr/>
        </p:nvSpPr>
        <p:spPr>
          <a:xfrm>
            <a:off x="242005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707DF-1A2F-4A89-B649-EC415391F7C3}"/>
              </a:ext>
            </a:extLst>
          </p:cNvPr>
          <p:cNvSpPr/>
          <p:nvPr/>
        </p:nvSpPr>
        <p:spPr>
          <a:xfrm>
            <a:off x="268898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BCF7F8-2195-47EC-AE25-DD75043B9518}"/>
              </a:ext>
            </a:extLst>
          </p:cNvPr>
          <p:cNvSpPr/>
          <p:nvPr/>
        </p:nvSpPr>
        <p:spPr>
          <a:xfrm>
            <a:off x="295791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7C4FF-BE12-48AC-9059-61B96B40F700}"/>
              </a:ext>
            </a:extLst>
          </p:cNvPr>
          <p:cNvSpPr/>
          <p:nvPr/>
        </p:nvSpPr>
        <p:spPr>
          <a:xfrm>
            <a:off x="322684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57957-827B-4BBD-AB6A-3A531E6A1158}"/>
              </a:ext>
            </a:extLst>
          </p:cNvPr>
          <p:cNvSpPr/>
          <p:nvPr/>
        </p:nvSpPr>
        <p:spPr>
          <a:xfrm>
            <a:off x="3495770" y="3903214"/>
            <a:ext cx="274734" cy="2536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387AAB-102A-422F-8767-C3E3CF6BE7DD}"/>
              </a:ext>
            </a:extLst>
          </p:cNvPr>
          <p:cNvSpPr/>
          <p:nvPr/>
        </p:nvSpPr>
        <p:spPr>
          <a:xfrm>
            <a:off x="1882190" y="3903207"/>
            <a:ext cx="268930" cy="2426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796DAF5-F14C-4726-870C-8C6E74DC1DE8}"/>
              </a:ext>
            </a:extLst>
          </p:cNvPr>
          <p:cNvGraphicFramePr>
            <a:graphicFrameLocks noGrp="1"/>
          </p:cNvGraphicFramePr>
          <p:nvPr/>
        </p:nvGraphicFramePr>
        <p:xfrm>
          <a:off x="261258" y="1652692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822A9707-73F6-4EDA-AD9C-A1563696401B}"/>
              </a:ext>
            </a:extLst>
          </p:cNvPr>
          <p:cNvSpPr/>
          <p:nvPr/>
        </p:nvSpPr>
        <p:spPr>
          <a:xfrm>
            <a:off x="1695061" y="2191132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FB7BA4-847D-4FC3-ACA8-C916CF794CAD}"/>
              </a:ext>
            </a:extLst>
          </p:cNvPr>
          <p:cNvSpPr/>
          <p:nvPr/>
        </p:nvSpPr>
        <p:spPr>
          <a:xfrm>
            <a:off x="1679509" y="3243105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02BE3C-E2FC-4DEB-8935-D2F32F16753F}"/>
              </a:ext>
            </a:extLst>
          </p:cNvPr>
          <p:cNvSpPr/>
          <p:nvPr/>
        </p:nvSpPr>
        <p:spPr>
          <a:xfrm>
            <a:off x="1889862" y="4145843"/>
            <a:ext cx="144728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BCC88F-CD2D-435B-8ED6-F7CBE6F26C1F}"/>
              </a:ext>
            </a:extLst>
          </p:cNvPr>
          <p:cNvSpPr/>
          <p:nvPr/>
        </p:nvSpPr>
        <p:spPr>
          <a:xfrm>
            <a:off x="2019300" y="4145841"/>
            <a:ext cx="131820" cy="476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0CB3D05-693F-4A06-993B-6034D64DB656}"/>
              </a:ext>
            </a:extLst>
          </p:cNvPr>
          <p:cNvGraphicFramePr>
            <a:graphicFrameLocks noGrp="1"/>
          </p:cNvGraphicFramePr>
          <p:nvPr/>
        </p:nvGraphicFramePr>
        <p:xfrm>
          <a:off x="4373040" y="3903207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D8DA8ED-F428-409A-8C3D-4A04FDEC55AE}"/>
              </a:ext>
            </a:extLst>
          </p:cNvPr>
          <p:cNvSpPr/>
          <p:nvPr/>
        </p:nvSpPr>
        <p:spPr>
          <a:xfrm>
            <a:off x="5179566" y="414584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DDC1A5-1614-457F-876B-8873D11FD1E0}"/>
              </a:ext>
            </a:extLst>
          </p:cNvPr>
          <p:cNvSpPr/>
          <p:nvPr/>
        </p:nvSpPr>
        <p:spPr>
          <a:xfrm>
            <a:off x="5309004" y="414584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BF6D93-BFBA-40FE-911B-C24A78FE9887}"/>
              </a:ext>
            </a:extLst>
          </p:cNvPr>
          <p:cNvSpPr/>
          <p:nvPr/>
        </p:nvSpPr>
        <p:spPr>
          <a:xfrm>
            <a:off x="5179830" y="3903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996CB2-0F77-4070-A744-906B61E240EF}"/>
              </a:ext>
            </a:extLst>
          </p:cNvPr>
          <p:cNvSpPr/>
          <p:nvPr/>
        </p:nvSpPr>
        <p:spPr>
          <a:xfrm>
            <a:off x="5309268" y="3903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AA535D-FB73-402D-8B23-1679D00BFFF0}"/>
              </a:ext>
            </a:extLst>
          </p:cNvPr>
          <p:cNvSpPr/>
          <p:nvPr/>
        </p:nvSpPr>
        <p:spPr>
          <a:xfrm>
            <a:off x="5179830" y="39509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ECD834-7282-4ABA-8CB8-81084ED92119}"/>
              </a:ext>
            </a:extLst>
          </p:cNvPr>
          <p:cNvSpPr/>
          <p:nvPr/>
        </p:nvSpPr>
        <p:spPr>
          <a:xfrm>
            <a:off x="5309268" y="39509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BF74059-22E9-45A8-BA9C-BA5971392471}"/>
              </a:ext>
            </a:extLst>
          </p:cNvPr>
          <p:cNvSpPr/>
          <p:nvPr/>
        </p:nvSpPr>
        <p:spPr>
          <a:xfrm>
            <a:off x="5179830" y="40006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4A25C6-3BF9-4E61-99E1-556718B2851B}"/>
              </a:ext>
            </a:extLst>
          </p:cNvPr>
          <p:cNvSpPr/>
          <p:nvPr/>
        </p:nvSpPr>
        <p:spPr>
          <a:xfrm>
            <a:off x="5309268" y="40006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A7AD5F-55DF-4CC4-A51F-C3AB82E3C8B3}"/>
              </a:ext>
            </a:extLst>
          </p:cNvPr>
          <p:cNvSpPr/>
          <p:nvPr/>
        </p:nvSpPr>
        <p:spPr>
          <a:xfrm>
            <a:off x="5179830" y="40542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18308B-F5BE-49CD-B16A-7240CDCBBD3C}"/>
              </a:ext>
            </a:extLst>
          </p:cNvPr>
          <p:cNvSpPr/>
          <p:nvPr/>
        </p:nvSpPr>
        <p:spPr>
          <a:xfrm>
            <a:off x="5309268" y="40542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6051E8-D6A6-4948-9FD7-DBBC83B866F5}"/>
              </a:ext>
            </a:extLst>
          </p:cNvPr>
          <p:cNvSpPr/>
          <p:nvPr/>
        </p:nvSpPr>
        <p:spPr>
          <a:xfrm>
            <a:off x="5179830" y="4103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C0CEFF-B7BE-4DDB-87A8-FCD76DFAAF54}"/>
              </a:ext>
            </a:extLst>
          </p:cNvPr>
          <p:cNvSpPr/>
          <p:nvPr/>
        </p:nvSpPr>
        <p:spPr>
          <a:xfrm>
            <a:off x="5309268" y="4103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FF0BB48-E5F0-4518-B654-97BABE550BB2}"/>
              </a:ext>
            </a:extLst>
          </p:cNvPr>
          <p:cNvSpPr/>
          <p:nvPr/>
        </p:nvSpPr>
        <p:spPr>
          <a:xfrm>
            <a:off x="4911683" y="3903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2E4369-0F4F-4476-A6E6-0FFDB55139C1}"/>
              </a:ext>
            </a:extLst>
          </p:cNvPr>
          <p:cNvSpPr/>
          <p:nvPr/>
        </p:nvSpPr>
        <p:spPr>
          <a:xfrm>
            <a:off x="5041121" y="3903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14DFE0-0F45-4480-9B8B-732A6426C9C1}"/>
              </a:ext>
            </a:extLst>
          </p:cNvPr>
          <p:cNvSpPr/>
          <p:nvPr/>
        </p:nvSpPr>
        <p:spPr>
          <a:xfrm>
            <a:off x="4911683" y="39509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FBEC648-E55A-4FBD-A797-5B6687ACEBF3}"/>
              </a:ext>
            </a:extLst>
          </p:cNvPr>
          <p:cNvSpPr/>
          <p:nvPr/>
        </p:nvSpPr>
        <p:spPr>
          <a:xfrm>
            <a:off x="5041121" y="39509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306818-1997-4D7E-8A1E-23777EA3988F}"/>
              </a:ext>
            </a:extLst>
          </p:cNvPr>
          <p:cNvSpPr/>
          <p:nvPr/>
        </p:nvSpPr>
        <p:spPr>
          <a:xfrm>
            <a:off x="4911683" y="40006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0983FA-A5D2-45C8-B164-1E3699BF9A5F}"/>
              </a:ext>
            </a:extLst>
          </p:cNvPr>
          <p:cNvSpPr/>
          <p:nvPr/>
        </p:nvSpPr>
        <p:spPr>
          <a:xfrm>
            <a:off x="5041121" y="40006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92B36A3-29EC-4741-9AEA-E856C3AE14AC}"/>
              </a:ext>
            </a:extLst>
          </p:cNvPr>
          <p:cNvSpPr/>
          <p:nvPr/>
        </p:nvSpPr>
        <p:spPr>
          <a:xfrm>
            <a:off x="4911683" y="40542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119B487-539B-41E6-BEB7-C765FBF4B945}"/>
              </a:ext>
            </a:extLst>
          </p:cNvPr>
          <p:cNvSpPr/>
          <p:nvPr/>
        </p:nvSpPr>
        <p:spPr>
          <a:xfrm>
            <a:off x="5041121" y="40542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3A8619-BD5A-4CC1-81BB-00FFC3DE78EF}"/>
              </a:ext>
            </a:extLst>
          </p:cNvPr>
          <p:cNvSpPr/>
          <p:nvPr/>
        </p:nvSpPr>
        <p:spPr>
          <a:xfrm>
            <a:off x="4911683" y="4103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11B3123-5C88-48CB-A010-5122AA43CA8D}"/>
              </a:ext>
            </a:extLst>
          </p:cNvPr>
          <p:cNvSpPr/>
          <p:nvPr/>
        </p:nvSpPr>
        <p:spPr>
          <a:xfrm>
            <a:off x="5041121" y="4103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C0BE567-F412-4F92-B823-57388873C6C1}"/>
              </a:ext>
            </a:extLst>
          </p:cNvPr>
          <p:cNvSpPr/>
          <p:nvPr/>
        </p:nvSpPr>
        <p:spPr>
          <a:xfrm>
            <a:off x="4643536" y="39088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98254A-880E-4411-96F2-B2A3C9F48103}"/>
              </a:ext>
            </a:extLst>
          </p:cNvPr>
          <p:cNvSpPr/>
          <p:nvPr/>
        </p:nvSpPr>
        <p:spPr>
          <a:xfrm>
            <a:off x="4772974" y="39088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98AD35-9428-4500-A984-D9AF50E66B67}"/>
              </a:ext>
            </a:extLst>
          </p:cNvPr>
          <p:cNvSpPr/>
          <p:nvPr/>
        </p:nvSpPr>
        <p:spPr>
          <a:xfrm>
            <a:off x="4643536" y="395655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D2DDB0-8259-4761-8787-970F13BFC620}"/>
              </a:ext>
            </a:extLst>
          </p:cNvPr>
          <p:cNvSpPr/>
          <p:nvPr/>
        </p:nvSpPr>
        <p:spPr>
          <a:xfrm>
            <a:off x="4772974" y="395655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187451E-E01C-4BE3-A65A-882CF153CEC4}"/>
              </a:ext>
            </a:extLst>
          </p:cNvPr>
          <p:cNvSpPr/>
          <p:nvPr/>
        </p:nvSpPr>
        <p:spPr>
          <a:xfrm>
            <a:off x="4643536" y="40063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B3D99F-8003-4206-ACA5-13A7CADDC155}"/>
              </a:ext>
            </a:extLst>
          </p:cNvPr>
          <p:cNvSpPr/>
          <p:nvPr/>
        </p:nvSpPr>
        <p:spPr>
          <a:xfrm>
            <a:off x="4772974" y="40063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581FBA-CE27-4D7E-A405-53DE909E1A71}"/>
              </a:ext>
            </a:extLst>
          </p:cNvPr>
          <p:cNvSpPr/>
          <p:nvPr/>
        </p:nvSpPr>
        <p:spPr>
          <a:xfrm>
            <a:off x="4643536" y="405990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8DD69AF-8720-4469-A302-C8BDCBB8E2FB}"/>
              </a:ext>
            </a:extLst>
          </p:cNvPr>
          <p:cNvSpPr/>
          <p:nvPr/>
        </p:nvSpPr>
        <p:spPr>
          <a:xfrm>
            <a:off x="4772974" y="405990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92FF7D-872D-4877-8828-490E42836E43}"/>
              </a:ext>
            </a:extLst>
          </p:cNvPr>
          <p:cNvSpPr/>
          <p:nvPr/>
        </p:nvSpPr>
        <p:spPr>
          <a:xfrm>
            <a:off x="4643536" y="410895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2D4554-B4F6-4DD3-8DC4-C751896A16C1}"/>
              </a:ext>
            </a:extLst>
          </p:cNvPr>
          <p:cNvSpPr/>
          <p:nvPr/>
        </p:nvSpPr>
        <p:spPr>
          <a:xfrm>
            <a:off x="4772974" y="410895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328016-0E87-459C-81E0-E54EC0BFDE9E}"/>
              </a:ext>
            </a:extLst>
          </p:cNvPr>
          <p:cNvSpPr/>
          <p:nvPr/>
        </p:nvSpPr>
        <p:spPr>
          <a:xfrm>
            <a:off x="4373959" y="39088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BA97AA-9D68-4D4C-8FD3-001C3AC1CE87}"/>
              </a:ext>
            </a:extLst>
          </p:cNvPr>
          <p:cNvSpPr/>
          <p:nvPr/>
        </p:nvSpPr>
        <p:spPr>
          <a:xfrm>
            <a:off x="4503397" y="39088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88CD6D-29FC-4DCB-B104-21CD005DBB34}"/>
              </a:ext>
            </a:extLst>
          </p:cNvPr>
          <p:cNvSpPr/>
          <p:nvPr/>
        </p:nvSpPr>
        <p:spPr>
          <a:xfrm>
            <a:off x="4373959" y="39565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22983B0-E741-4308-A4AB-F60F5C1368FB}"/>
              </a:ext>
            </a:extLst>
          </p:cNvPr>
          <p:cNvSpPr/>
          <p:nvPr/>
        </p:nvSpPr>
        <p:spPr>
          <a:xfrm>
            <a:off x="4503397" y="39565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85F7AE4-1CF9-425C-89B4-80F5568A7376}"/>
              </a:ext>
            </a:extLst>
          </p:cNvPr>
          <p:cNvSpPr/>
          <p:nvPr/>
        </p:nvSpPr>
        <p:spPr>
          <a:xfrm>
            <a:off x="4373959" y="40063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A48890-0DC9-4019-A95A-4BC4A5B1D1AF}"/>
              </a:ext>
            </a:extLst>
          </p:cNvPr>
          <p:cNvSpPr/>
          <p:nvPr/>
        </p:nvSpPr>
        <p:spPr>
          <a:xfrm>
            <a:off x="4503397" y="40063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5DB80E-B30A-44CD-8606-735147C9B32E}"/>
              </a:ext>
            </a:extLst>
          </p:cNvPr>
          <p:cNvSpPr/>
          <p:nvPr/>
        </p:nvSpPr>
        <p:spPr>
          <a:xfrm>
            <a:off x="4373959" y="405990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6C6A8E7-D8DE-43CD-A533-795FC9EDD5A7}"/>
              </a:ext>
            </a:extLst>
          </p:cNvPr>
          <p:cNvSpPr/>
          <p:nvPr/>
        </p:nvSpPr>
        <p:spPr>
          <a:xfrm>
            <a:off x="4503397" y="405990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49A5DA-51DF-449F-BC4A-F56DB0FA651B}"/>
              </a:ext>
            </a:extLst>
          </p:cNvPr>
          <p:cNvSpPr/>
          <p:nvPr/>
        </p:nvSpPr>
        <p:spPr>
          <a:xfrm>
            <a:off x="4373959" y="410895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91A12CA-9D7F-4B6E-84B5-DEFAEB272CBB}"/>
              </a:ext>
            </a:extLst>
          </p:cNvPr>
          <p:cNvSpPr/>
          <p:nvPr/>
        </p:nvSpPr>
        <p:spPr>
          <a:xfrm>
            <a:off x="4503397" y="410895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080349-DDC0-4CB2-BC9D-4D8AC905AD6A}"/>
              </a:ext>
            </a:extLst>
          </p:cNvPr>
          <p:cNvSpPr/>
          <p:nvPr/>
        </p:nvSpPr>
        <p:spPr>
          <a:xfrm>
            <a:off x="4910764" y="41530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816B495-536D-4E2B-9D58-4ED726AD58B3}"/>
              </a:ext>
            </a:extLst>
          </p:cNvPr>
          <p:cNvSpPr/>
          <p:nvPr/>
        </p:nvSpPr>
        <p:spPr>
          <a:xfrm>
            <a:off x="5040202" y="41530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8F66901-281C-4119-9F85-51DE7852AC38}"/>
              </a:ext>
            </a:extLst>
          </p:cNvPr>
          <p:cNvSpPr/>
          <p:nvPr/>
        </p:nvSpPr>
        <p:spPr>
          <a:xfrm>
            <a:off x="4910764" y="42007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682215-19FD-4459-94F9-0A1FDF36077C}"/>
              </a:ext>
            </a:extLst>
          </p:cNvPr>
          <p:cNvSpPr/>
          <p:nvPr/>
        </p:nvSpPr>
        <p:spPr>
          <a:xfrm>
            <a:off x="5040202" y="42007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8BB7123-E191-440B-AA4E-E75A4AFD1860}"/>
              </a:ext>
            </a:extLst>
          </p:cNvPr>
          <p:cNvSpPr/>
          <p:nvPr/>
        </p:nvSpPr>
        <p:spPr>
          <a:xfrm>
            <a:off x="4910764" y="425054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767EBD9-C10E-40E2-A7EA-AE123A764457}"/>
              </a:ext>
            </a:extLst>
          </p:cNvPr>
          <p:cNvSpPr/>
          <p:nvPr/>
        </p:nvSpPr>
        <p:spPr>
          <a:xfrm>
            <a:off x="5040202" y="425054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1A8F51B-FCC6-4E04-98D7-27A417232ADC}"/>
              </a:ext>
            </a:extLst>
          </p:cNvPr>
          <p:cNvSpPr/>
          <p:nvPr/>
        </p:nvSpPr>
        <p:spPr>
          <a:xfrm>
            <a:off x="4910764" y="430412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2C80A8A-971B-4C39-8B4F-1FD78ADE3575}"/>
              </a:ext>
            </a:extLst>
          </p:cNvPr>
          <p:cNvSpPr/>
          <p:nvPr/>
        </p:nvSpPr>
        <p:spPr>
          <a:xfrm>
            <a:off x="5040202" y="430412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6D76BA2-C618-4CA4-ACF9-41B10758F839}"/>
              </a:ext>
            </a:extLst>
          </p:cNvPr>
          <p:cNvSpPr/>
          <p:nvPr/>
        </p:nvSpPr>
        <p:spPr>
          <a:xfrm>
            <a:off x="4910764" y="43531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BCCBE9A-3DF4-4786-8844-12D1C06F74BF}"/>
              </a:ext>
            </a:extLst>
          </p:cNvPr>
          <p:cNvSpPr/>
          <p:nvPr/>
        </p:nvSpPr>
        <p:spPr>
          <a:xfrm>
            <a:off x="5040202" y="43531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B913C3A-864B-41B0-A08A-9DF4F8A7401F}"/>
              </a:ext>
            </a:extLst>
          </p:cNvPr>
          <p:cNvSpPr/>
          <p:nvPr/>
        </p:nvSpPr>
        <p:spPr>
          <a:xfrm>
            <a:off x="4642617" y="41587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B7699BC-E673-44A5-959C-14D373FD825B}"/>
              </a:ext>
            </a:extLst>
          </p:cNvPr>
          <p:cNvSpPr/>
          <p:nvPr/>
        </p:nvSpPr>
        <p:spPr>
          <a:xfrm>
            <a:off x="4772055" y="41587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2B8530D-242C-4266-A97C-B1C317EC610D}"/>
              </a:ext>
            </a:extLst>
          </p:cNvPr>
          <p:cNvSpPr/>
          <p:nvPr/>
        </p:nvSpPr>
        <p:spPr>
          <a:xfrm>
            <a:off x="4642617" y="42064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44922EF-A768-47E1-91D4-BC09D52078FC}"/>
              </a:ext>
            </a:extLst>
          </p:cNvPr>
          <p:cNvSpPr/>
          <p:nvPr/>
        </p:nvSpPr>
        <p:spPr>
          <a:xfrm>
            <a:off x="4772055" y="42064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9F6411-79DD-4859-86EA-26D24CD18CD4}"/>
              </a:ext>
            </a:extLst>
          </p:cNvPr>
          <p:cNvSpPr/>
          <p:nvPr/>
        </p:nvSpPr>
        <p:spPr>
          <a:xfrm>
            <a:off x="4642617" y="425619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F87BACA-3710-442A-9A9D-40E1014542D8}"/>
              </a:ext>
            </a:extLst>
          </p:cNvPr>
          <p:cNvSpPr/>
          <p:nvPr/>
        </p:nvSpPr>
        <p:spPr>
          <a:xfrm>
            <a:off x="4772055" y="425618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EEA66D3-8F92-4798-AAC9-7DE0ECF3C88A}"/>
              </a:ext>
            </a:extLst>
          </p:cNvPr>
          <p:cNvSpPr/>
          <p:nvPr/>
        </p:nvSpPr>
        <p:spPr>
          <a:xfrm>
            <a:off x="4642617" y="430977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781D610-0298-4244-9EA0-18067A3EB9A1}"/>
              </a:ext>
            </a:extLst>
          </p:cNvPr>
          <p:cNvSpPr/>
          <p:nvPr/>
        </p:nvSpPr>
        <p:spPr>
          <a:xfrm>
            <a:off x="4772055" y="430976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926F27-7E5F-4848-B1AC-E5266155485D}"/>
              </a:ext>
            </a:extLst>
          </p:cNvPr>
          <p:cNvSpPr/>
          <p:nvPr/>
        </p:nvSpPr>
        <p:spPr>
          <a:xfrm>
            <a:off x="4642617" y="435882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837BCE1-44BA-4278-BC3C-578FB0388688}"/>
              </a:ext>
            </a:extLst>
          </p:cNvPr>
          <p:cNvSpPr/>
          <p:nvPr/>
        </p:nvSpPr>
        <p:spPr>
          <a:xfrm>
            <a:off x="4772055" y="435882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4AFD069-B353-446A-8F36-CA032EE332A6}"/>
              </a:ext>
            </a:extLst>
          </p:cNvPr>
          <p:cNvSpPr/>
          <p:nvPr/>
        </p:nvSpPr>
        <p:spPr>
          <a:xfrm>
            <a:off x="4373040" y="415872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F272D2E-167F-4000-8541-77B765DDFCE8}"/>
              </a:ext>
            </a:extLst>
          </p:cNvPr>
          <p:cNvSpPr/>
          <p:nvPr/>
        </p:nvSpPr>
        <p:spPr>
          <a:xfrm>
            <a:off x="4502478" y="415872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BBBFA31-4A91-4C6B-B4EE-41FACD504D51}"/>
              </a:ext>
            </a:extLst>
          </p:cNvPr>
          <p:cNvSpPr/>
          <p:nvPr/>
        </p:nvSpPr>
        <p:spPr>
          <a:xfrm>
            <a:off x="4373040" y="42064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B2F7380-2345-4EC1-B119-D98D53020058}"/>
              </a:ext>
            </a:extLst>
          </p:cNvPr>
          <p:cNvSpPr/>
          <p:nvPr/>
        </p:nvSpPr>
        <p:spPr>
          <a:xfrm>
            <a:off x="4502478" y="42064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699AE22-74F7-425C-8779-5E977B39F541}"/>
              </a:ext>
            </a:extLst>
          </p:cNvPr>
          <p:cNvSpPr/>
          <p:nvPr/>
        </p:nvSpPr>
        <p:spPr>
          <a:xfrm>
            <a:off x="4373040" y="425619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08A7A63-B8FA-432A-A1A8-C5D70630A768}"/>
              </a:ext>
            </a:extLst>
          </p:cNvPr>
          <p:cNvSpPr/>
          <p:nvPr/>
        </p:nvSpPr>
        <p:spPr>
          <a:xfrm>
            <a:off x="4502478" y="425619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9C55CA2-F4E1-4850-AD53-7FBB6E0705D6}"/>
              </a:ext>
            </a:extLst>
          </p:cNvPr>
          <p:cNvSpPr/>
          <p:nvPr/>
        </p:nvSpPr>
        <p:spPr>
          <a:xfrm>
            <a:off x="4373040" y="43097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9C6221A-7DBF-45F7-9893-7BDB79AE3991}"/>
              </a:ext>
            </a:extLst>
          </p:cNvPr>
          <p:cNvSpPr/>
          <p:nvPr/>
        </p:nvSpPr>
        <p:spPr>
          <a:xfrm>
            <a:off x="4502478" y="43097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B6212D-4E0D-4FB6-BB6B-6A8199F1C03F}"/>
              </a:ext>
            </a:extLst>
          </p:cNvPr>
          <p:cNvSpPr/>
          <p:nvPr/>
        </p:nvSpPr>
        <p:spPr>
          <a:xfrm>
            <a:off x="4373040" y="435882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D8CA30A-CAAD-47C6-AEB4-E14CFAAA1D6E}"/>
              </a:ext>
            </a:extLst>
          </p:cNvPr>
          <p:cNvSpPr/>
          <p:nvPr/>
        </p:nvSpPr>
        <p:spPr>
          <a:xfrm>
            <a:off x="4502478" y="435882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6C0FB25-022D-45DE-AB63-9A87526471AB}"/>
              </a:ext>
            </a:extLst>
          </p:cNvPr>
          <p:cNvSpPr/>
          <p:nvPr/>
        </p:nvSpPr>
        <p:spPr>
          <a:xfrm>
            <a:off x="4911683" y="44073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70A724-B0F3-4B12-9DE1-50E163F36052}"/>
              </a:ext>
            </a:extLst>
          </p:cNvPr>
          <p:cNvSpPr/>
          <p:nvPr/>
        </p:nvSpPr>
        <p:spPr>
          <a:xfrm>
            <a:off x="5041121" y="44073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39E968F-CF28-4A86-98B0-CDDB75A33835}"/>
              </a:ext>
            </a:extLst>
          </p:cNvPr>
          <p:cNvSpPr/>
          <p:nvPr/>
        </p:nvSpPr>
        <p:spPr>
          <a:xfrm>
            <a:off x="4911683" y="44550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A1FF4A-85CC-4EE7-A925-F178BFA452EB}"/>
              </a:ext>
            </a:extLst>
          </p:cNvPr>
          <p:cNvSpPr/>
          <p:nvPr/>
        </p:nvSpPr>
        <p:spPr>
          <a:xfrm>
            <a:off x="5041121" y="44550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6BFB7CD-84EB-45F2-87E2-9FE3A68CF197}"/>
              </a:ext>
            </a:extLst>
          </p:cNvPr>
          <p:cNvSpPr/>
          <p:nvPr/>
        </p:nvSpPr>
        <p:spPr>
          <a:xfrm>
            <a:off x="4911683" y="450483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397DE80-D824-4503-95E6-4C4628E0378B}"/>
              </a:ext>
            </a:extLst>
          </p:cNvPr>
          <p:cNvSpPr/>
          <p:nvPr/>
        </p:nvSpPr>
        <p:spPr>
          <a:xfrm>
            <a:off x="5041121" y="450483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2A390B2-3D2E-4C23-8FED-AE1F68D56465}"/>
              </a:ext>
            </a:extLst>
          </p:cNvPr>
          <p:cNvSpPr/>
          <p:nvPr/>
        </p:nvSpPr>
        <p:spPr>
          <a:xfrm>
            <a:off x="4911683" y="455841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B7F3EF-A49D-432A-8DE3-519B66F655F6}"/>
              </a:ext>
            </a:extLst>
          </p:cNvPr>
          <p:cNvSpPr/>
          <p:nvPr/>
        </p:nvSpPr>
        <p:spPr>
          <a:xfrm>
            <a:off x="5041121" y="455841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D8A324F-E91B-42EB-B4A8-D712E551EB0C}"/>
              </a:ext>
            </a:extLst>
          </p:cNvPr>
          <p:cNvSpPr/>
          <p:nvPr/>
        </p:nvSpPr>
        <p:spPr>
          <a:xfrm>
            <a:off x="4911683" y="46074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1B64A0B-A330-4CBB-8497-026D20AFAA89}"/>
              </a:ext>
            </a:extLst>
          </p:cNvPr>
          <p:cNvSpPr/>
          <p:nvPr/>
        </p:nvSpPr>
        <p:spPr>
          <a:xfrm>
            <a:off x="5041121" y="46074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FF00C1-EAF9-40FB-BFB6-04375CE4E78F}"/>
              </a:ext>
            </a:extLst>
          </p:cNvPr>
          <p:cNvSpPr/>
          <p:nvPr/>
        </p:nvSpPr>
        <p:spPr>
          <a:xfrm>
            <a:off x="4643536" y="44130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5C3FFD0-C815-4B5B-A80A-46E6CB963041}"/>
              </a:ext>
            </a:extLst>
          </p:cNvPr>
          <p:cNvSpPr/>
          <p:nvPr/>
        </p:nvSpPr>
        <p:spPr>
          <a:xfrm>
            <a:off x="4772974" y="44130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B3DC61A-78F0-4E2D-BCB3-041D80B1E8DA}"/>
              </a:ext>
            </a:extLst>
          </p:cNvPr>
          <p:cNvSpPr/>
          <p:nvPr/>
        </p:nvSpPr>
        <p:spPr>
          <a:xfrm>
            <a:off x="4643536" y="44607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C1F986B-38DC-4549-AC1F-1DE4B1779700}"/>
              </a:ext>
            </a:extLst>
          </p:cNvPr>
          <p:cNvSpPr/>
          <p:nvPr/>
        </p:nvSpPr>
        <p:spPr>
          <a:xfrm>
            <a:off x="4772974" y="44607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C20DA66-F2AB-49C3-A5D8-CE36CC047E99}"/>
              </a:ext>
            </a:extLst>
          </p:cNvPr>
          <p:cNvSpPr/>
          <p:nvPr/>
        </p:nvSpPr>
        <p:spPr>
          <a:xfrm>
            <a:off x="4643536" y="45104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39C8156-2297-443C-BC27-575792AD03AF}"/>
              </a:ext>
            </a:extLst>
          </p:cNvPr>
          <p:cNvSpPr/>
          <p:nvPr/>
        </p:nvSpPr>
        <p:spPr>
          <a:xfrm>
            <a:off x="4772974" y="45104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ED9BDBE-E578-46E8-8515-D726281942CF}"/>
              </a:ext>
            </a:extLst>
          </p:cNvPr>
          <p:cNvSpPr/>
          <p:nvPr/>
        </p:nvSpPr>
        <p:spPr>
          <a:xfrm>
            <a:off x="4643536" y="45640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2D6D8BE-1D61-48C5-B0E2-04BCD81E43DC}"/>
              </a:ext>
            </a:extLst>
          </p:cNvPr>
          <p:cNvSpPr/>
          <p:nvPr/>
        </p:nvSpPr>
        <p:spPr>
          <a:xfrm>
            <a:off x="4772974" y="45640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31CB821-4E06-4297-A322-0DFA3DBC2AB8}"/>
              </a:ext>
            </a:extLst>
          </p:cNvPr>
          <p:cNvSpPr/>
          <p:nvPr/>
        </p:nvSpPr>
        <p:spPr>
          <a:xfrm>
            <a:off x="4643536" y="46131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4BB1A0B-5528-4150-B843-F832CA6D7136}"/>
              </a:ext>
            </a:extLst>
          </p:cNvPr>
          <p:cNvSpPr/>
          <p:nvPr/>
        </p:nvSpPr>
        <p:spPr>
          <a:xfrm>
            <a:off x="4772974" y="46131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3A66A6F-0A6D-4DB4-A090-93D160D91EFA}"/>
              </a:ext>
            </a:extLst>
          </p:cNvPr>
          <p:cNvSpPr/>
          <p:nvPr/>
        </p:nvSpPr>
        <p:spPr>
          <a:xfrm>
            <a:off x="4373959" y="44130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75A5386-C595-449B-BE88-996B28CC9BD3}"/>
              </a:ext>
            </a:extLst>
          </p:cNvPr>
          <p:cNvSpPr/>
          <p:nvPr/>
        </p:nvSpPr>
        <p:spPr>
          <a:xfrm>
            <a:off x="4503397" y="44130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A4C80EF-108F-4DAE-9614-7A09E0C01A05}"/>
              </a:ext>
            </a:extLst>
          </p:cNvPr>
          <p:cNvSpPr/>
          <p:nvPr/>
        </p:nvSpPr>
        <p:spPr>
          <a:xfrm>
            <a:off x="4373959" y="44607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FC43B-BD35-4859-A259-9147FC55A852}"/>
              </a:ext>
            </a:extLst>
          </p:cNvPr>
          <p:cNvSpPr/>
          <p:nvPr/>
        </p:nvSpPr>
        <p:spPr>
          <a:xfrm>
            <a:off x="4503397" y="44607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D26F317-8DA1-4250-BEB7-EA2847924734}"/>
              </a:ext>
            </a:extLst>
          </p:cNvPr>
          <p:cNvSpPr/>
          <p:nvPr/>
        </p:nvSpPr>
        <p:spPr>
          <a:xfrm>
            <a:off x="4373959" y="45104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DA01AFB-65DD-4065-B124-2719582C83DC}"/>
              </a:ext>
            </a:extLst>
          </p:cNvPr>
          <p:cNvSpPr/>
          <p:nvPr/>
        </p:nvSpPr>
        <p:spPr>
          <a:xfrm>
            <a:off x="4503397" y="45104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92F1D38-F9EA-4649-826C-31EB41EA3E90}"/>
              </a:ext>
            </a:extLst>
          </p:cNvPr>
          <p:cNvSpPr/>
          <p:nvPr/>
        </p:nvSpPr>
        <p:spPr>
          <a:xfrm>
            <a:off x="4373959" y="456406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8EB8072-4AC3-4EA6-AFFA-CD7B79C1A3EF}"/>
              </a:ext>
            </a:extLst>
          </p:cNvPr>
          <p:cNvSpPr/>
          <p:nvPr/>
        </p:nvSpPr>
        <p:spPr>
          <a:xfrm>
            <a:off x="4503397" y="456406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18BF1CD-8CEB-466C-9525-09FB1D052B97}"/>
              </a:ext>
            </a:extLst>
          </p:cNvPr>
          <p:cNvSpPr/>
          <p:nvPr/>
        </p:nvSpPr>
        <p:spPr>
          <a:xfrm>
            <a:off x="4373959" y="46131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A2667C-663F-4EE1-A97E-8681D02926EA}"/>
              </a:ext>
            </a:extLst>
          </p:cNvPr>
          <p:cNvSpPr/>
          <p:nvPr/>
        </p:nvSpPr>
        <p:spPr>
          <a:xfrm>
            <a:off x="4503397" y="46131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7A9944-465C-4B89-8080-64CFE76692DB}"/>
              </a:ext>
            </a:extLst>
          </p:cNvPr>
          <p:cNvSpPr/>
          <p:nvPr/>
        </p:nvSpPr>
        <p:spPr>
          <a:xfrm>
            <a:off x="4911683" y="46621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BE6C138-61E5-4B71-8912-76DA366AD33D}"/>
              </a:ext>
            </a:extLst>
          </p:cNvPr>
          <p:cNvSpPr/>
          <p:nvPr/>
        </p:nvSpPr>
        <p:spPr>
          <a:xfrm>
            <a:off x="5041121" y="46621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B5DBC3D-3B17-4128-B8EA-B6C69C6B725E}"/>
              </a:ext>
            </a:extLst>
          </p:cNvPr>
          <p:cNvSpPr/>
          <p:nvPr/>
        </p:nvSpPr>
        <p:spPr>
          <a:xfrm>
            <a:off x="4911683" y="47098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E4A4FCA-A21F-4DEB-B021-8C41F4825DF6}"/>
              </a:ext>
            </a:extLst>
          </p:cNvPr>
          <p:cNvSpPr/>
          <p:nvPr/>
        </p:nvSpPr>
        <p:spPr>
          <a:xfrm>
            <a:off x="5041121" y="47098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58475DA-A439-453F-92C5-03279798BA8E}"/>
              </a:ext>
            </a:extLst>
          </p:cNvPr>
          <p:cNvSpPr/>
          <p:nvPr/>
        </p:nvSpPr>
        <p:spPr>
          <a:xfrm>
            <a:off x="4911683" y="47595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6C85EA5-754A-4F78-9466-B202544219C6}"/>
              </a:ext>
            </a:extLst>
          </p:cNvPr>
          <p:cNvSpPr/>
          <p:nvPr/>
        </p:nvSpPr>
        <p:spPr>
          <a:xfrm>
            <a:off x="5041121" y="47595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A5E587B-727D-49A9-BC1E-E5D66C5DC9F4}"/>
              </a:ext>
            </a:extLst>
          </p:cNvPr>
          <p:cNvSpPr/>
          <p:nvPr/>
        </p:nvSpPr>
        <p:spPr>
          <a:xfrm>
            <a:off x="4911683" y="481315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427E6C4-CE23-4CE5-AD08-C6053626704D}"/>
              </a:ext>
            </a:extLst>
          </p:cNvPr>
          <p:cNvSpPr/>
          <p:nvPr/>
        </p:nvSpPr>
        <p:spPr>
          <a:xfrm>
            <a:off x="5041121" y="481314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97F0252-B26E-4D6C-A7C5-BE5024C06A92}"/>
              </a:ext>
            </a:extLst>
          </p:cNvPr>
          <p:cNvSpPr/>
          <p:nvPr/>
        </p:nvSpPr>
        <p:spPr>
          <a:xfrm>
            <a:off x="4911683" y="48622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C8DCBBB-E69B-4638-B64B-ABC3B97C4886}"/>
              </a:ext>
            </a:extLst>
          </p:cNvPr>
          <p:cNvSpPr/>
          <p:nvPr/>
        </p:nvSpPr>
        <p:spPr>
          <a:xfrm>
            <a:off x="5041121" y="48622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9648924-7610-49D4-BFC5-72D6BC0D5655}"/>
              </a:ext>
            </a:extLst>
          </p:cNvPr>
          <p:cNvSpPr/>
          <p:nvPr/>
        </p:nvSpPr>
        <p:spPr>
          <a:xfrm>
            <a:off x="4643536" y="46677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94266EA-FFEA-4BCF-919E-638E841F22FE}"/>
              </a:ext>
            </a:extLst>
          </p:cNvPr>
          <p:cNvSpPr/>
          <p:nvPr/>
        </p:nvSpPr>
        <p:spPr>
          <a:xfrm>
            <a:off x="4772974" y="46677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66F16FE-11E0-42D0-8F56-99ABF9F20A0A}"/>
              </a:ext>
            </a:extLst>
          </p:cNvPr>
          <p:cNvSpPr/>
          <p:nvPr/>
        </p:nvSpPr>
        <p:spPr>
          <a:xfrm>
            <a:off x="4643536" y="471544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10AE650-5F63-418B-8EF9-E3D69AB23A1E}"/>
              </a:ext>
            </a:extLst>
          </p:cNvPr>
          <p:cNvSpPr/>
          <p:nvPr/>
        </p:nvSpPr>
        <p:spPr>
          <a:xfrm>
            <a:off x="4772974" y="471544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89E1A2E-D5BE-4253-89DA-7773B4BD3175}"/>
              </a:ext>
            </a:extLst>
          </p:cNvPr>
          <p:cNvSpPr/>
          <p:nvPr/>
        </p:nvSpPr>
        <p:spPr>
          <a:xfrm>
            <a:off x="4643536" y="47652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FD0FEB2-6FF5-4165-95E9-982A0C7D36AB}"/>
              </a:ext>
            </a:extLst>
          </p:cNvPr>
          <p:cNvSpPr/>
          <p:nvPr/>
        </p:nvSpPr>
        <p:spPr>
          <a:xfrm>
            <a:off x="4772974" y="47652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D1CAE0A-9A92-4B51-904C-A9A168087F5B}"/>
              </a:ext>
            </a:extLst>
          </p:cNvPr>
          <p:cNvSpPr/>
          <p:nvPr/>
        </p:nvSpPr>
        <p:spPr>
          <a:xfrm>
            <a:off x="4643536" y="481879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446BB4C-0004-49F8-81E8-D5EAF56E2B2F}"/>
              </a:ext>
            </a:extLst>
          </p:cNvPr>
          <p:cNvSpPr/>
          <p:nvPr/>
        </p:nvSpPr>
        <p:spPr>
          <a:xfrm>
            <a:off x="4772974" y="481879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A0DF5FF-55D6-4157-BE54-7B23E1EAD6AB}"/>
              </a:ext>
            </a:extLst>
          </p:cNvPr>
          <p:cNvSpPr/>
          <p:nvPr/>
        </p:nvSpPr>
        <p:spPr>
          <a:xfrm>
            <a:off x="4643536" y="486784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94842AB-5BBF-4B85-884D-463835892679}"/>
              </a:ext>
            </a:extLst>
          </p:cNvPr>
          <p:cNvSpPr/>
          <p:nvPr/>
        </p:nvSpPr>
        <p:spPr>
          <a:xfrm>
            <a:off x="4772974" y="486784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07707EE-BFD3-49E7-9215-10CB83BC1CD8}"/>
              </a:ext>
            </a:extLst>
          </p:cNvPr>
          <p:cNvSpPr/>
          <p:nvPr/>
        </p:nvSpPr>
        <p:spPr>
          <a:xfrm>
            <a:off x="4373959" y="466775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F6D2B84-457F-4C87-ABA2-678B4F88EB61}"/>
              </a:ext>
            </a:extLst>
          </p:cNvPr>
          <p:cNvSpPr/>
          <p:nvPr/>
        </p:nvSpPr>
        <p:spPr>
          <a:xfrm>
            <a:off x="4503397" y="466774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B079855-40BB-4CC4-A251-C96CCF997016}"/>
              </a:ext>
            </a:extLst>
          </p:cNvPr>
          <p:cNvSpPr/>
          <p:nvPr/>
        </p:nvSpPr>
        <p:spPr>
          <a:xfrm>
            <a:off x="4373959" y="47154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9ED3BC2-DA96-457B-811D-8D160EB31D9D}"/>
              </a:ext>
            </a:extLst>
          </p:cNvPr>
          <p:cNvSpPr/>
          <p:nvPr/>
        </p:nvSpPr>
        <p:spPr>
          <a:xfrm>
            <a:off x="4503397" y="47154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09AF36F-2945-4D91-9CF6-479C7F4AB746}"/>
              </a:ext>
            </a:extLst>
          </p:cNvPr>
          <p:cNvSpPr/>
          <p:nvPr/>
        </p:nvSpPr>
        <p:spPr>
          <a:xfrm>
            <a:off x="4373959" y="47652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24D0C4D-4A04-4503-91B5-90CBDB230375}"/>
              </a:ext>
            </a:extLst>
          </p:cNvPr>
          <p:cNvSpPr/>
          <p:nvPr/>
        </p:nvSpPr>
        <p:spPr>
          <a:xfrm>
            <a:off x="4503397" y="47652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6AB9FA2-71C5-49DA-ABA7-7587C566BD49}"/>
              </a:ext>
            </a:extLst>
          </p:cNvPr>
          <p:cNvSpPr/>
          <p:nvPr/>
        </p:nvSpPr>
        <p:spPr>
          <a:xfrm>
            <a:off x="4373959" y="481879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A15093C-FFEF-40BD-B4AF-BE244DF9BC0B}"/>
              </a:ext>
            </a:extLst>
          </p:cNvPr>
          <p:cNvSpPr/>
          <p:nvPr/>
        </p:nvSpPr>
        <p:spPr>
          <a:xfrm>
            <a:off x="4503397" y="481879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198D61D-9D6D-470E-B65E-AD3A42D76D11}"/>
              </a:ext>
            </a:extLst>
          </p:cNvPr>
          <p:cNvSpPr/>
          <p:nvPr/>
        </p:nvSpPr>
        <p:spPr>
          <a:xfrm>
            <a:off x="4373959" y="486784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6188ABD-5412-4475-A65F-28C96992AA6B}"/>
              </a:ext>
            </a:extLst>
          </p:cNvPr>
          <p:cNvSpPr/>
          <p:nvPr/>
        </p:nvSpPr>
        <p:spPr>
          <a:xfrm>
            <a:off x="4503397" y="486784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53FEDA6-5D8B-4A1F-9BC9-CEEC9512661D}"/>
              </a:ext>
            </a:extLst>
          </p:cNvPr>
          <p:cNvSpPr/>
          <p:nvPr/>
        </p:nvSpPr>
        <p:spPr>
          <a:xfrm>
            <a:off x="4910764" y="49119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F6007D9-A5A9-438D-A932-04B8E764F538}"/>
              </a:ext>
            </a:extLst>
          </p:cNvPr>
          <p:cNvSpPr/>
          <p:nvPr/>
        </p:nvSpPr>
        <p:spPr>
          <a:xfrm>
            <a:off x="5040202" y="49119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D7B3C1B-96F7-4D8F-8D6B-D753B1076F2D}"/>
              </a:ext>
            </a:extLst>
          </p:cNvPr>
          <p:cNvSpPr/>
          <p:nvPr/>
        </p:nvSpPr>
        <p:spPr>
          <a:xfrm>
            <a:off x="4910764" y="49596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7D07C99-6718-4717-9F43-3845AB68773B}"/>
              </a:ext>
            </a:extLst>
          </p:cNvPr>
          <p:cNvSpPr/>
          <p:nvPr/>
        </p:nvSpPr>
        <p:spPr>
          <a:xfrm>
            <a:off x="5040202" y="49596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26A3A1A-A46F-466A-8B5A-3AB84A32C0BF}"/>
              </a:ext>
            </a:extLst>
          </p:cNvPr>
          <p:cNvSpPr/>
          <p:nvPr/>
        </p:nvSpPr>
        <p:spPr>
          <a:xfrm>
            <a:off x="4910764" y="500943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C8139C4-4CBD-475F-9CAB-826C61C37D7B}"/>
              </a:ext>
            </a:extLst>
          </p:cNvPr>
          <p:cNvSpPr/>
          <p:nvPr/>
        </p:nvSpPr>
        <p:spPr>
          <a:xfrm>
            <a:off x="5040202" y="500943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E3DC80A-93F4-4C4E-AD0A-412E1F239EA5}"/>
              </a:ext>
            </a:extLst>
          </p:cNvPr>
          <p:cNvSpPr/>
          <p:nvPr/>
        </p:nvSpPr>
        <p:spPr>
          <a:xfrm>
            <a:off x="4910764" y="506301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29C53A4-E768-4E35-A4E1-5C7471B1F153}"/>
              </a:ext>
            </a:extLst>
          </p:cNvPr>
          <p:cNvSpPr/>
          <p:nvPr/>
        </p:nvSpPr>
        <p:spPr>
          <a:xfrm>
            <a:off x="5040202" y="506301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576CF7A-3D32-455E-B2C6-D5D0B5502BBD}"/>
              </a:ext>
            </a:extLst>
          </p:cNvPr>
          <p:cNvSpPr/>
          <p:nvPr/>
        </p:nvSpPr>
        <p:spPr>
          <a:xfrm>
            <a:off x="4910764" y="51120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6350756-EB8B-4E3E-9DD1-DA985AB5A982}"/>
              </a:ext>
            </a:extLst>
          </p:cNvPr>
          <p:cNvSpPr/>
          <p:nvPr/>
        </p:nvSpPr>
        <p:spPr>
          <a:xfrm>
            <a:off x="5040202" y="51120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60285B2-6D6C-41C4-B2CD-088244F1CAFF}"/>
              </a:ext>
            </a:extLst>
          </p:cNvPr>
          <p:cNvSpPr/>
          <p:nvPr/>
        </p:nvSpPr>
        <p:spPr>
          <a:xfrm>
            <a:off x="4642617" y="49176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38790F8-05D3-4AA6-A5C2-2AD6B2FB13CA}"/>
              </a:ext>
            </a:extLst>
          </p:cNvPr>
          <p:cNvSpPr/>
          <p:nvPr/>
        </p:nvSpPr>
        <p:spPr>
          <a:xfrm>
            <a:off x="4772055" y="49176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A94819F-7F0A-4413-AE50-94F4761F36DD}"/>
              </a:ext>
            </a:extLst>
          </p:cNvPr>
          <p:cNvSpPr/>
          <p:nvPr/>
        </p:nvSpPr>
        <p:spPr>
          <a:xfrm>
            <a:off x="4642617" y="49653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3436183-CAF6-40DE-B081-43E7E7CE1989}"/>
              </a:ext>
            </a:extLst>
          </p:cNvPr>
          <p:cNvSpPr/>
          <p:nvPr/>
        </p:nvSpPr>
        <p:spPr>
          <a:xfrm>
            <a:off x="4772055" y="49653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FCB4AE7-8066-428F-AEB9-9B9E8BCE2FCA}"/>
              </a:ext>
            </a:extLst>
          </p:cNvPr>
          <p:cNvSpPr/>
          <p:nvPr/>
        </p:nvSpPr>
        <p:spPr>
          <a:xfrm>
            <a:off x="4642617" y="501508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41B8D5-79B2-461A-B579-00997C55639F}"/>
              </a:ext>
            </a:extLst>
          </p:cNvPr>
          <p:cNvSpPr/>
          <p:nvPr/>
        </p:nvSpPr>
        <p:spPr>
          <a:xfrm>
            <a:off x="4772055" y="501507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42BBF79-6987-41AB-8DDE-7BA2390BA595}"/>
              </a:ext>
            </a:extLst>
          </p:cNvPr>
          <p:cNvSpPr/>
          <p:nvPr/>
        </p:nvSpPr>
        <p:spPr>
          <a:xfrm>
            <a:off x="4642617" y="506866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547413A-2867-4181-B17D-31FD220308C3}"/>
              </a:ext>
            </a:extLst>
          </p:cNvPr>
          <p:cNvSpPr/>
          <p:nvPr/>
        </p:nvSpPr>
        <p:spPr>
          <a:xfrm>
            <a:off x="4772055" y="506865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CEB9D21-47DB-4AFE-A6D1-28E95D55222D}"/>
              </a:ext>
            </a:extLst>
          </p:cNvPr>
          <p:cNvSpPr/>
          <p:nvPr/>
        </p:nvSpPr>
        <p:spPr>
          <a:xfrm>
            <a:off x="4642617" y="511771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E833195-4D49-40E3-8E93-1E1F93D4C3D8}"/>
              </a:ext>
            </a:extLst>
          </p:cNvPr>
          <p:cNvSpPr/>
          <p:nvPr/>
        </p:nvSpPr>
        <p:spPr>
          <a:xfrm>
            <a:off x="4772055" y="511771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19FE490-B2C1-41D1-868A-01689050D311}"/>
              </a:ext>
            </a:extLst>
          </p:cNvPr>
          <p:cNvSpPr/>
          <p:nvPr/>
        </p:nvSpPr>
        <p:spPr>
          <a:xfrm>
            <a:off x="4373040" y="49176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1124C40-CD20-404E-8B8E-2EF6D465B815}"/>
              </a:ext>
            </a:extLst>
          </p:cNvPr>
          <p:cNvSpPr/>
          <p:nvPr/>
        </p:nvSpPr>
        <p:spPr>
          <a:xfrm>
            <a:off x="4502478" y="49176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D6D790A-935F-4873-BD53-4FFD4CCD292D}"/>
              </a:ext>
            </a:extLst>
          </p:cNvPr>
          <p:cNvSpPr/>
          <p:nvPr/>
        </p:nvSpPr>
        <p:spPr>
          <a:xfrm>
            <a:off x="4373040" y="49653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B36E8D6-61DF-41B8-96BF-273F96A51E7E}"/>
              </a:ext>
            </a:extLst>
          </p:cNvPr>
          <p:cNvSpPr/>
          <p:nvPr/>
        </p:nvSpPr>
        <p:spPr>
          <a:xfrm>
            <a:off x="4502478" y="49653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A392DC7-0BB6-48D0-A65B-859941C2B82D}"/>
              </a:ext>
            </a:extLst>
          </p:cNvPr>
          <p:cNvSpPr/>
          <p:nvPr/>
        </p:nvSpPr>
        <p:spPr>
          <a:xfrm>
            <a:off x="4373040" y="501508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0E77920-F1BE-46F5-9214-0BFA83C412D1}"/>
              </a:ext>
            </a:extLst>
          </p:cNvPr>
          <p:cNvSpPr/>
          <p:nvPr/>
        </p:nvSpPr>
        <p:spPr>
          <a:xfrm>
            <a:off x="4502478" y="501508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42D933B-B05E-49EF-9DE7-7F0E28B3AE40}"/>
              </a:ext>
            </a:extLst>
          </p:cNvPr>
          <p:cNvSpPr/>
          <p:nvPr/>
        </p:nvSpPr>
        <p:spPr>
          <a:xfrm>
            <a:off x="4373040" y="506866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5E583D2-31B5-4563-8A47-2FFB73F6EF52}"/>
              </a:ext>
            </a:extLst>
          </p:cNvPr>
          <p:cNvSpPr/>
          <p:nvPr/>
        </p:nvSpPr>
        <p:spPr>
          <a:xfrm>
            <a:off x="4502478" y="506866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CF7685B-0AE5-4F0B-AAAB-F37F9E6076F3}"/>
              </a:ext>
            </a:extLst>
          </p:cNvPr>
          <p:cNvSpPr/>
          <p:nvPr/>
        </p:nvSpPr>
        <p:spPr>
          <a:xfrm>
            <a:off x="4373040" y="511771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7B3931E-47DD-48B3-9F1D-649B01D7F171}"/>
              </a:ext>
            </a:extLst>
          </p:cNvPr>
          <p:cNvSpPr/>
          <p:nvPr/>
        </p:nvSpPr>
        <p:spPr>
          <a:xfrm>
            <a:off x="4502478" y="511771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A2E2993-760A-4692-9A85-46E0611F46F0}"/>
              </a:ext>
            </a:extLst>
          </p:cNvPr>
          <p:cNvSpPr/>
          <p:nvPr/>
        </p:nvSpPr>
        <p:spPr>
          <a:xfrm>
            <a:off x="4911683" y="51662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D281C95-6EFC-4B91-8219-88EE180B26DC}"/>
              </a:ext>
            </a:extLst>
          </p:cNvPr>
          <p:cNvSpPr/>
          <p:nvPr/>
        </p:nvSpPr>
        <p:spPr>
          <a:xfrm>
            <a:off x="5041121" y="51662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605BEF4-A674-42D2-A545-D29A22437A58}"/>
              </a:ext>
            </a:extLst>
          </p:cNvPr>
          <p:cNvSpPr/>
          <p:nvPr/>
        </p:nvSpPr>
        <p:spPr>
          <a:xfrm>
            <a:off x="4911683" y="52139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286D107-E420-4DCA-8CB6-55BBBDADE0AA}"/>
              </a:ext>
            </a:extLst>
          </p:cNvPr>
          <p:cNvSpPr/>
          <p:nvPr/>
        </p:nvSpPr>
        <p:spPr>
          <a:xfrm>
            <a:off x="5041121" y="52139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C45AE30-618D-4914-B396-6F3F0D7B1F0A}"/>
              </a:ext>
            </a:extLst>
          </p:cNvPr>
          <p:cNvSpPr/>
          <p:nvPr/>
        </p:nvSpPr>
        <p:spPr>
          <a:xfrm>
            <a:off x="4911683" y="526372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EB84C7C-F938-4217-9993-3262E14FA5F5}"/>
              </a:ext>
            </a:extLst>
          </p:cNvPr>
          <p:cNvSpPr/>
          <p:nvPr/>
        </p:nvSpPr>
        <p:spPr>
          <a:xfrm>
            <a:off x="5041121" y="526372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A0C68C2-68EF-4632-A674-6268AFF759A4}"/>
              </a:ext>
            </a:extLst>
          </p:cNvPr>
          <p:cNvSpPr/>
          <p:nvPr/>
        </p:nvSpPr>
        <p:spPr>
          <a:xfrm>
            <a:off x="4911683" y="531730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1DBFD9C-78A3-49FA-95D7-C4BD3E5C78A7}"/>
              </a:ext>
            </a:extLst>
          </p:cNvPr>
          <p:cNvSpPr/>
          <p:nvPr/>
        </p:nvSpPr>
        <p:spPr>
          <a:xfrm>
            <a:off x="5041121" y="531730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565676C-3185-4255-9918-FB517B2027D2}"/>
              </a:ext>
            </a:extLst>
          </p:cNvPr>
          <p:cNvSpPr/>
          <p:nvPr/>
        </p:nvSpPr>
        <p:spPr>
          <a:xfrm>
            <a:off x="4911683" y="536636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FC60361-7312-4DFE-AD8C-31451600E2C4}"/>
              </a:ext>
            </a:extLst>
          </p:cNvPr>
          <p:cNvSpPr/>
          <p:nvPr/>
        </p:nvSpPr>
        <p:spPr>
          <a:xfrm>
            <a:off x="5041121" y="536635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D266D18-A945-48AF-906A-C8083D264245}"/>
              </a:ext>
            </a:extLst>
          </p:cNvPr>
          <p:cNvSpPr/>
          <p:nvPr/>
        </p:nvSpPr>
        <p:spPr>
          <a:xfrm>
            <a:off x="4643536" y="51719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20ED02F-B72D-4BA7-B0CA-6717804F09C2}"/>
              </a:ext>
            </a:extLst>
          </p:cNvPr>
          <p:cNvSpPr/>
          <p:nvPr/>
        </p:nvSpPr>
        <p:spPr>
          <a:xfrm>
            <a:off x="4772974" y="51719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1ECCB01-8892-447F-9F7F-182F9EEC6863}"/>
              </a:ext>
            </a:extLst>
          </p:cNvPr>
          <p:cNvSpPr/>
          <p:nvPr/>
        </p:nvSpPr>
        <p:spPr>
          <a:xfrm>
            <a:off x="4643536" y="52196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904B477-1B9E-492B-84EA-8254A73299DA}"/>
              </a:ext>
            </a:extLst>
          </p:cNvPr>
          <p:cNvSpPr/>
          <p:nvPr/>
        </p:nvSpPr>
        <p:spPr>
          <a:xfrm>
            <a:off x="4772974" y="52196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088823D-9B09-4030-9392-BE35F4A2C744}"/>
              </a:ext>
            </a:extLst>
          </p:cNvPr>
          <p:cNvSpPr/>
          <p:nvPr/>
        </p:nvSpPr>
        <p:spPr>
          <a:xfrm>
            <a:off x="4643536" y="526937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3917A38-CFEB-49F4-B13E-A9FDD854FEB0}"/>
              </a:ext>
            </a:extLst>
          </p:cNvPr>
          <p:cNvSpPr/>
          <p:nvPr/>
        </p:nvSpPr>
        <p:spPr>
          <a:xfrm>
            <a:off x="4772974" y="526936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09E3F6C-A2AF-4EE4-B0D6-1E2F242132A6}"/>
              </a:ext>
            </a:extLst>
          </p:cNvPr>
          <p:cNvSpPr/>
          <p:nvPr/>
        </p:nvSpPr>
        <p:spPr>
          <a:xfrm>
            <a:off x="4643536" y="532295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FF20338-4083-42CC-9559-3366D12C8894}"/>
              </a:ext>
            </a:extLst>
          </p:cNvPr>
          <p:cNvSpPr/>
          <p:nvPr/>
        </p:nvSpPr>
        <p:spPr>
          <a:xfrm>
            <a:off x="4772974" y="532294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E8B66A5-145F-471D-8E46-5843BE381B35}"/>
              </a:ext>
            </a:extLst>
          </p:cNvPr>
          <p:cNvSpPr/>
          <p:nvPr/>
        </p:nvSpPr>
        <p:spPr>
          <a:xfrm>
            <a:off x="4643536" y="537200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FFDF398-4CAA-4068-8380-9C04D2783715}"/>
              </a:ext>
            </a:extLst>
          </p:cNvPr>
          <p:cNvSpPr/>
          <p:nvPr/>
        </p:nvSpPr>
        <p:spPr>
          <a:xfrm>
            <a:off x="4772974" y="537200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5102386-AD27-496F-9ABD-BF6FB513F4B8}"/>
              </a:ext>
            </a:extLst>
          </p:cNvPr>
          <p:cNvSpPr/>
          <p:nvPr/>
        </p:nvSpPr>
        <p:spPr>
          <a:xfrm>
            <a:off x="4373959" y="51719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AD91889-9F2D-46D2-99F6-C1FE1866076E}"/>
              </a:ext>
            </a:extLst>
          </p:cNvPr>
          <p:cNvSpPr/>
          <p:nvPr/>
        </p:nvSpPr>
        <p:spPr>
          <a:xfrm>
            <a:off x="4503397" y="51719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069D8174-42D0-48E6-AD21-3899FB4B9EFE}"/>
              </a:ext>
            </a:extLst>
          </p:cNvPr>
          <p:cNvSpPr/>
          <p:nvPr/>
        </p:nvSpPr>
        <p:spPr>
          <a:xfrm>
            <a:off x="4373959" y="52196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D4D3EC2-8951-4C2A-BE91-63A4E30FA597}"/>
              </a:ext>
            </a:extLst>
          </p:cNvPr>
          <p:cNvSpPr/>
          <p:nvPr/>
        </p:nvSpPr>
        <p:spPr>
          <a:xfrm>
            <a:off x="4503397" y="52196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EB0DC1E-765E-4E53-AEAC-965EAB56115D}"/>
              </a:ext>
            </a:extLst>
          </p:cNvPr>
          <p:cNvSpPr/>
          <p:nvPr/>
        </p:nvSpPr>
        <p:spPr>
          <a:xfrm>
            <a:off x="4373959" y="526937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14E0883C-2CE1-4F7C-8658-13E4E090AB73}"/>
              </a:ext>
            </a:extLst>
          </p:cNvPr>
          <p:cNvSpPr/>
          <p:nvPr/>
        </p:nvSpPr>
        <p:spPr>
          <a:xfrm>
            <a:off x="4503397" y="526937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92B735DC-9297-4799-AA7A-6AEAD8297BBC}"/>
              </a:ext>
            </a:extLst>
          </p:cNvPr>
          <p:cNvSpPr/>
          <p:nvPr/>
        </p:nvSpPr>
        <p:spPr>
          <a:xfrm>
            <a:off x="4373959" y="532295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6077FD7-97A1-4F19-A3CD-9632772A0B60}"/>
              </a:ext>
            </a:extLst>
          </p:cNvPr>
          <p:cNvSpPr/>
          <p:nvPr/>
        </p:nvSpPr>
        <p:spPr>
          <a:xfrm>
            <a:off x="4503397" y="532295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C9CF9CB3-BCE4-44FE-BAD3-95FE4610855A}"/>
              </a:ext>
            </a:extLst>
          </p:cNvPr>
          <p:cNvSpPr/>
          <p:nvPr/>
        </p:nvSpPr>
        <p:spPr>
          <a:xfrm>
            <a:off x="4373959" y="53720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63987B3-D2A0-4388-8129-D86E05957B84}"/>
              </a:ext>
            </a:extLst>
          </p:cNvPr>
          <p:cNvSpPr/>
          <p:nvPr/>
        </p:nvSpPr>
        <p:spPr>
          <a:xfrm>
            <a:off x="4503397" y="53720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319B4315-5DF3-4697-A468-304BA8B2D1F4}"/>
              </a:ext>
            </a:extLst>
          </p:cNvPr>
          <p:cNvSpPr/>
          <p:nvPr/>
        </p:nvSpPr>
        <p:spPr>
          <a:xfrm>
            <a:off x="4910764" y="54235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FFF5E47-D77D-42D8-BD9F-43FA6A208F85}"/>
              </a:ext>
            </a:extLst>
          </p:cNvPr>
          <p:cNvSpPr/>
          <p:nvPr/>
        </p:nvSpPr>
        <p:spPr>
          <a:xfrm>
            <a:off x="5040202" y="54235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60B0B35-86C0-4781-9371-B00E846558EF}"/>
              </a:ext>
            </a:extLst>
          </p:cNvPr>
          <p:cNvSpPr/>
          <p:nvPr/>
        </p:nvSpPr>
        <p:spPr>
          <a:xfrm>
            <a:off x="4910764" y="54712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4EFF25F0-7AF7-4D3A-9C18-B5AD87B85B75}"/>
              </a:ext>
            </a:extLst>
          </p:cNvPr>
          <p:cNvSpPr/>
          <p:nvPr/>
        </p:nvSpPr>
        <p:spPr>
          <a:xfrm>
            <a:off x="5040202" y="54712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35DC999-DFA6-4BDB-AB36-C561AD138B2F}"/>
              </a:ext>
            </a:extLst>
          </p:cNvPr>
          <p:cNvSpPr/>
          <p:nvPr/>
        </p:nvSpPr>
        <p:spPr>
          <a:xfrm>
            <a:off x="4910764" y="55210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D0B923F-C8E1-413C-81A2-753693B8681D}"/>
              </a:ext>
            </a:extLst>
          </p:cNvPr>
          <p:cNvSpPr/>
          <p:nvPr/>
        </p:nvSpPr>
        <p:spPr>
          <a:xfrm>
            <a:off x="5040202" y="55210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F9DA1D5-86DC-4B96-B8A6-690FF90E2035}"/>
              </a:ext>
            </a:extLst>
          </p:cNvPr>
          <p:cNvSpPr/>
          <p:nvPr/>
        </p:nvSpPr>
        <p:spPr>
          <a:xfrm>
            <a:off x="4910764" y="557464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439C0005-F25A-41DD-95CC-1F8A9B4746D3}"/>
              </a:ext>
            </a:extLst>
          </p:cNvPr>
          <p:cNvSpPr/>
          <p:nvPr/>
        </p:nvSpPr>
        <p:spPr>
          <a:xfrm>
            <a:off x="5040202" y="557464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A496962-1E6C-4A1C-BCCF-CB9AAC4C1692}"/>
              </a:ext>
            </a:extLst>
          </p:cNvPr>
          <p:cNvSpPr/>
          <p:nvPr/>
        </p:nvSpPr>
        <p:spPr>
          <a:xfrm>
            <a:off x="4910764" y="56236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A58CF69-56C9-4A99-A5BF-930A0114568A}"/>
              </a:ext>
            </a:extLst>
          </p:cNvPr>
          <p:cNvSpPr/>
          <p:nvPr/>
        </p:nvSpPr>
        <p:spPr>
          <a:xfrm>
            <a:off x="5040202" y="56236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1255335-A863-4580-B5EA-0D73F26A2F29}"/>
              </a:ext>
            </a:extLst>
          </p:cNvPr>
          <p:cNvSpPr/>
          <p:nvPr/>
        </p:nvSpPr>
        <p:spPr>
          <a:xfrm>
            <a:off x="4642617" y="54292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C03CF110-4390-4FE5-8ADF-B84C3E332B91}"/>
              </a:ext>
            </a:extLst>
          </p:cNvPr>
          <p:cNvSpPr/>
          <p:nvPr/>
        </p:nvSpPr>
        <p:spPr>
          <a:xfrm>
            <a:off x="4772055" y="54292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A3CF450-255C-4CE8-94FA-C45992CA5ED1}"/>
              </a:ext>
            </a:extLst>
          </p:cNvPr>
          <p:cNvSpPr/>
          <p:nvPr/>
        </p:nvSpPr>
        <p:spPr>
          <a:xfrm>
            <a:off x="4642617" y="54769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6513886-372B-4457-8C3A-5993F83931AC}"/>
              </a:ext>
            </a:extLst>
          </p:cNvPr>
          <p:cNvSpPr/>
          <p:nvPr/>
        </p:nvSpPr>
        <p:spPr>
          <a:xfrm>
            <a:off x="4772055" y="54769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866B908-6F8A-46AD-921E-14B62FAC41C2}"/>
              </a:ext>
            </a:extLst>
          </p:cNvPr>
          <p:cNvSpPr/>
          <p:nvPr/>
        </p:nvSpPr>
        <p:spPr>
          <a:xfrm>
            <a:off x="4642617" y="55267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FA3F752-A3D1-4312-A166-00992A4F57A6}"/>
              </a:ext>
            </a:extLst>
          </p:cNvPr>
          <p:cNvSpPr/>
          <p:nvPr/>
        </p:nvSpPr>
        <p:spPr>
          <a:xfrm>
            <a:off x="4772055" y="55267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5B188B82-E2CE-4566-976F-CEAFDD3C64FF}"/>
              </a:ext>
            </a:extLst>
          </p:cNvPr>
          <p:cNvSpPr/>
          <p:nvPr/>
        </p:nvSpPr>
        <p:spPr>
          <a:xfrm>
            <a:off x="4642617" y="558028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28E5B07-BD40-4B13-9AC3-F87B02173984}"/>
              </a:ext>
            </a:extLst>
          </p:cNvPr>
          <p:cNvSpPr/>
          <p:nvPr/>
        </p:nvSpPr>
        <p:spPr>
          <a:xfrm>
            <a:off x="4772055" y="558028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C9DD2F9-DF30-4A90-B7B3-D1E99A907EC8}"/>
              </a:ext>
            </a:extLst>
          </p:cNvPr>
          <p:cNvSpPr/>
          <p:nvPr/>
        </p:nvSpPr>
        <p:spPr>
          <a:xfrm>
            <a:off x="4642617" y="56293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2F2D061D-4E06-44B5-861B-8BB1C76A89A8}"/>
              </a:ext>
            </a:extLst>
          </p:cNvPr>
          <p:cNvSpPr/>
          <p:nvPr/>
        </p:nvSpPr>
        <p:spPr>
          <a:xfrm>
            <a:off x="4772055" y="56293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7BCFA388-2C58-4086-8628-1320EFA3C8D8}"/>
              </a:ext>
            </a:extLst>
          </p:cNvPr>
          <p:cNvSpPr/>
          <p:nvPr/>
        </p:nvSpPr>
        <p:spPr>
          <a:xfrm>
            <a:off x="4373040" y="542924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BE9D0EF-014A-40AC-8F61-E9C72DC68AA2}"/>
              </a:ext>
            </a:extLst>
          </p:cNvPr>
          <p:cNvSpPr/>
          <p:nvPr/>
        </p:nvSpPr>
        <p:spPr>
          <a:xfrm>
            <a:off x="4502478" y="542924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13C29F7E-58FA-4025-94BE-FA84C02F38C0}"/>
              </a:ext>
            </a:extLst>
          </p:cNvPr>
          <p:cNvSpPr/>
          <p:nvPr/>
        </p:nvSpPr>
        <p:spPr>
          <a:xfrm>
            <a:off x="4373040" y="54769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7134F650-137E-4981-9B25-8344B4FAE2BA}"/>
              </a:ext>
            </a:extLst>
          </p:cNvPr>
          <p:cNvSpPr/>
          <p:nvPr/>
        </p:nvSpPr>
        <p:spPr>
          <a:xfrm>
            <a:off x="4502478" y="54769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D1320A1-0E41-4E4E-9863-6E35467580F1}"/>
              </a:ext>
            </a:extLst>
          </p:cNvPr>
          <p:cNvSpPr/>
          <p:nvPr/>
        </p:nvSpPr>
        <p:spPr>
          <a:xfrm>
            <a:off x="4373040" y="55267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5E4C2CA-C76C-4ED2-B9BB-0B15BE0A1F2D}"/>
              </a:ext>
            </a:extLst>
          </p:cNvPr>
          <p:cNvSpPr/>
          <p:nvPr/>
        </p:nvSpPr>
        <p:spPr>
          <a:xfrm>
            <a:off x="4502478" y="55267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E7A8C10A-0C90-4186-8A96-5EC1EC79FCA5}"/>
              </a:ext>
            </a:extLst>
          </p:cNvPr>
          <p:cNvSpPr/>
          <p:nvPr/>
        </p:nvSpPr>
        <p:spPr>
          <a:xfrm>
            <a:off x="4373040" y="558028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FD90AD6-A63D-488D-8B7B-9E0A310DAE71}"/>
              </a:ext>
            </a:extLst>
          </p:cNvPr>
          <p:cNvSpPr/>
          <p:nvPr/>
        </p:nvSpPr>
        <p:spPr>
          <a:xfrm>
            <a:off x="4502478" y="558028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3CC85782-BF6F-4B26-B013-D6998EC5930A}"/>
              </a:ext>
            </a:extLst>
          </p:cNvPr>
          <p:cNvSpPr/>
          <p:nvPr/>
        </p:nvSpPr>
        <p:spPr>
          <a:xfrm>
            <a:off x="4373040" y="56293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196E190-A68E-4111-B74A-9636D3019278}"/>
              </a:ext>
            </a:extLst>
          </p:cNvPr>
          <p:cNvSpPr/>
          <p:nvPr/>
        </p:nvSpPr>
        <p:spPr>
          <a:xfrm>
            <a:off x="4502478" y="56293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3C174A9-4F2B-4387-9F76-69E004243132}"/>
              </a:ext>
            </a:extLst>
          </p:cNvPr>
          <p:cNvSpPr/>
          <p:nvPr/>
        </p:nvSpPr>
        <p:spPr>
          <a:xfrm>
            <a:off x="4910764" y="56783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A5BBA70-D351-41DE-A03E-EE6CB05FA9B8}"/>
              </a:ext>
            </a:extLst>
          </p:cNvPr>
          <p:cNvSpPr/>
          <p:nvPr/>
        </p:nvSpPr>
        <p:spPr>
          <a:xfrm>
            <a:off x="5040202" y="56783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2A8A7701-C0E1-4D63-A5BD-3412DA74A3D9}"/>
              </a:ext>
            </a:extLst>
          </p:cNvPr>
          <p:cNvSpPr/>
          <p:nvPr/>
        </p:nvSpPr>
        <p:spPr>
          <a:xfrm>
            <a:off x="4910764" y="57260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1A54F51-7395-40BB-B799-C2873383A11D}"/>
              </a:ext>
            </a:extLst>
          </p:cNvPr>
          <p:cNvSpPr/>
          <p:nvPr/>
        </p:nvSpPr>
        <p:spPr>
          <a:xfrm>
            <a:off x="5040202" y="57260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55DB9CC0-03C6-40AD-B060-F88C44140550}"/>
              </a:ext>
            </a:extLst>
          </p:cNvPr>
          <p:cNvSpPr/>
          <p:nvPr/>
        </p:nvSpPr>
        <p:spPr>
          <a:xfrm>
            <a:off x="4910764" y="57757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0375D4C9-9A29-4719-AB1D-6AF57C7E1A26}"/>
              </a:ext>
            </a:extLst>
          </p:cNvPr>
          <p:cNvSpPr/>
          <p:nvPr/>
        </p:nvSpPr>
        <p:spPr>
          <a:xfrm>
            <a:off x="5040202" y="57757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3FAB0C3-9FAD-4084-AAFD-3C0E53EF92E0}"/>
              </a:ext>
            </a:extLst>
          </p:cNvPr>
          <p:cNvSpPr/>
          <p:nvPr/>
        </p:nvSpPr>
        <p:spPr>
          <a:xfrm>
            <a:off x="4910764" y="582937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BD9DB63-3C3F-4EDC-810E-F46DD14185C0}"/>
              </a:ext>
            </a:extLst>
          </p:cNvPr>
          <p:cNvSpPr/>
          <p:nvPr/>
        </p:nvSpPr>
        <p:spPr>
          <a:xfrm>
            <a:off x="5040202" y="582937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B07DD08-D300-4CDE-8D04-BE2D807F61A9}"/>
              </a:ext>
            </a:extLst>
          </p:cNvPr>
          <p:cNvSpPr/>
          <p:nvPr/>
        </p:nvSpPr>
        <p:spPr>
          <a:xfrm>
            <a:off x="4910764" y="58784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584644C4-3673-4F51-8403-3DD2E73DCD03}"/>
              </a:ext>
            </a:extLst>
          </p:cNvPr>
          <p:cNvSpPr/>
          <p:nvPr/>
        </p:nvSpPr>
        <p:spPr>
          <a:xfrm>
            <a:off x="5040202" y="58784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9E97F68-2F05-4115-80B4-1BDE56C9589B}"/>
              </a:ext>
            </a:extLst>
          </p:cNvPr>
          <p:cNvSpPr/>
          <p:nvPr/>
        </p:nvSpPr>
        <p:spPr>
          <a:xfrm>
            <a:off x="4642617" y="56839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9292AFEE-9BF0-4466-8F34-0C22EF6A2720}"/>
              </a:ext>
            </a:extLst>
          </p:cNvPr>
          <p:cNvSpPr/>
          <p:nvPr/>
        </p:nvSpPr>
        <p:spPr>
          <a:xfrm>
            <a:off x="4772055" y="56839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701C5E8C-CA1C-489A-A320-A14279F95D10}"/>
              </a:ext>
            </a:extLst>
          </p:cNvPr>
          <p:cNvSpPr/>
          <p:nvPr/>
        </p:nvSpPr>
        <p:spPr>
          <a:xfrm>
            <a:off x="4642617" y="57316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45A79FA-A9F9-43A1-8DFA-878EA5745BB9}"/>
              </a:ext>
            </a:extLst>
          </p:cNvPr>
          <p:cNvSpPr/>
          <p:nvPr/>
        </p:nvSpPr>
        <p:spPr>
          <a:xfrm>
            <a:off x="4772055" y="57316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3BA5842-B92A-4865-B055-D79AC71D79B4}"/>
              </a:ext>
            </a:extLst>
          </p:cNvPr>
          <p:cNvSpPr/>
          <p:nvPr/>
        </p:nvSpPr>
        <p:spPr>
          <a:xfrm>
            <a:off x="4642617" y="57814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7581A33C-8270-41C7-ADA8-812AEA1E0780}"/>
              </a:ext>
            </a:extLst>
          </p:cNvPr>
          <p:cNvSpPr/>
          <p:nvPr/>
        </p:nvSpPr>
        <p:spPr>
          <a:xfrm>
            <a:off x="4772055" y="57814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7D38E9E7-7645-4274-AADD-4910C5627FEA}"/>
              </a:ext>
            </a:extLst>
          </p:cNvPr>
          <p:cNvSpPr/>
          <p:nvPr/>
        </p:nvSpPr>
        <p:spPr>
          <a:xfrm>
            <a:off x="4642617" y="583501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99E6F602-8E21-44DB-AE22-916353A112D6}"/>
              </a:ext>
            </a:extLst>
          </p:cNvPr>
          <p:cNvSpPr/>
          <p:nvPr/>
        </p:nvSpPr>
        <p:spPr>
          <a:xfrm>
            <a:off x="4772055" y="583501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6F2A2731-7EF1-43C0-8B9E-0F57FA5A809C}"/>
              </a:ext>
            </a:extLst>
          </p:cNvPr>
          <p:cNvSpPr/>
          <p:nvPr/>
        </p:nvSpPr>
        <p:spPr>
          <a:xfrm>
            <a:off x="4642617" y="588407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8E990A3A-6095-4A64-8197-894C5A62E85B}"/>
              </a:ext>
            </a:extLst>
          </p:cNvPr>
          <p:cNvSpPr/>
          <p:nvPr/>
        </p:nvSpPr>
        <p:spPr>
          <a:xfrm>
            <a:off x="4772055" y="588407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AD1B5EE-4227-462B-8D90-A97255C8A8BB}"/>
              </a:ext>
            </a:extLst>
          </p:cNvPr>
          <p:cNvSpPr/>
          <p:nvPr/>
        </p:nvSpPr>
        <p:spPr>
          <a:xfrm>
            <a:off x="4373040" y="568397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257270C-767C-4643-81A7-7797C3773673}"/>
              </a:ext>
            </a:extLst>
          </p:cNvPr>
          <p:cNvSpPr/>
          <p:nvPr/>
        </p:nvSpPr>
        <p:spPr>
          <a:xfrm>
            <a:off x="4502478" y="568397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685D3152-2036-4CA6-AE76-3EAEE2D76374}"/>
              </a:ext>
            </a:extLst>
          </p:cNvPr>
          <p:cNvSpPr/>
          <p:nvPr/>
        </p:nvSpPr>
        <p:spPr>
          <a:xfrm>
            <a:off x="4373040" y="57316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D37C9514-8985-4650-A0DB-5456F01ECC6A}"/>
              </a:ext>
            </a:extLst>
          </p:cNvPr>
          <p:cNvSpPr/>
          <p:nvPr/>
        </p:nvSpPr>
        <p:spPr>
          <a:xfrm>
            <a:off x="4502478" y="57316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9B40C4E-673B-4A66-886E-34E397CD51F2}"/>
              </a:ext>
            </a:extLst>
          </p:cNvPr>
          <p:cNvSpPr/>
          <p:nvPr/>
        </p:nvSpPr>
        <p:spPr>
          <a:xfrm>
            <a:off x="4373040" y="57814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651763C0-20A6-4A1A-871E-D0CB50593DF8}"/>
              </a:ext>
            </a:extLst>
          </p:cNvPr>
          <p:cNvSpPr/>
          <p:nvPr/>
        </p:nvSpPr>
        <p:spPr>
          <a:xfrm>
            <a:off x="4502478" y="57814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ADE4207-3491-4D99-9C89-B66D64ABE35B}"/>
              </a:ext>
            </a:extLst>
          </p:cNvPr>
          <p:cNvSpPr/>
          <p:nvPr/>
        </p:nvSpPr>
        <p:spPr>
          <a:xfrm>
            <a:off x="4373040" y="5835020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F8902812-DC00-4DDC-8A6B-39C5B9A92473}"/>
              </a:ext>
            </a:extLst>
          </p:cNvPr>
          <p:cNvSpPr/>
          <p:nvPr/>
        </p:nvSpPr>
        <p:spPr>
          <a:xfrm>
            <a:off x="4502478" y="5835018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54400BAF-3CE8-436D-8E67-0E2069C5A261}"/>
              </a:ext>
            </a:extLst>
          </p:cNvPr>
          <p:cNvSpPr/>
          <p:nvPr/>
        </p:nvSpPr>
        <p:spPr>
          <a:xfrm>
            <a:off x="4373040" y="5884074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F6C05AF1-11F0-4493-88EF-A79E512F85C5}"/>
              </a:ext>
            </a:extLst>
          </p:cNvPr>
          <p:cNvSpPr/>
          <p:nvPr/>
        </p:nvSpPr>
        <p:spPr>
          <a:xfrm>
            <a:off x="4502478" y="5884072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D4BA855-183E-4DC6-BA30-3BADE267D469}"/>
              </a:ext>
            </a:extLst>
          </p:cNvPr>
          <p:cNvSpPr/>
          <p:nvPr/>
        </p:nvSpPr>
        <p:spPr>
          <a:xfrm>
            <a:off x="4909845" y="59281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2B7806B-5778-495D-B06A-0A1322B9C7BE}"/>
              </a:ext>
            </a:extLst>
          </p:cNvPr>
          <p:cNvSpPr/>
          <p:nvPr/>
        </p:nvSpPr>
        <p:spPr>
          <a:xfrm>
            <a:off x="5039283" y="59281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5542C0F-9855-4DEA-9330-C0860AF0A0E8}"/>
              </a:ext>
            </a:extLst>
          </p:cNvPr>
          <p:cNvSpPr/>
          <p:nvPr/>
        </p:nvSpPr>
        <p:spPr>
          <a:xfrm>
            <a:off x="4909845" y="59758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FDEDA76C-CCAB-445C-A8F7-652F1AC7D34A}"/>
              </a:ext>
            </a:extLst>
          </p:cNvPr>
          <p:cNvSpPr/>
          <p:nvPr/>
        </p:nvSpPr>
        <p:spPr>
          <a:xfrm>
            <a:off x="5039283" y="59758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F3F929B-4775-4FF1-8D59-FC04DE0710B1}"/>
              </a:ext>
            </a:extLst>
          </p:cNvPr>
          <p:cNvSpPr/>
          <p:nvPr/>
        </p:nvSpPr>
        <p:spPr>
          <a:xfrm>
            <a:off x="4909845" y="602566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EDD1B274-CE88-4706-8232-B88337BF8193}"/>
              </a:ext>
            </a:extLst>
          </p:cNvPr>
          <p:cNvSpPr/>
          <p:nvPr/>
        </p:nvSpPr>
        <p:spPr>
          <a:xfrm>
            <a:off x="5039283" y="602566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3B6931E6-BE61-42A1-AD27-10B216CAD4BC}"/>
              </a:ext>
            </a:extLst>
          </p:cNvPr>
          <p:cNvSpPr/>
          <p:nvPr/>
        </p:nvSpPr>
        <p:spPr>
          <a:xfrm>
            <a:off x="4909845" y="607924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2EBB0BA1-5BDD-490D-ACF5-FBA1F77FE800}"/>
              </a:ext>
            </a:extLst>
          </p:cNvPr>
          <p:cNvSpPr/>
          <p:nvPr/>
        </p:nvSpPr>
        <p:spPr>
          <a:xfrm>
            <a:off x="5039283" y="607924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CB38F89C-A5FD-46D7-BB9E-DD66EB4B7D9F}"/>
              </a:ext>
            </a:extLst>
          </p:cNvPr>
          <p:cNvSpPr/>
          <p:nvPr/>
        </p:nvSpPr>
        <p:spPr>
          <a:xfrm>
            <a:off x="4909845" y="61282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AFC21E73-5DB4-4709-B63E-26A1091EBD6E}"/>
              </a:ext>
            </a:extLst>
          </p:cNvPr>
          <p:cNvSpPr/>
          <p:nvPr/>
        </p:nvSpPr>
        <p:spPr>
          <a:xfrm>
            <a:off x="5039283" y="61282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BA26437E-C211-4056-8C0E-19C0C133BBE6}"/>
              </a:ext>
            </a:extLst>
          </p:cNvPr>
          <p:cNvSpPr/>
          <p:nvPr/>
        </p:nvSpPr>
        <p:spPr>
          <a:xfrm>
            <a:off x="4641698" y="59338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1B686B3A-D361-4B56-B44D-A92C16CA7A30}"/>
              </a:ext>
            </a:extLst>
          </p:cNvPr>
          <p:cNvSpPr/>
          <p:nvPr/>
        </p:nvSpPr>
        <p:spPr>
          <a:xfrm>
            <a:off x="4771136" y="59338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3C8C387-EC33-4734-B9F6-43BC279323FE}"/>
              </a:ext>
            </a:extLst>
          </p:cNvPr>
          <p:cNvSpPr/>
          <p:nvPr/>
        </p:nvSpPr>
        <p:spPr>
          <a:xfrm>
            <a:off x="4641698" y="59815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2D8869D7-B5E3-4753-A8EF-C2D245B472CF}"/>
              </a:ext>
            </a:extLst>
          </p:cNvPr>
          <p:cNvSpPr/>
          <p:nvPr/>
        </p:nvSpPr>
        <p:spPr>
          <a:xfrm>
            <a:off x="4771136" y="59815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5AEFAB73-061C-4D78-A15E-5D1F23DA26F5}"/>
              </a:ext>
            </a:extLst>
          </p:cNvPr>
          <p:cNvSpPr/>
          <p:nvPr/>
        </p:nvSpPr>
        <p:spPr>
          <a:xfrm>
            <a:off x="4641698" y="603130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18DB112E-BCF1-49C4-A76F-E4AF8520489E}"/>
              </a:ext>
            </a:extLst>
          </p:cNvPr>
          <p:cNvSpPr/>
          <p:nvPr/>
        </p:nvSpPr>
        <p:spPr>
          <a:xfrm>
            <a:off x="4771136" y="603130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F0CF3E0A-E5D5-4B9E-B5F2-D8F99EC5547D}"/>
              </a:ext>
            </a:extLst>
          </p:cNvPr>
          <p:cNvSpPr/>
          <p:nvPr/>
        </p:nvSpPr>
        <p:spPr>
          <a:xfrm>
            <a:off x="4641698" y="608488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B05743B-7CD6-47AA-8049-C2E7D453FCDB}"/>
              </a:ext>
            </a:extLst>
          </p:cNvPr>
          <p:cNvSpPr/>
          <p:nvPr/>
        </p:nvSpPr>
        <p:spPr>
          <a:xfrm>
            <a:off x="4771136" y="608488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A6415B3D-99BD-4191-A00A-3160A121BE7A}"/>
              </a:ext>
            </a:extLst>
          </p:cNvPr>
          <p:cNvSpPr/>
          <p:nvPr/>
        </p:nvSpPr>
        <p:spPr>
          <a:xfrm>
            <a:off x="4641698" y="613393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2595BDAD-604D-406E-BBD7-10B83A7F4901}"/>
              </a:ext>
            </a:extLst>
          </p:cNvPr>
          <p:cNvSpPr/>
          <p:nvPr/>
        </p:nvSpPr>
        <p:spPr>
          <a:xfrm>
            <a:off x="4771136" y="613393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12735012-7E8C-4EEB-B06E-3ACC023EFB3A}"/>
              </a:ext>
            </a:extLst>
          </p:cNvPr>
          <p:cNvSpPr/>
          <p:nvPr/>
        </p:nvSpPr>
        <p:spPr>
          <a:xfrm>
            <a:off x="4372121" y="593384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2BDBE97-D4D0-4EA0-9471-50542C40AD32}"/>
              </a:ext>
            </a:extLst>
          </p:cNvPr>
          <p:cNvSpPr/>
          <p:nvPr/>
        </p:nvSpPr>
        <p:spPr>
          <a:xfrm>
            <a:off x="4501559" y="593384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ED5AF79A-9C91-4BC2-98D9-0078F41A9E1F}"/>
              </a:ext>
            </a:extLst>
          </p:cNvPr>
          <p:cNvSpPr/>
          <p:nvPr/>
        </p:nvSpPr>
        <p:spPr>
          <a:xfrm>
            <a:off x="4372121" y="59815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11FBBDE-3D47-4C58-B044-0754618AFAEF}"/>
              </a:ext>
            </a:extLst>
          </p:cNvPr>
          <p:cNvSpPr/>
          <p:nvPr/>
        </p:nvSpPr>
        <p:spPr>
          <a:xfrm>
            <a:off x="4501559" y="59815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EB19529B-D96A-4BE0-9A61-47AE73FD5D64}"/>
              </a:ext>
            </a:extLst>
          </p:cNvPr>
          <p:cNvSpPr/>
          <p:nvPr/>
        </p:nvSpPr>
        <p:spPr>
          <a:xfrm>
            <a:off x="4372121" y="603130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AA6A1D31-4944-4036-AF1B-591294E530FC}"/>
              </a:ext>
            </a:extLst>
          </p:cNvPr>
          <p:cNvSpPr/>
          <p:nvPr/>
        </p:nvSpPr>
        <p:spPr>
          <a:xfrm>
            <a:off x="4501559" y="603130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24952F40-8AC9-40D2-8794-6F8B267A9371}"/>
              </a:ext>
            </a:extLst>
          </p:cNvPr>
          <p:cNvSpPr/>
          <p:nvPr/>
        </p:nvSpPr>
        <p:spPr>
          <a:xfrm>
            <a:off x="4372121" y="608488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A69ABC4-49E2-46E3-8A98-B9A8F9FE0482}"/>
              </a:ext>
            </a:extLst>
          </p:cNvPr>
          <p:cNvSpPr/>
          <p:nvPr/>
        </p:nvSpPr>
        <p:spPr>
          <a:xfrm>
            <a:off x="4501559" y="608488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14C69213-72FC-4E6C-9FF4-4A1B05EC922B}"/>
              </a:ext>
            </a:extLst>
          </p:cNvPr>
          <p:cNvSpPr/>
          <p:nvPr/>
        </p:nvSpPr>
        <p:spPr>
          <a:xfrm>
            <a:off x="4372121" y="613394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94AC73BE-399C-4A0B-A6DC-7B0D79FCF1DA}"/>
              </a:ext>
            </a:extLst>
          </p:cNvPr>
          <p:cNvSpPr/>
          <p:nvPr/>
        </p:nvSpPr>
        <p:spPr>
          <a:xfrm>
            <a:off x="4501559" y="613393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29E80E19-3C93-494B-BE86-00D2777B503E}"/>
              </a:ext>
            </a:extLst>
          </p:cNvPr>
          <p:cNvSpPr/>
          <p:nvPr/>
        </p:nvSpPr>
        <p:spPr>
          <a:xfrm>
            <a:off x="4910764" y="618248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2915CC1F-B801-4CC6-A75E-071DD899C774}"/>
              </a:ext>
            </a:extLst>
          </p:cNvPr>
          <p:cNvSpPr/>
          <p:nvPr/>
        </p:nvSpPr>
        <p:spPr>
          <a:xfrm>
            <a:off x="5040202" y="618248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B74E9B8B-43E3-4C1B-AE2D-6F8E997DD13D}"/>
              </a:ext>
            </a:extLst>
          </p:cNvPr>
          <p:cNvSpPr/>
          <p:nvPr/>
        </p:nvSpPr>
        <p:spPr>
          <a:xfrm>
            <a:off x="4910764" y="623018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D13B712C-74AC-4A6D-A111-577CC48E1A5C}"/>
              </a:ext>
            </a:extLst>
          </p:cNvPr>
          <p:cNvSpPr/>
          <p:nvPr/>
        </p:nvSpPr>
        <p:spPr>
          <a:xfrm>
            <a:off x="5040202" y="623018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3A5E7B7D-FEFA-4A30-9F06-D6F00F18B6F5}"/>
              </a:ext>
            </a:extLst>
          </p:cNvPr>
          <p:cNvSpPr/>
          <p:nvPr/>
        </p:nvSpPr>
        <p:spPr>
          <a:xfrm>
            <a:off x="4910764" y="627995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94510A45-CADD-4155-8D1F-792C0C595026}"/>
              </a:ext>
            </a:extLst>
          </p:cNvPr>
          <p:cNvSpPr/>
          <p:nvPr/>
        </p:nvSpPr>
        <p:spPr>
          <a:xfrm>
            <a:off x="5040202" y="627995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D3933845-A60B-4A0A-AE01-5943BFCA5C68}"/>
              </a:ext>
            </a:extLst>
          </p:cNvPr>
          <p:cNvSpPr/>
          <p:nvPr/>
        </p:nvSpPr>
        <p:spPr>
          <a:xfrm>
            <a:off x="4910764" y="6333532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65EB120B-FFB3-47EC-B9A2-CC02E5F8D2D7}"/>
              </a:ext>
            </a:extLst>
          </p:cNvPr>
          <p:cNvSpPr/>
          <p:nvPr/>
        </p:nvSpPr>
        <p:spPr>
          <a:xfrm>
            <a:off x="5040202" y="6333530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EA6E644-C783-43CD-AC1F-E9945A052992}"/>
              </a:ext>
            </a:extLst>
          </p:cNvPr>
          <p:cNvSpPr/>
          <p:nvPr/>
        </p:nvSpPr>
        <p:spPr>
          <a:xfrm>
            <a:off x="4910764" y="638258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332E240C-1567-4EF3-B508-D378081F87BF}"/>
              </a:ext>
            </a:extLst>
          </p:cNvPr>
          <p:cNvSpPr/>
          <p:nvPr/>
        </p:nvSpPr>
        <p:spPr>
          <a:xfrm>
            <a:off x="5040202" y="638258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9828CAA0-1B2B-4A0F-ACF3-FF1ED657E057}"/>
              </a:ext>
            </a:extLst>
          </p:cNvPr>
          <p:cNvSpPr/>
          <p:nvPr/>
        </p:nvSpPr>
        <p:spPr>
          <a:xfrm>
            <a:off x="4642617" y="61881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0E2EB3AA-7676-4735-9264-A5F3021CAD8B}"/>
              </a:ext>
            </a:extLst>
          </p:cNvPr>
          <p:cNvSpPr/>
          <p:nvPr/>
        </p:nvSpPr>
        <p:spPr>
          <a:xfrm>
            <a:off x="4772055" y="61881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2E4A2CC-588E-4448-85B0-E76D1175A1FB}"/>
              </a:ext>
            </a:extLst>
          </p:cNvPr>
          <p:cNvSpPr/>
          <p:nvPr/>
        </p:nvSpPr>
        <p:spPr>
          <a:xfrm>
            <a:off x="4642617" y="62358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FB71FE66-3943-443E-B691-F32E08E25B3B}"/>
              </a:ext>
            </a:extLst>
          </p:cNvPr>
          <p:cNvSpPr/>
          <p:nvPr/>
        </p:nvSpPr>
        <p:spPr>
          <a:xfrm>
            <a:off x="4772055" y="62358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D2B3BE6D-B9BA-4726-9DF5-7A8547F60635}"/>
              </a:ext>
            </a:extLst>
          </p:cNvPr>
          <p:cNvSpPr/>
          <p:nvPr/>
        </p:nvSpPr>
        <p:spPr>
          <a:xfrm>
            <a:off x="4642617" y="6285596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74DC599B-BBCE-400E-9967-6463073F10DA}"/>
              </a:ext>
            </a:extLst>
          </p:cNvPr>
          <p:cNvSpPr/>
          <p:nvPr/>
        </p:nvSpPr>
        <p:spPr>
          <a:xfrm>
            <a:off x="4772055" y="6285594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19C93AC1-855D-4D9F-A9AC-81FED0202965}"/>
              </a:ext>
            </a:extLst>
          </p:cNvPr>
          <p:cNvSpPr/>
          <p:nvPr/>
        </p:nvSpPr>
        <p:spPr>
          <a:xfrm>
            <a:off x="4642617" y="6339175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FCE5E7FB-63B7-4393-B23D-6E6EBF6CEBCA}"/>
              </a:ext>
            </a:extLst>
          </p:cNvPr>
          <p:cNvSpPr/>
          <p:nvPr/>
        </p:nvSpPr>
        <p:spPr>
          <a:xfrm>
            <a:off x="4772055" y="6339173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CC25124B-1188-4D0A-9B85-32707B7720EA}"/>
              </a:ext>
            </a:extLst>
          </p:cNvPr>
          <p:cNvSpPr/>
          <p:nvPr/>
        </p:nvSpPr>
        <p:spPr>
          <a:xfrm>
            <a:off x="4642617" y="6388229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A5A60C54-223B-4A80-B76B-7E4DEFAB6FA4}"/>
              </a:ext>
            </a:extLst>
          </p:cNvPr>
          <p:cNvSpPr/>
          <p:nvPr/>
        </p:nvSpPr>
        <p:spPr>
          <a:xfrm>
            <a:off x="4772055" y="6388227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D3482404-5D9D-4094-8057-8D043FBF9F7A}"/>
              </a:ext>
            </a:extLst>
          </p:cNvPr>
          <p:cNvSpPr/>
          <p:nvPr/>
        </p:nvSpPr>
        <p:spPr>
          <a:xfrm>
            <a:off x="4373040" y="6188133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1A391FE4-3318-4395-BD65-59ACC760192B}"/>
              </a:ext>
            </a:extLst>
          </p:cNvPr>
          <p:cNvSpPr/>
          <p:nvPr/>
        </p:nvSpPr>
        <p:spPr>
          <a:xfrm>
            <a:off x="4502478" y="6188131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D82E4C2F-75B7-4BD1-BD35-F5FD0EF7EEC2}"/>
              </a:ext>
            </a:extLst>
          </p:cNvPr>
          <p:cNvSpPr/>
          <p:nvPr/>
        </p:nvSpPr>
        <p:spPr>
          <a:xfrm>
            <a:off x="4373040" y="62358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DC3D5143-B427-44C1-852D-28BBF2F092AC}"/>
              </a:ext>
            </a:extLst>
          </p:cNvPr>
          <p:cNvSpPr/>
          <p:nvPr/>
        </p:nvSpPr>
        <p:spPr>
          <a:xfrm>
            <a:off x="4502478" y="62358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3AFD4167-FC93-4AC3-A753-2F6AF8B530F5}"/>
              </a:ext>
            </a:extLst>
          </p:cNvPr>
          <p:cNvSpPr/>
          <p:nvPr/>
        </p:nvSpPr>
        <p:spPr>
          <a:xfrm>
            <a:off x="4373040" y="6285598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DA00A6A-6F50-4185-B422-A540940CBAEF}"/>
              </a:ext>
            </a:extLst>
          </p:cNvPr>
          <p:cNvSpPr/>
          <p:nvPr/>
        </p:nvSpPr>
        <p:spPr>
          <a:xfrm>
            <a:off x="4502478" y="6285596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B292E5DD-4929-4E74-A919-7AA7EBE62837}"/>
              </a:ext>
            </a:extLst>
          </p:cNvPr>
          <p:cNvSpPr/>
          <p:nvPr/>
        </p:nvSpPr>
        <p:spPr>
          <a:xfrm>
            <a:off x="4373040" y="6339177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210E2510-24A7-438C-B6D6-1179CCDBD456}"/>
              </a:ext>
            </a:extLst>
          </p:cNvPr>
          <p:cNvSpPr/>
          <p:nvPr/>
        </p:nvSpPr>
        <p:spPr>
          <a:xfrm>
            <a:off x="4502478" y="6339175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991C7EF2-3549-403D-8884-3F1074A2D92B}"/>
              </a:ext>
            </a:extLst>
          </p:cNvPr>
          <p:cNvSpPr/>
          <p:nvPr/>
        </p:nvSpPr>
        <p:spPr>
          <a:xfrm>
            <a:off x="4373040" y="6388231"/>
            <a:ext cx="144728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1794E16B-0859-43EA-83FD-487CEBC5A096}"/>
              </a:ext>
            </a:extLst>
          </p:cNvPr>
          <p:cNvSpPr/>
          <p:nvPr/>
        </p:nvSpPr>
        <p:spPr>
          <a:xfrm>
            <a:off x="4502478" y="6388229"/>
            <a:ext cx="131820" cy="476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5" name="Picture 6" descr="Hippo, Head, Cartoon, Cute, Grey, Zoo, Wildlife">
            <a:extLst>
              <a:ext uri="{FF2B5EF4-FFF2-40B4-BE49-F238E27FC236}">
                <a16:creationId xmlns:a16="http://schemas.microsoft.com/office/drawing/2014/main" id="{AAEEAC5C-C54E-4C7F-AC86-65E151331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381" y="1707925"/>
            <a:ext cx="1322741" cy="13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" name="Rectangle 355">
            <a:extLst>
              <a:ext uri="{FF2B5EF4-FFF2-40B4-BE49-F238E27FC236}">
                <a16:creationId xmlns:a16="http://schemas.microsoft.com/office/drawing/2014/main" id="{B10B69BB-7F10-42C6-9652-0E8F255BF718}"/>
              </a:ext>
            </a:extLst>
          </p:cNvPr>
          <p:cNvSpPr/>
          <p:nvPr/>
        </p:nvSpPr>
        <p:spPr>
          <a:xfrm>
            <a:off x="9573209" y="4285925"/>
            <a:ext cx="2140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312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673859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83836" y="1694733"/>
            <a:ext cx="8604446" cy="1533657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I can find the </a:t>
            </a:r>
            <a:r>
              <a:rPr lang="en-GB" sz="4000" b="1" dirty="0">
                <a:solidFill>
                  <a:schemeClr val="tx1"/>
                </a:solidFill>
              </a:rPr>
              <a:t>equivalent fraction</a:t>
            </a:r>
            <a:r>
              <a:rPr lang="en-GB" sz="4000" dirty="0">
                <a:solidFill>
                  <a:schemeClr val="tx1"/>
                </a:solidFill>
              </a:rPr>
              <a:t> for any </a:t>
            </a:r>
            <a:r>
              <a:rPr lang="en-GB" sz="4000" b="1" dirty="0">
                <a:solidFill>
                  <a:schemeClr val="tx1"/>
                </a:solidFill>
              </a:rPr>
              <a:t>decimal number </a:t>
            </a:r>
            <a:r>
              <a:rPr lang="en-GB" sz="4000" dirty="0">
                <a:solidFill>
                  <a:schemeClr val="tx1"/>
                </a:solidFill>
              </a:rPr>
              <a:t>with </a:t>
            </a:r>
            <a:r>
              <a:rPr lang="en-GB" sz="4000" b="1" dirty="0">
                <a:solidFill>
                  <a:schemeClr val="tx1"/>
                </a:solidFill>
              </a:rPr>
              <a:t>thousandths.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10319657" y="3697928"/>
            <a:ext cx="1911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264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37CF61-38AF-4B5E-8B51-44F4CA9B7196}"/>
              </a:ext>
            </a:extLst>
          </p:cNvPr>
          <p:cNvSpPr/>
          <p:nvPr/>
        </p:nvSpPr>
        <p:spPr>
          <a:xfrm>
            <a:off x="333034" y="3989315"/>
            <a:ext cx="202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0.264</a:t>
            </a:r>
            <a:endParaRPr lang="en-GB" sz="6000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D7239A-22BB-4187-81F7-802D5C20E1AF}"/>
              </a:ext>
            </a:extLst>
          </p:cNvPr>
          <p:cNvCxnSpPr>
            <a:cxnSpLocks/>
          </p:cNvCxnSpPr>
          <p:nvPr/>
        </p:nvCxnSpPr>
        <p:spPr>
          <a:xfrm>
            <a:off x="2624787" y="4497146"/>
            <a:ext cx="83562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4C0502-4593-433A-A528-576FB1A6A98C}"/>
              </a:ext>
            </a:extLst>
          </p:cNvPr>
          <p:cNvCxnSpPr>
            <a:cxnSpLocks/>
          </p:cNvCxnSpPr>
          <p:nvPr/>
        </p:nvCxnSpPr>
        <p:spPr>
          <a:xfrm>
            <a:off x="9825759" y="4534996"/>
            <a:ext cx="6145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EEA0160-C37B-41A0-B96A-00A32B064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11783"/>
              </p:ext>
            </p:extLst>
          </p:nvPr>
        </p:nvGraphicFramePr>
        <p:xfrm>
          <a:off x="3548969" y="3671763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5FC8FE25-EA6A-47E9-ABF1-E7BC37109B35}"/>
              </a:ext>
            </a:extLst>
          </p:cNvPr>
          <p:cNvSpPr/>
          <p:nvPr/>
        </p:nvSpPr>
        <p:spPr>
          <a:xfrm>
            <a:off x="4978959" y="4098237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720688-6D88-49CA-B97A-509E5FDDE749}"/>
              </a:ext>
            </a:extLst>
          </p:cNvPr>
          <p:cNvSpPr/>
          <p:nvPr/>
        </p:nvSpPr>
        <p:spPr>
          <a:xfrm>
            <a:off x="4963407" y="5150210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83836" y="1694733"/>
            <a:ext cx="8604446" cy="1533657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I can find the </a:t>
            </a:r>
            <a:r>
              <a:rPr lang="en-GB" sz="4000" b="1" dirty="0">
                <a:solidFill>
                  <a:schemeClr val="tx1"/>
                </a:solidFill>
              </a:rPr>
              <a:t>equivalent fraction</a:t>
            </a:r>
            <a:r>
              <a:rPr lang="en-GB" sz="4000" dirty="0">
                <a:solidFill>
                  <a:schemeClr val="tx1"/>
                </a:solidFill>
              </a:rPr>
              <a:t> for any </a:t>
            </a:r>
            <a:r>
              <a:rPr lang="en-GB" sz="4000" b="1" dirty="0">
                <a:solidFill>
                  <a:schemeClr val="tx1"/>
                </a:solidFill>
              </a:rPr>
              <a:t>decimal number </a:t>
            </a:r>
            <a:r>
              <a:rPr lang="en-GB" sz="4000" dirty="0">
                <a:solidFill>
                  <a:schemeClr val="tx1"/>
                </a:solidFill>
              </a:rPr>
              <a:t>with </a:t>
            </a:r>
            <a:r>
              <a:rPr lang="en-GB" sz="4000" b="1" dirty="0">
                <a:solidFill>
                  <a:schemeClr val="tx1"/>
                </a:solidFill>
              </a:rPr>
              <a:t>thousandths.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10319657" y="3697928"/>
            <a:ext cx="1911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602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37CF61-38AF-4B5E-8B51-44F4CA9B7196}"/>
              </a:ext>
            </a:extLst>
          </p:cNvPr>
          <p:cNvSpPr/>
          <p:nvPr/>
        </p:nvSpPr>
        <p:spPr>
          <a:xfrm>
            <a:off x="333034" y="3989315"/>
            <a:ext cx="202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0.602</a:t>
            </a:r>
            <a:endParaRPr lang="en-GB" sz="6000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D7239A-22BB-4187-81F7-802D5C20E1AF}"/>
              </a:ext>
            </a:extLst>
          </p:cNvPr>
          <p:cNvCxnSpPr>
            <a:cxnSpLocks/>
          </p:cNvCxnSpPr>
          <p:nvPr/>
        </p:nvCxnSpPr>
        <p:spPr>
          <a:xfrm>
            <a:off x="2624787" y="4497146"/>
            <a:ext cx="83562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4C0502-4593-433A-A528-576FB1A6A98C}"/>
              </a:ext>
            </a:extLst>
          </p:cNvPr>
          <p:cNvCxnSpPr>
            <a:cxnSpLocks/>
          </p:cNvCxnSpPr>
          <p:nvPr/>
        </p:nvCxnSpPr>
        <p:spPr>
          <a:xfrm>
            <a:off x="9825759" y="4534996"/>
            <a:ext cx="6145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EEA0160-C37B-41A0-B96A-00A32B064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27225"/>
              </p:ext>
            </p:extLst>
          </p:nvPr>
        </p:nvGraphicFramePr>
        <p:xfrm>
          <a:off x="3548969" y="3671763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5FC8FE25-EA6A-47E9-ABF1-E7BC37109B35}"/>
              </a:ext>
            </a:extLst>
          </p:cNvPr>
          <p:cNvSpPr/>
          <p:nvPr/>
        </p:nvSpPr>
        <p:spPr>
          <a:xfrm>
            <a:off x="4978959" y="4098237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720688-6D88-49CA-B97A-509E5FDDE749}"/>
              </a:ext>
            </a:extLst>
          </p:cNvPr>
          <p:cNvSpPr/>
          <p:nvPr/>
        </p:nvSpPr>
        <p:spPr>
          <a:xfrm>
            <a:off x="4963407" y="5150210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49622" y="1517207"/>
            <a:ext cx="8604446" cy="1753601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I can also find the </a:t>
            </a:r>
            <a:r>
              <a:rPr lang="en-GB" sz="3600" b="1" dirty="0">
                <a:solidFill>
                  <a:schemeClr val="tx1"/>
                </a:solidFill>
              </a:rPr>
              <a:t>equivalent fraction</a:t>
            </a:r>
            <a:r>
              <a:rPr lang="en-GB" sz="3600" dirty="0">
                <a:solidFill>
                  <a:schemeClr val="tx1"/>
                </a:solidFill>
              </a:rPr>
              <a:t> for any </a:t>
            </a:r>
            <a:r>
              <a:rPr lang="en-GB" sz="3600" b="1" dirty="0">
                <a:solidFill>
                  <a:schemeClr val="tx1"/>
                </a:solidFill>
              </a:rPr>
              <a:t>decimal thousandth</a:t>
            </a:r>
            <a:r>
              <a:rPr lang="en-GB" sz="3600" dirty="0">
                <a:solidFill>
                  <a:schemeClr val="tx1"/>
                </a:solidFill>
              </a:rPr>
              <a:t> that includes ones, tens, hundreds and thousands.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BC81F-9C7D-4102-8242-71584B19D34B}"/>
              </a:ext>
            </a:extLst>
          </p:cNvPr>
          <p:cNvSpPr/>
          <p:nvPr/>
        </p:nvSpPr>
        <p:spPr>
          <a:xfrm>
            <a:off x="10319657" y="3697928"/>
            <a:ext cx="1911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284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1000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A25FA8-0082-4F32-8464-C02DE02EAF76}"/>
              </a:ext>
            </a:extLst>
          </p:cNvPr>
          <p:cNvSpPr/>
          <p:nvPr/>
        </p:nvSpPr>
        <p:spPr>
          <a:xfrm>
            <a:off x="0" y="4012711"/>
            <a:ext cx="202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5.284</a:t>
            </a:r>
            <a:endParaRPr lang="en-GB" sz="6000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A380FF-D779-4441-BD10-E2E40559B8A5}"/>
              </a:ext>
            </a:extLst>
          </p:cNvPr>
          <p:cNvCxnSpPr>
            <a:cxnSpLocks/>
          </p:cNvCxnSpPr>
          <p:nvPr/>
        </p:nvCxnSpPr>
        <p:spPr>
          <a:xfrm>
            <a:off x="1949622" y="4520542"/>
            <a:ext cx="83562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3DE900-3788-4A4F-9C8F-25FB231D5508}"/>
              </a:ext>
            </a:extLst>
          </p:cNvPr>
          <p:cNvCxnSpPr>
            <a:cxnSpLocks/>
          </p:cNvCxnSpPr>
          <p:nvPr/>
        </p:nvCxnSpPr>
        <p:spPr>
          <a:xfrm>
            <a:off x="8963982" y="4558392"/>
            <a:ext cx="6145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F76CFE1-189D-4C52-8D61-25BF39416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87380"/>
              </p:ext>
            </p:extLst>
          </p:nvPr>
        </p:nvGraphicFramePr>
        <p:xfrm>
          <a:off x="2873804" y="3695159"/>
          <a:ext cx="6018244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6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1923261149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val="404905147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7C20B0CD-986C-4166-9F99-0A6D4EFE8DD5}"/>
              </a:ext>
            </a:extLst>
          </p:cNvPr>
          <p:cNvSpPr/>
          <p:nvPr/>
        </p:nvSpPr>
        <p:spPr>
          <a:xfrm>
            <a:off x="4303794" y="4121633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8CEF00-41EF-4E3B-883B-D52175593571}"/>
              </a:ext>
            </a:extLst>
          </p:cNvPr>
          <p:cNvSpPr/>
          <p:nvPr/>
        </p:nvSpPr>
        <p:spPr>
          <a:xfrm>
            <a:off x="4288242" y="5173606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34BCF-6912-4A2F-8DF5-3F66FA6BCF6F}"/>
              </a:ext>
            </a:extLst>
          </p:cNvPr>
          <p:cNvSpPr/>
          <p:nvPr/>
        </p:nvSpPr>
        <p:spPr>
          <a:xfrm>
            <a:off x="9622495" y="377905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b="1" dirty="0">
                <a:solidFill>
                  <a:srgbClr val="7030A0"/>
                </a:solidFill>
              </a:rPr>
              <a:t>5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4752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Hippo, Head, Cartoon, Cute, Grey, Zoo, Wildlife">
            <a:extLst>
              <a:ext uri="{FF2B5EF4-FFF2-40B4-BE49-F238E27FC236}">
                <a16:creationId xmlns:a16="http://schemas.microsoft.com/office/drawing/2014/main" id="{2ACF13B6-C7EF-4FE2-8848-74AB46B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8" y="1706564"/>
            <a:ext cx="2545119" cy="25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784346-C32B-4B74-B4B4-92D17A9CC05B}"/>
              </a:ext>
            </a:extLst>
          </p:cNvPr>
          <p:cNvSpPr/>
          <p:nvPr/>
        </p:nvSpPr>
        <p:spPr>
          <a:xfrm>
            <a:off x="3759262" y="1475926"/>
            <a:ext cx="8031694" cy="1808450"/>
          </a:xfrm>
          <a:prstGeom prst="wedgeEllipseCallout">
            <a:avLst>
              <a:gd name="adj1" fmla="val -56953"/>
              <a:gd name="adj2" fmla="val -3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Explain</a:t>
            </a:r>
            <a:r>
              <a:rPr lang="en-GB" sz="3600" dirty="0">
                <a:solidFill>
                  <a:srgbClr val="002060"/>
                </a:solidFill>
              </a:rPr>
              <a:t> what the following </a:t>
            </a:r>
            <a:r>
              <a:rPr lang="en-GB" sz="3600" b="1" dirty="0">
                <a:solidFill>
                  <a:srgbClr val="002060"/>
                </a:solidFill>
              </a:rPr>
              <a:t>decimals </a:t>
            </a:r>
            <a:r>
              <a:rPr lang="en-GB" sz="3600" dirty="0">
                <a:solidFill>
                  <a:srgbClr val="002060"/>
                </a:solidFill>
              </a:rPr>
              <a:t>are as an </a:t>
            </a:r>
            <a:r>
              <a:rPr lang="en-GB" sz="3600" b="1" dirty="0">
                <a:solidFill>
                  <a:srgbClr val="002060"/>
                </a:solidFill>
              </a:rPr>
              <a:t>equivalent fraction.</a:t>
            </a:r>
            <a:endParaRPr lang="en-GB" sz="36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BBA91-3F3A-48AB-88EF-1D46768FF5E2}"/>
              </a:ext>
            </a:extLst>
          </p:cNvPr>
          <p:cNvSpPr/>
          <p:nvPr/>
        </p:nvSpPr>
        <p:spPr>
          <a:xfrm>
            <a:off x="4776540" y="3814989"/>
            <a:ext cx="6748400" cy="267788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0.646 =			53.553= 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</a:rPr>
              <a:t>5.892 =			6,342.583 =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4B83DAE4-7CE9-4C8C-BA24-47AC7E4A1F29}"/>
              </a:ext>
            </a:extLst>
          </p:cNvPr>
          <p:cNvSpPr/>
          <p:nvPr/>
        </p:nvSpPr>
        <p:spPr>
          <a:xfrm>
            <a:off x="582687" y="4642180"/>
            <a:ext cx="432397" cy="41054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E1F96-EFE1-4F3C-97BA-BBED036C2703}"/>
              </a:ext>
            </a:extLst>
          </p:cNvPr>
          <p:cNvSpPr/>
          <p:nvPr/>
        </p:nvSpPr>
        <p:spPr>
          <a:xfrm>
            <a:off x="1095583" y="4642180"/>
            <a:ext cx="3056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Partition</a:t>
            </a:r>
            <a:r>
              <a:rPr lang="en-GB" sz="2400" dirty="0">
                <a:solidFill>
                  <a:srgbClr val="002060"/>
                </a:solidFill>
              </a:rPr>
              <a:t> the decimal to make it easier. How many </a:t>
            </a:r>
            <a:r>
              <a:rPr lang="en-GB" sz="2400" b="1" dirty="0">
                <a:solidFill>
                  <a:srgbClr val="002060"/>
                </a:solidFill>
              </a:rPr>
              <a:t>whole numbers </a:t>
            </a:r>
            <a:r>
              <a:rPr lang="en-GB" sz="2400" dirty="0">
                <a:solidFill>
                  <a:srgbClr val="002060"/>
                </a:solidFill>
              </a:rPr>
              <a:t>are there? How many </a:t>
            </a:r>
            <a:r>
              <a:rPr lang="en-GB" sz="2400" b="1" dirty="0">
                <a:solidFill>
                  <a:srgbClr val="002060"/>
                </a:solidFill>
              </a:rPr>
              <a:t>thousandths?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8227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recognise and write </a:t>
            </a:r>
            <a:r>
              <a:rPr lang="en-GB" sz="2800" b="1" dirty="0">
                <a:solidFill>
                  <a:srgbClr val="002060"/>
                </a:solidFill>
              </a:rPr>
              <a:t>tenths </a:t>
            </a:r>
            <a:r>
              <a:rPr lang="en-GB" sz="2800" dirty="0">
                <a:solidFill>
                  <a:srgbClr val="002060"/>
                </a:solidFill>
              </a:rPr>
              <a:t>as fractions?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95F87D-1E20-49BA-BD18-C955F8BF6D24}"/>
              </a:ext>
            </a:extLst>
          </p:cNvPr>
          <p:cNvSpPr txBox="1"/>
          <p:nvPr/>
        </p:nvSpPr>
        <p:spPr>
          <a:xfrm>
            <a:off x="3144884" y="6001700"/>
            <a:ext cx="5473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e.g. What is 16.5 as a fraction?</a:t>
            </a:r>
          </a:p>
        </p:txBody>
      </p:sp>
    </p:spTree>
    <p:extLst>
      <p:ext uri="{BB962C8B-B14F-4D97-AF65-F5344CB8AC3E}">
        <p14:creationId xmlns:p14="http://schemas.microsoft.com/office/powerpoint/2010/main" val="2773748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recognise and write </a:t>
            </a:r>
            <a:r>
              <a:rPr lang="en-GB" sz="2800" b="1" dirty="0">
                <a:solidFill>
                  <a:srgbClr val="002060"/>
                </a:solidFill>
              </a:rPr>
              <a:t>hundredths </a:t>
            </a:r>
            <a:r>
              <a:rPr lang="en-GB" sz="2800" dirty="0">
                <a:solidFill>
                  <a:srgbClr val="002060"/>
                </a:solidFill>
              </a:rPr>
              <a:t>as fractions?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95F87D-1E20-49BA-BD18-C955F8BF6D24}"/>
              </a:ext>
            </a:extLst>
          </p:cNvPr>
          <p:cNvSpPr txBox="1"/>
          <p:nvPr/>
        </p:nvSpPr>
        <p:spPr>
          <a:xfrm>
            <a:off x="3191371" y="6001700"/>
            <a:ext cx="5380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e.g. What is 8.34 as a fraction?</a:t>
            </a:r>
          </a:p>
        </p:txBody>
      </p:sp>
    </p:spTree>
    <p:extLst>
      <p:ext uri="{BB962C8B-B14F-4D97-AF65-F5344CB8AC3E}">
        <p14:creationId xmlns:p14="http://schemas.microsoft.com/office/powerpoint/2010/main" val="130046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204855" y="1373937"/>
            <a:ext cx="4267201" cy="2888449"/>
          </a:xfrm>
          <a:prstGeom prst="wedgeEllipseCallout">
            <a:avLst>
              <a:gd name="adj1" fmla="val -70313"/>
              <a:gd name="adj2" fmla="val -485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What is this column called?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Hippo, Head, Cartoon, Cute, Grey, Zoo, Wildlife">
            <a:extLst>
              <a:ext uri="{FF2B5EF4-FFF2-40B4-BE49-F238E27FC236}">
                <a16:creationId xmlns:a16="http://schemas.microsoft.com/office/drawing/2014/main" id="{2ACF13B6-C7EF-4FE2-8848-74AB46B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6" y="1962531"/>
            <a:ext cx="2545119" cy="25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081E5E4-CC07-4FBA-8FF9-E3AF748A1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31699"/>
              </p:ext>
            </p:extLst>
          </p:nvPr>
        </p:nvGraphicFramePr>
        <p:xfrm>
          <a:off x="4991878" y="4713112"/>
          <a:ext cx="6717005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401">
                  <a:extLst>
                    <a:ext uri="{9D8B030D-6E8A-4147-A177-3AD203B41FA5}">
                      <a16:colId xmlns:a16="http://schemas.microsoft.com/office/drawing/2014/main" val="2595084953"/>
                    </a:ext>
                  </a:extLst>
                </a:gridCol>
                <a:gridCol w="1343401">
                  <a:extLst>
                    <a:ext uri="{9D8B030D-6E8A-4147-A177-3AD203B41FA5}">
                      <a16:colId xmlns:a16="http://schemas.microsoft.com/office/drawing/2014/main" val="149541818"/>
                    </a:ext>
                  </a:extLst>
                </a:gridCol>
                <a:gridCol w="1343401">
                  <a:extLst>
                    <a:ext uri="{9D8B030D-6E8A-4147-A177-3AD203B41FA5}">
                      <a16:colId xmlns:a16="http://schemas.microsoft.com/office/drawing/2014/main" val="548522315"/>
                    </a:ext>
                  </a:extLst>
                </a:gridCol>
                <a:gridCol w="1343401">
                  <a:extLst>
                    <a:ext uri="{9D8B030D-6E8A-4147-A177-3AD203B41FA5}">
                      <a16:colId xmlns:a16="http://schemas.microsoft.com/office/drawing/2014/main" val="3734636571"/>
                    </a:ext>
                  </a:extLst>
                </a:gridCol>
                <a:gridCol w="1343401">
                  <a:extLst>
                    <a:ext uri="{9D8B030D-6E8A-4147-A177-3AD203B41FA5}">
                      <a16:colId xmlns:a16="http://schemas.microsoft.com/office/drawing/2014/main" val="3866618736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29008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736252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F842014A-0C38-44A2-B0C7-DAE4DBCC2B2E}"/>
              </a:ext>
            </a:extLst>
          </p:cNvPr>
          <p:cNvSpPr/>
          <p:nvPr/>
        </p:nvSpPr>
        <p:spPr>
          <a:xfrm>
            <a:off x="10235681" y="5262464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88445C-0844-41A8-BED0-94E713340ED3}"/>
              </a:ext>
            </a:extLst>
          </p:cNvPr>
          <p:cNvSpPr/>
          <p:nvPr/>
        </p:nvSpPr>
        <p:spPr>
          <a:xfrm>
            <a:off x="10304105" y="6314437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F432C9C-9E36-401C-92BD-1DE9EA7905F6}"/>
              </a:ext>
            </a:extLst>
          </p:cNvPr>
          <p:cNvSpPr/>
          <p:nvPr/>
        </p:nvSpPr>
        <p:spPr>
          <a:xfrm>
            <a:off x="10588282" y="3477352"/>
            <a:ext cx="807099" cy="110237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recognise and write </a:t>
            </a:r>
            <a:r>
              <a:rPr lang="en-GB" sz="2800" b="1" dirty="0">
                <a:solidFill>
                  <a:srgbClr val="002060"/>
                </a:solidFill>
              </a:rPr>
              <a:t>thousandths </a:t>
            </a:r>
            <a:r>
              <a:rPr lang="en-GB" sz="2800" dirty="0">
                <a:solidFill>
                  <a:srgbClr val="002060"/>
                </a:solidFill>
              </a:rPr>
              <a:t>as fractions?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95F87D-1E20-49BA-BD18-C955F8BF6D24}"/>
              </a:ext>
            </a:extLst>
          </p:cNvPr>
          <p:cNvSpPr txBox="1"/>
          <p:nvPr/>
        </p:nvSpPr>
        <p:spPr>
          <a:xfrm>
            <a:off x="2982981" y="6001700"/>
            <a:ext cx="579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e.g. What is 54.283 as a fraction?</a:t>
            </a:r>
          </a:p>
        </p:txBody>
      </p:sp>
    </p:spTree>
    <p:extLst>
      <p:ext uri="{BB962C8B-B14F-4D97-AF65-F5344CB8AC3E}">
        <p14:creationId xmlns:p14="http://schemas.microsoft.com/office/powerpoint/2010/main" val="130361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600238" y="3942324"/>
            <a:ext cx="7210957" cy="2070164"/>
          </a:xfrm>
          <a:prstGeom prst="wedgeEllipseCallout">
            <a:avLst>
              <a:gd name="adj1" fmla="val -70313"/>
              <a:gd name="adj2" fmla="val -485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It is a </a:t>
            </a:r>
            <a:r>
              <a:rPr lang="en-GB" sz="4000" b="1" dirty="0">
                <a:solidFill>
                  <a:srgbClr val="002060"/>
                </a:solidFill>
              </a:rPr>
              <a:t>tenth. </a:t>
            </a:r>
            <a:r>
              <a:rPr lang="en-GB" sz="4000" dirty="0">
                <a:solidFill>
                  <a:srgbClr val="002060"/>
                </a:solidFill>
              </a:rPr>
              <a:t>One </a:t>
            </a:r>
            <a:r>
              <a:rPr lang="en-GB" sz="4000" b="1" dirty="0">
                <a:solidFill>
                  <a:srgbClr val="002060"/>
                </a:solidFill>
              </a:rPr>
              <a:t>tenth </a:t>
            </a:r>
            <a:r>
              <a:rPr lang="en-GB" sz="4000" dirty="0">
                <a:solidFill>
                  <a:srgbClr val="002060"/>
                </a:solidFill>
              </a:rPr>
              <a:t>is one part out of ten </a:t>
            </a:r>
            <a:r>
              <a:rPr lang="en-GB" sz="4000" b="1" dirty="0">
                <a:solidFill>
                  <a:srgbClr val="002060"/>
                </a:solidFill>
              </a:rPr>
              <a:t>equal</a:t>
            </a:r>
            <a:r>
              <a:rPr lang="en-GB" sz="4000" dirty="0">
                <a:solidFill>
                  <a:srgbClr val="002060"/>
                </a:solidFill>
              </a:rPr>
              <a:t> parts.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4" descr="Hippo, Hippopotamus, Cartoon, Grey, Wildlife, Mammal">
            <a:extLst>
              <a:ext uri="{FF2B5EF4-FFF2-40B4-BE49-F238E27FC236}">
                <a16:creationId xmlns:a16="http://schemas.microsoft.com/office/drawing/2014/main" id="{E49FD56C-6920-4B21-B4E2-0AFA1020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3" y="3429000"/>
            <a:ext cx="2303244" cy="28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1EF581-8015-43A5-8644-91257F10B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09" b="89474" l="8898" r="89831">
                        <a14:foregroundMark x1="35169" y1="26316" x2="35169" y2="26316"/>
                        <a14:foregroundMark x1="19068" y1="40789" x2="19068" y2="40789"/>
                        <a14:foregroundMark x1="24576" y1="61842" x2="24576" y2="61842"/>
                        <a14:foregroundMark x1="33898" y1="71930" x2="33898" y2="71930"/>
                        <a14:foregroundMark x1="57627" y1="78070" x2="57627" y2="78070"/>
                        <a14:foregroundMark x1="79237" y1="52632" x2="79237" y2="52632"/>
                        <a14:foregroundMark x1="46186" y1="5263" x2="25424" y2="14474"/>
                        <a14:foregroundMark x1="25424" y1="14474" x2="17373" y2="37281"/>
                        <a14:foregroundMark x1="17373" y1="37281" x2="50000" y2="51316"/>
                        <a14:foregroundMark x1="50000" y1="51316" x2="55932" y2="23684"/>
                        <a14:foregroundMark x1="55932" y1="23684" x2="48729" y2="7895"/>
                        <a14:foregroundMark x1="11441" y1="55702" x2="27542" y2="74561"/>
                        <a14:foregroundMark x1="27542" y1="74561" x2="73305" y2="81140"/>
                        <a14:foregroundMark x1="73305" y1="81140" x2="55085" y2="56579"/>
                        <a14:foregroundMark x1="55085" y1="56579" x2="27542" y2="46930"/>
                        <a14:foregroundMark x1="27542" y1="46930" x2="19915" y2="47368"/>
                        <a14:foregroundMark x1="63136" y1="10965" x2="82203" y2="22807"/>
                        <a14:foregroundMark x1="82203" y1="22807" x2="81780" y2="47807"/>
                        <a14:foregroundMark x1="81780" y1="47807" x2="69492" y2="67544"/>
                        <a14:foregroundMark x1="69492" y1="67544" x2="50424" y2="45175"/>
                        <a14:foregroundMark x1="50424" y1="45175" x2="54661" y2="12281"/>
                        <a14:foregroundMark x1="87712" y1="47368" x2="55932" y2="73684"/>
                        <a14:foregroundMark x1="55932" y1="73684" x2="57627" y2="47807"/>
                        <a14:foregroundMark x1="57627" y1="47807" x2="74153" y2="38596"/>
                        <a14:foregroundMark x1="50424" y1="3947" x2="46186" y2="4825"/>
                        <a14:foregroundMark x1="27542" y1="28070" x2="43644" y2="53070"/>
                        <a14:foregroundMark x1="43644" y1="53070" x2="48305" y2="78070"/>
                        <a14:foregroundMark x1="60593" y1="89912" x2="38983" y2="86842"/>
                        <a14:foregroundMark x1="38983" y1="86842" x2="38983" y2="86842"/>
                        <a14:foregroundMark x1="12712" y1="29386" x2="8898" y2="49123"/>
                        <a14:foregroundMark x1="63136" y1="20614" x2="73305" y2="271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393773" y="1732524"/>
            <a:ext cx="2247900" cy="2171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C95D10-31A1-4DCB-804E-320D019F134B}"/>
              </a:ext>
            </a:extLst>
          </p:cNvPr>
          <p:cNvSpPr/>
          <p:nvPr/>
        </p:nvSpPr>
        <p:spPr>
          <a:xfrm>
            <a:off x="6125157" y="2007909"/>
            <a:ext cx="360785" cy="6624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1AB10-9567-4093-B7E0-799EE4D34A51}"/>
              </a:ext>
            </a:extLst>
          </p:cNvPr>
          <p:cNvSpPr/>
          <p:nvPr/>
        </p:nvSpPr>
        <p:spPr>
          <a:xfrm>
            <a:off x="6486978" y="2007909"/>
            <a:ext cx="360785" cy="6624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60C46-F366-42CD-AAEC-A123B72BFB3E}"/>
              </a:ext>
            </a:extLst>
          </p:cNvPr>
          <p:cNvSpPr/>
          <p:nvPr/>
        </p:nvSpPr>
        <p:spPr>
          <a:xfrm>
            <a:off x="6848799" y="2007909"/>
            <a:ext cx="360785" cy="6624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8688AF-9814-4847-9A81-3C668C677015}"/>
              </a:ext>
            </a:extLst>
          </p:cNvPr>
          <p:cNvSpPr/>
          <p:nvPr/>
        </p:nvSpPr>
        <p:spPr>
          <a:xfrm>
            <a:off x="7210620" y="2007909"/>
            <a:ext cx="360785" cy="6624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A9D52F-023A-43C2-B899-520B61330FB5}"/>
              </a:ext>
            </a:extLst>
          </p:cNvPr>
          <p:cNvSpPr/>
          <p:nvPr/>
        </p:nvSpPr>
        <p:spPr>
          <a:xfrm>
            <a:off x="7572441" y="2007909"/>
            <a:ext cx="360785" cy="6624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52387-04CC-41C4-A46C-4DBF853DDE90}"/>
              </a:ext>
            </a:extLst>
          </p:cNvPr>
          <p:cNvSpPr/>
          <p:nvPr/>
        </p:nvSpPr>
        <p:spPr>
          <a:xfrm>
            <a:off x="7934262" y="2007909"/>
            <a:ext cx="360785" cy="6624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6F56C9-6119-4651-8EE3-2E67E2177959}"/>
              </a:ext>
            </a:extLst>
          </p:cNvPr>
          <p:cNvSpPr/>
          <p:nvPr/>
        </p:nvSpPr>
        <p:spPr>
          <a:xfrm>
            <a:off x="8296083" y="2007909"/>
            <a:ext cx="360785" cy="6624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82B70C-A721-423F-ACA7-D3663ACD024C}"/>
              </a:ext>
            </a:extLst>
          </p:cNvPr>
          <p:cNvSpPr/>
          <p:nvPr/>
        </p:nvSpPr>
        <p:spPr>
          <a:xfrm>
            <a:off x="8657904" y="2007909"/>
            <a:ext cx="360785" cy="66247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BF2B23-FD8E-4A81-A241-B574FD447628}"/>
              </a:ext>
            </a:extLst>
          </p:cNvPr>
          <p:cNvSpPr/>
          <p:nvPr/>
        </p:nvSpPr>
        <p:spPr>
          <a:xfrm>
            <a:off x="9019725" y="2007909"/>
            <a:ext cx="360785" cy="6624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021D7-207D-4ADD-A788-897A7939F633}"/>
              </a:ext>
            </a:extLst>
          </p:cNvPr>
          <p:cNvSpPr/>
          <p:nvPr/>
        </p:nvSpPr>
        <p:spPr>
          <a:xfrm>
            <a:off x="9381549" y="2007909"/>
            <a:ext cx="360785" cy="6624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EE731-8EF9-4816-ABC1-7FF0339F46B4}"/>
              </a:ext>
            </a:extLst>
          </p:cNvPr>
          <p:cNvSpPr/>
          <p:nvPr/>
        </p:nvSpPr>
        <p:spPr>
          <a:xfrm>
            <a:off x="10252380" y="2712511"/>
            <a:ext cx="1625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0.1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64522-1DE5-46B8-A56D-CEC9D76B435E}"/>
              </a:ext>
            </a:extLst>
          </p:cNvPr>
          <p:cNvSpPr/>
          <p:nvPr/>
        </p:nvSpPr>
        <p:spPr>
          <a:xfrm>
            <a:off x="1219069" y="1213106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</a:t>
            </a:r>
            <a:endParaRPr lang="en-GB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0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57192" y="1452026"/>
            <a:ext cx="5951895" cy="2697700"/>
          </a:xfrm>
          <a:prstGeom prst="wedgeEllipseCallout">
            <a:avLst>
              <a:gd name="adj1" fmla="val -63944"/>
              <a:gd name="adj2" fmla="val 475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So we can write </a:t>
            </a:r>
            <a:r>
              <a:rPr lang="en-GB" sz="3600" b="1" dirty="0">
                <a:solidFill>
                  <a:srgbClr val="002060"/>
                </a:solidFill>
              </a:rPr>
              <a:t>decimal</a:t>
            </a:r>
            <a:r>
              <a:rPr lang="en-GB" sz="3600" dirty="0">
                <a:solidFill>
                  <a:srgbClr val="002060"/>
                </a:solidFill>
              </a:rPr>
              <a:t> tenths as a </a:t>
            </a:r>
            <a:r>
              <a:rPr lang="en-GB" sz="3600" b="1" dirty="0">
                <a:solidFill>
                  <a:srgbClr val="002060"/>
                </a:solidFill>
              </a:rPr>
              <a:t>fraction</a:t>
            </a:r>
            <a:r>
              <a:rPr lang="en-GB" sz="3600" dirty="0">
                <a:solidFill>
                  <a:srgbClr val="002060"/>
                </a:solidFill>
              </a:rPr>
              <a:t>. They are </a:t>
            </a:r>
            <a:r>
              <a:rPr lang="en-GB" sz="3600" b="1" dirty="0">
                <a:solidFill>
                  <a:srgbClr val="002060"/>
                </a:solidFill>
              </a:rPr>
              <a:t>equivalent.</a:t>
            </a:r>
            <a:endParaRPr lang="en-GB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2" descr="Hippo, Cartoon, Happy, Smile, Animals, Funny">
            <a:extLst>
              <a:ext uri="{FF2B5EF4-FFF2-40B4-BE49-F238E27FC236}">
                <a16:creationId xmlns:a16="http://schemas.microsoft.com/office/drawing/2014/main" id="{E6A42004-DDBD-4511-B2D7-62050EF6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222" y="3560014"/>
            <a:ext cx="3169687" cy="28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A3D5A1-2F27-4009-9614-6A78F92C7A87}"/>
              </a:ext>
            </a:extLst>
          </p:cNvPr>
          <p:cNvSpPr/>
          <p:nvPr/>
        </p:nvSpPr>
        <p:spPr>
          <a:xfrm>
            <a:off x="8725842" y="4436478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5EA6D3-7118-411B-BE35-C3564900C069}"/>
              </a:ext>
            </a:extLst>
          </p:cNvPr>
          <p:cNvSpPr/>
          <p:nvPr/>
        </p:nvSpPr>
        <p:spPr>
          <a:xfrm>
            <a:off x="6696598" y="4898142"/>
            <a:ext cx="202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0.1  =</a:t>
            </a:r>
            <a:endParaRPr lang="en-GB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1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83836" y="1694733"/>
            <a:ext cx="8604446" cy="1533657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I can find the </a:t>
            </a:r>
            <a:r>
              <a:rPr lang="en-GB" sz="4000" b="1" dirty="0">
                <a:solidFill>
                  <a:schemeClr val="tx1"/>
                </a:solidFill>
              </a:rPr>
              <a:t>equivalent fraction</a:t>
            </a:r>
            <a:r>
              <a:rPr lang="en-GB" sz="4000" dirty="0">
                <a:solidFill>
                  <a:schemeClr val="tx1"/>
                </a:solidFill>
              </a:rPr>
              <a:t> for any </a:t>
            </a:r>
            <a:r>
              <a:rPr lang="en-GB" sz="4000" b="1" dirty="0">
                <a:solidFill>
                  <a:schemeClr val="tx1"/>
                </a:solidFill>
              </a:rPr>
              <a:t>decimal number </a:t>
            </a:r>
            <a:r>
              <a:rPr lang="en-GB" sz="4000" dirty="0">
                <a:solidFill>
                  <a:schemeClr val="tx1"/>
                </a:solidFill>
              </a:rPr>
              <a:t>with </a:t>
            </a:r>
            <a:r>
              <a:rPr lang="en-GB" sz="4000" b="1" dirty="0">
                <a:solidFill>
                  <a:schemeClr val="tx1"/>
                </a:solidFill>
              </a:rPr>
              <a:t>tenths.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9775693" y="3875210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EBB886-D746-4DA5-82FC-E80A4B1BF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79773"/>
              </p:ext>
            </p:extLst>
          </p:nvPr>
        </p:nvGraphicFramePr>
        <p:xfrm>
          <a:off x="5180914" y="4017143"/>
          <a:ext cx="2686802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40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34340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286843AB-BBCF-42CF-BD78-2CB1C73FA961}"/>
              </a:ext>
            </a:extLst>
          </p:cNvPr>
          <p:cNvSpPr/>
          <p:nvPr/>
        </p:nvSpPr>
        <p:spPr>
          <a:xfrm>
            <a:off x="6459892" y="4611708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53F5B8-731B-4707-87A7-DAFE996F4E30}"/>
              </a:ext>
            </a:extLst>
          </p:cNvPr>
          <p:cNvSpPr/>
          <p:nvPr/>
        </p:nvSpPr>
        <p:spPr>
          <a:xfrm>
            <a:off x="6444340" y="5663681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37CF61-38AF-4B5E-8B51-44F4CA9B7196}"/>
              </a:ext>
            </a:extLst>
          </p:cNvPr>
          <p:cNvSpPr/>
          <p:nvPr/>
        </p:nvSpPr>
        <p:spPr>
          <a:xfrm>
            <a:off x="1051578" y="4609905"/>
            <a:ext cx="202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0.2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19BD9BD-AAF4-4059-98EA-E8635E55CBD6}"/>
              </a:ext>
            </a:extLst>
          </p:cNvPr>
          <p:cNvSpPr/>
          <p:nvPr/>
        </p:nvSpPr>
        <p:spPr>
          <a:xfrm>
            <a:off x="6979297" y="3448334"/>
            <a:ext cx="382556" cy="85375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D7239A-22BB-4187-81F7-802D5C20E1AF}"/>
              </a:ext>
            </a:extLst>
          </p:cNvPr>
          <p:cNvCxnSpPr>
            <a:stCxn id="29" idx="3"/>
          </p:cNvCxnSpPr>
          <p:nvPr/>
        </p:nvCxnSpPr>
        <p:spPr>
          <a:xfrm flipV="1">
            <a:off x="3080822" y="5117736"/>
            <a:ext cx="150050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4C0502-4593-433A-A528-576FB1A6A98C}"/>
              </a:ext>
            </a:extLst>
          </p:cNvPr>
          <p:cNvCxnSpPr/>
          <p:nvPr/>
        </p:nvCxnSpPr>
        <p:spPr>
          <a:xfrm flipV="1">
            <a:off x="8071450" y="4941737"/>
            <a:ext cx="150050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2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5E09E9-8BCC-4758-8452-05EE91127AF1}"/>
              </a:ext>
            </a:extLst>
          </p:cNvPr>
          <p:cNvSpPr/>
          <p:nvPr/>
        </p:nvSpPr>
        <p:spPr>
          <a:xfrm>
            <a:off x="1949622" y="1517207"/>
            <a:ext cx="8604446" cy="1753601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I can also find the </a:t>
            </a:r>
            <a:r>
              <a:rPr lang="en-GB" sz="3600" b="1" dirty="0">
                <a:solidFill>
                  <a:schemeClr val="tx1"/>
                </a:solidFill>
              </a:rPr>
              <a:t>equivalent fraction</a:t>
            </a:r>
            <a:r>
              <a:rPr lang="en-GB" sz="3600" dirty="0">
                <a:solidFill>
                  <a:schemeClr val="tx1"/>
                </a:solidFill>
              </a:rPr>
              <a:t> for any </a:t>
            </a:r>
            <a:r>
              <a:rPr lang="en-GB" sz="3600" b="1" dirty="0">
                <a:solidFill>
                  <a:schemeClr val="tx1"/>
                </a:solidFill>
              </a:rPr>
              <a:t>decimal tenth</a:t>
            </a:r>
            <a:r>
              <a:rPr lang="en-GB" sz="3600" dirty="0">
                <a:solidFill>
                  <a:schemeClr val="tx1"/>
                </a:solidFill>
              </a:rPr>
              <a:t> that includes ones, tens, hundreds and thousands.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10466566" y="4017143"/>
            <a:ext cx="162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EBB886-D746-4DA5-82FC-E80A4B1BFE0B}"/>
              </a:ext>
            </a:extLst>
          </p:cNvPr>
          <p:cNvGraphicFramePr>
            <a:graphicFrameLocks noGrp="1"/>
          </p:cNvGraphicFramePr>
          <p:nvPr/>
        </p:nvGraphicFramePr>
        <p:xfrm>
          <a:off x="5180914" y="4017143"/>
          <a:ext cx="2686802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401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343401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286843AB-BBCF-42CF-BD78-2CB1C73FA961}"/>
              </a:ext>
            </a:extLst>
          </p:cNvPr>
          <p:cNvSpPr/>
          <p:nvPr/>
        </p:nvSpPr>
        <p:spPr>
          <a:xfrm>
            <a:off x="6459892" y="4611708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53F5B8-731B-4707-87A7-DAFE996F4E30}"/>
              </a:ext>
            </a:extLst>
          </p:cNvPr>
          <p:cNvSpPr/>
          <p:nvPr/>
        </p:nvSpPr>
        <p:spPr>
          <a:xfrm>
            <a:off x="6444340" y="5663681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37CF61-38AF-4B5E-8B51-44F4CA9B7196}"/>
              </a:ext>
            </a:extLst>
          </p:cNvPr>
          <p:cNvSpPr/>
          <p:nvPr/>
        </p:nvSpPr>
        <p:spPr>
          <a:xfrm>
            <a:off x="1051578" y="4609905"/>
            <a:ext cx="202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3.2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19BD9BD-AAF4-4059-98EA-E8635E55CBD6}"/>
              </a:ext>
            </a:extLst>
          </p:cNvPr>
          <p:cNvSpPr/>
          <p:nvPr/>
        </p:nvSpPr>
        <p:spPr>
          <a:xfrm>
            <a:off x="6979297" y="3448334"/>
            <a:ext cx="382556" cy="85375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D7239A-22BB-4187-81F7-802D5C20E1AF}"/>
              </a:ext>
            </a:extLst>
          </p:cNvPr>
          <p:cNvCxnSpPr>
            <a:stCxn id="29" idx="3"/>
          </p:cNvCxnSpPr>
          <p:nvPr/>
        </p:nvCxnSpPr>
        <p:spPr>
          <a:xfrm flipV="1">
            <a:off x="3080822" y="5117736"/>
            <a:ext cx="150050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4C0502-4593-433A-A528-576FB1A6A98C}"/>
              </a:ext>
            </a:extLst>
          </p:cNvPr>
          <p:cNvCxnSpPr/>
          <p:nvPr/>
        </p:nvCxnSpPr>
        <p:spPr>
          <a:xfrm flipV="1">
            <a:off x="8071450" y="4941737"/>
            <a:ext cx="150050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4ED9D93-E18A-437E-8931-0B594E473723}"/>
              </a:ext>
            </a:extLst>
          </p:cNvPr>
          <p:cNvSpPr/>
          <p:nvPr/>
        </p:nvSpPr>
        <p:spPr>
          <a:xfrm>
            <a:off x="9515245" y="4017143"/>
            <a:ext cx="162517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b="1" dirty="0">
                <a:solidFill>
                  <a:srgbClr val="7030A0"/>
                </a:solidFill>
              </a:rPr>
              <a:t>3</a:t>
            </a:r>
            <a:endParaRPr lang="en-GB" sz="1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4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20810CF-ED35-4215-85EE-DB1E0ABB7BDD}"/>
              </a:ext>
            </a:extLst>
          </p:cNvPr>
          <p:cNvSpPr/>
          <p:nvPr/>
        </p:nvSpPr>
        <p:spPr>
          <a:xfrm>
            <a:off x="11130463" y="4148243"/>
            <a:ext cx="1087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</a:rPr>
              <a:t>10</a:t>
            </a:r>
            <a:endParaRPr lang="en-GB" sz="60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EBB886-D746-4DA5-82FC-E80A4B1BF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714569"/>
              </p:ext>
            </p:extLst>
          </p:nvPr>
        </p:nvGraphicFramePr>
        <p:xfrm>
          <a:off x="3199193" y="4078901"/>
          <a:ext cx="4751292" cy="18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823">
                  <a:extLst>
                    <a:ext uri="{9D8B030D-6E8A-4147-A177-3AD203B41FA5}">
                      <a16:colId xmlns:a16="http://schemas.microsoft.com/office/drawing/2014/main" val="2333165425"/>
                    </a:ext>
                  </a:extLst>
                </a:gridCol>
                <a:gridCol w="1187823">
                  <a:extLst>
                    <a:ext uri="{9D8B030D-6E8A-4147-A177-3AD203B41FA5}">
                      <a16:colId xmlns:a16="http://schemas.microsoft.com/office/drawing/2014/main" val="1407374532"/>
                    </a:ext>
                  </a:extLst>
                </a:gridCol>
                <a:gridCol w="1187823">
                  <a:extLst>
                    <a:ext uri="{9D8B030D-6E8A-4147-A177-3AD203B41FA5}">
                      <a16:colId xmlns:a16="http://schemas.microsoft.com/office/drawing/2014/main" val="3874521155"/>
                    </a:ext>
                  </a:extLst>
                </a:gridCol>
                <a:gridCol w="1187823">
                  <a:extLst>
                    <a:ext uri="{9D8B030D-6E8A-4147-A177-3AD203B41FA5}">
                      <a16:colId xmlns:a16="http://schemas.microsoft.com/office/drawing/2014/main" val="3755596587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740820"/>
                  </a:ext>
                </a:extLst>
              </a:tr>
              <a:tr h="924595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90444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286843AB-BBCF-42CF-BD78-2CB1C73FA961}"/>
              </a:ext>
            </a:extLst>
          </p:cNvPr>
          <p:cNvSpPr/>
          <p:nvPr/>
        </p:nvSpPr>
        <p:spPr>
          <a:xfrm>
            <a:off x="6695059" y="4626763"/>
            <a:ext cx="167951" cy="150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53F5B8-731B-4707-87A7-DAFE996F4E30}"/>
              </a:ext>
            </a:extLst>
          </p:cNvPr>
          <p:cNvSpPr/>
          <p:nvPr/>
        </p:nvSpPr>
        <p:spPr>
          <a:xfrm>
            <a:off x="6679507" y="5678736"/>
            <a:ext cx="167951" cy="150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37CF61-38AF-4B5E-8B51-44F4CA9B7196}"/>
              </a:ext>
            </a:extLst>
          </p:cNvPr>
          <p:cNvSpPr/>
          <p:nvPr/>
        </p:nvSpPr>
        <p:spPr>
          <a:xfrm>
            <a:off x="189235" y="4609905"/>
            <a:ext cx="202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</a:rPr>
              <a:t>523.2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19BD9BD-AAF4-4059-98EA-E8635E55CBD6}"/>
              </a:ext>
            </a:extLst>
          </p:cNvPr>
          <p:cNvSpPr/>
          <p:nvPr/>
        </p:nvSpPr>
        <p:spPr>
          <a:xfrm>
            <a:off x="7155371" y="3510092"/>
            <a:ext cx="382556" cy="85375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D7239A-22BB-4187-81F7-802D5C20E1AF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2218479" y="5117736"/>
            <a:ext cx="83730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4C0502-4593-433A-A528-576FB1A6A98C}"/>
              </a:ext>
            </a:extLst>
          </p:cNvPr>
          <p:cNvCxnSpPr>
            <a:cxnSpLocks/>
          </p:cNvCxnSpPr>
          <p:nvPr/>
        </p:nvCxnSpPr>
        <p:spPr>
          <a:xfrm flipV="1">
            <a:off x="8010707" y="5117738"/>
            <a:ext cx="91868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4ED9D93-E18A-437E-8931-0B594E473723}"/>
              </a:ext>
            </a:extLst>
          </p:cNvPr>
          <p:cNvSpPr/>
          <p:nvPr/>
        </p:nvSpPr>
        <p:spPr>
          <a:xfrm>
            <a:off x="8856186" y="4148243"/>
            <a:ext cx="257461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b="1" dirty="0">
                <a:solidFill>
                  <a:srgbClr val="7030A0"/>
                </a:solidFill>
              </a:rPr>
              <a:t>523</a:t>
            </a:r>
            <a:endParaRPr lang="en-GB" sz="11500" dirty="0">
              <a:solidFill>
                <a:srgbClr val="7030A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6509E7A-33B3-40DF-ACAF-B09878AD09AD}"/>
              </a:ext>
            </a:extLst>
          </p:cNvPr>
          <p:cNvSpPr/>
          <p:nvPr/>
        </p:nvSpPr>
        <p:spPr>
          <a:xfrm>
            <a:off x="1949622" y="1517207"/>
            <a:ext cx="8604446" cy="1753601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I can also find the </a:t>
            </a:r>
            <a:r>
              <a:rPr lang="en-GB" sz="3600" b="1" dirty="0">
                <a:solidFill>
                  <a:schemeClr val="tx1"/>
                </a:solidFill>
              </a:rPr>
              <a:t>equivalent fraction</a:t>
            </a:r>
            <a:r>
              <a:rPr lang="en-GB" sz="3600" dirty="0">
                <a:solidFill>
                  <a:schemeClr val="tx1"/>
                </a:solidFill>
              </a:rPr>
              <a:t> for any </a:t>
            </a:r>
            <a:r>
              <a:rPr lang="en-GB" sz="3600" b="1" dirty="0">
                <a:solidFill>
                  <a:schemeClr val="tx1"/>
                </a:solidFill>
              </a:rPr>
              <a:t>decimal tenth</a:t>
            </a:r>
            <a:r>
              <a:rPr lang="en-GB" sz="3600" dirty="0">
                <a:solidFill>
                  <a:schemeClr val="tx1"/>
                </a:solidFill>
              </a:rPr>
              <a:t> that includes ones, tens, hundreds and thousands.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4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1501</Words>
  <Application>Microsoft Office PowerPoint</Application>
  <PresentationFormat>Widescreen</PresentationFormat>
  <Paragraphs>392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 Theme</vt:lpstr>
      <vt:lpstr>Y5 M4h. Can read and write decimal numbers as fractions</vt:lpstr>
      <vt:lpstr>Teachers’ Notes</vt:lpstr>
      <vt:lpstr>Vocabulary: fractions</vt:lpstr>
      <vt:lpstr>Teach</vt:lpstr>
      <vt:lpstr>Teach</vt:lpstr>
      <vt:lpstr>Teach</vt:lpstr>
      <vt:lpstr>Model</vt:lpstr>
      <vt:lpstr>Model</vt:lpstr>
      <vt:lpstr>Model</vt:lpstr>
      <vt:lpstr>Apply</vt:lpstr>
      <vt:lpstr>Teach</vt:lpstr>
      <vt:lpstr>Teach</vt:lpstr>
      <vt:lpstr>Teach</vt:lpstr>
      <vt:lpstr>Model</vt:lpstr>
      <vt:lpstr>Model</vt:lpstr>
      <vt:lpstr>Apply</vt:lpstr>
      <vt:lpstr>Teach</vt:lpstr>
      <vt:lpstr>Teach</vt:lpstr>
      <vt:lpstr>Teach</vt:lpstr>
      <vt:lpstr>Teach</vt:lpstr>
      <vt:lpstr>Model</vt:lpstr>
      <vt:lpstr>Model</vt:lpstr>
      <vt:lpstr>Apply</vt:lpstr>
      <vt:lpstr>Apply</vt:lpstr>
      <vt:lpstr>Teach</vt:lpstr>
      <vt:lpstr>Teach</vt:lpstr>
      <vt:lpstr>Teach</vt:lpstr>
      <vt:lpstr>Teach</vt:lpstr>
      <vt:lpstr>Model</vt:lpstr>
      <vt:lpstr>Teach</vt:lpstr>
      <vt:lpstr>Teach</vt:lpstr>
      <vt:lpstr>Teach</vt:lpstr>
      <vt:lpstr>Teach</vt:lpstr>
      <vt:lpstr>Model</vt:lpstr>
      <vt:lpstr>Model</vt:lpstr>
      <vt:lpstr>Model</vt:lpstr>
      <vt:lpstr>Apply</vt:lpstr>
      <vt:lpstr>Evaluate</vt:lpstr>
      <vt:lpstr>Evaluate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175</cp:revision>
  <dcterms:created xsi:type="dcterms:W3CDTF">2017-03-29T13:14:03Z</dcterms:created>
  <dcterms:modified xsi:type="dcterms:W3CDTF">2020-04-22T14:34:14Z</dcterms:modified>
</cp:coreProperties>
</file>