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353" r:id="rId2"/>
    <p:sldId id="314" r:id="rId3"/>
    <p:sldId id="391" r:id="rId4"/>
    <p:sldId id="508" r:id="rId5"/>
    <p:sldId id="518" r:id="rId6"/>
    <p:sldId id="531" r:id="rId7"/>
    <p:sldId id="519" r:id="rId8"/>
    <p:sldId id="520" r:id="rId9"/>
    <p:sldId id="521" r:id="rId10"/>
    <p:sldId id="539" r:id="rId11"/>
    <p:sldId id="540" r:id="rId12"/>
    <p:sldId id="529" r:id="rId13"/>
    <p:sldId id="541" r:id="rId14"/>
    <p:sldId id="542" r:id="rId15"/>
    <p:sldId id="543" r:id="rId16"/>
    <p:sldId id="544" r:id="rId17"/>
    <p:sldId id="545" r:id="rId18"/>
    <p:sldId id="546" r:id="rId19"/>
    <p:sldId id="523" r:id="rId20"/>
    <p:sldId id="524" r:id="rId21"/>
    <p:sldId id="532" r:id="rId22"/>
    <p:sldId id="533" r:id="rId23"/>
    <p:sldId id="535" r:id="rId24"/>
    <p:sldId id="536" r:id="rId25"/>
    <p:sldId id="534" r:id="rId26"/>
    <p:sldId id="547" r:id="rId27"/>
    <p:sldId id="548" r:id="rId28"/>
    <p:sldId id="549" r:id="rId29"/>
    <p:sldId id="53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cy Barrett" initials="TB" lastIdx="4" clrIdx="0">
    <p:extLst>
      <p:ext uri="{19B8F6BF-5375-455C-9EA6-DF929625EA0E}">
        <p15:presenceInfo xmlns:p15="http://schemas.microsoft.com/office/powerpoint/2012/main" userId="876c388943888a8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ED8"/>
    <a:srgbClr val="FDFEDA"/>
    <a:srgbClr val="ED7D31"/>
    <a:srgbClr val="FFE699"/>
    <a:srgbClr val="546600"/>
    <a:srgbClr val="FFE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/>
    <p:restoredTop sz="94268"/>
  </p:normalViewPr>
  <p:slideViewPr>
    <p:cSldViewPr snapToGrid="0" snapToObjects="1">
      <p:cViewPr varScale="1">
        <p:scale>
          <a:sx n="41" d="100"/>
          <a:sy n="41" d="100"/>
        </p:scale>
        <p:origin x="96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73711-1194-42B9-9CDA-B1B0A2D93EE2}" type="datetimeFigureOut">
              <a:rPr lang="en-GB" smtClean="0"/>
              <a:t>22/04/2020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B26F9-6C30-451D-94A7-041482C70B6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4835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5437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12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713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13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0078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14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8587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15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086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16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6917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17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3378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18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2056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19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3141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20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1282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21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490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4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3507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22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7302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23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000000"/>
                </a:solidFill>
              </a:rPr>
              <a:t>Teacher note: Click once in slideshow mode to reveal the place value mat. Click again to reveal the fraction.</a:t>
            </a:r>
          </a:p>
        </p:txBody>
      </p:sp>
    </p:spTree>
    <p:extLst>
      <p:ext uri="{BB962C8B-B14F-4D97-AF65-F5344CB8AC3E}">
        <p14:creationId xmlns:p14="http://schemas.microsoft.com/office/powerpoint/2010/main" val="32656684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24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000000"/>
                </a:solidFill>
              </a:rPr>
              <a:t>Teacher note: Click once in slideshow mode to reveal the place value mat. Click again to reveal the fraction.</a:t>
            </a:r>
          </a:p>
        </p:txBody>
      </p:sp>
    </p:spTree>
    <p:extLst>
      <p:ext uri="{BB962C8B-B14F-4D97-AF65-F5344CB8AC3E}">
        <p14:creationId xmlns:p14="http://schemas.microsoft.com/office/powerpoint/2010/main" val="3562848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25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000000"/>
                </a:solidFill>
              </a:rPr>
              <a:t>Teacher note: Click once in slideshow mode to reveal the place value mat. Click again to reveal the fraction.</a:t>
            </a:r>
          </a:p>
        </p:txBody>
      </p:sp>
    </p:spTree>
    <p:extLst>
      <p:ext uri="{BB962C8B-B14F-4D97-AF65-F5344CB8AC3E}">
        <p14:creationId xmlns:p14="http://schemas.microsoft.com/office/powerpoint/2010/main" val="12218329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26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8743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27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1938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28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273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5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124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6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967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7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03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8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280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9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000000"/>
                </a:solidFill>
              </a:rPr>
              <a:t>Teacher note: Click once in slideshow mode to reveal the fraction. Click again to reveal the decimal.</a:t>
            </a:r>
          </a:p>
        </p:txBody>
      </p:sp>
    </p:spTree>
    <p:extLst>
      <p:ext uri="{BB962C8B-B14F-4D97-AF65-F5344CB8AC3E}">
        <p14:creationId xmlns:p14="http://schemas.microsoft.com/office/powerpoint/2010/main" val="1005694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10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47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11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411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667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219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791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B9ECEA-F938-423F-8CBC-97E2E9EAC6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C28114-5556-477D-9ADA-6FE9D7D672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CF0BEF-8123-4C00-A0D6-B29F0D255E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CB4DA-DC2E-4529-B463-4A6200D05A1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5976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713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895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96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946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4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763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762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144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5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auth.pixl.org.uk/primar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34076"/>
            <a:ext cx="9144000" cy="1591680"/>
          </a:xfrm>
        </p:spPr>
        <p:txBody>
          <a:bodyPr>
            <a:noAutofit/>
          </a:bodyPr>
          <a:lstStyle/>
          <a:p>
            <a:r>
              <a:rPr lang="en-GB" sz="4400" b="1" dirty="0">
                <a:solidFill>
                  <a:schemeClr val="accent2"/>
                </a:solidFill>
              </a:rPr>
              <a:t>Y5 M4i. Can recognise and use thousandths</a:t>
            </a:r>
            <a:endParaRPr lang="en-US" sz="44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933700" y="4856698"/>
            <a:ext cx="6324600" cy="1262748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en-GB" sz="1000" dirty="0"/>
              <a:t>This resource is strictly for the use of member schools for as long as they remain members of The </a:t>
            </a:r>
            <a:r>
              <a:rPr lang="en-GB" sz="1000" dirty="0" err="1"/>
              <a:t>PiXL</a:t>
            </a:r>
            <a:r>
              <a:rPr lang="en-GB" sz="1000" dirty="0"/>
              <a:t> Club. It may not be copied, sold nor transferred to a third party or used by the school after membership ceases. Until such time it may be freely used within the member school.</a:t>
            </a:r>
          </a:p>
          <a:p>
            <a:pPr algn="ctr" fontAlgn="base"/>
            <a:r>
              <a:rPr lang="en-GB" sz="1000" dirty="0"/>
              <a:t>All opinions and contributions are those of the authors. The contents of this resource are not connected with nor endorsed by any other company, organisation or institution.</a:t>
            </a:r>
          </a:p>
          <a:p>
            <a:pPr algn="ctr" fontAlgn="base"/>
            <a:r>
              <a:rPr lang="en-GB" sz="1000" dirty="0" err="1"/>
              <a:t>PiXL</a:t>
            </a:r>
            <a:r>
              <a:rPr lang="en-GB" sz="1000" dirty="0"/>
              <a:t> Club Ltd endeavour to trace and contact copyright owners. If there are any inadvertent omissions or errors in the acknowledgements or usage, this is unintended and </a:t>
            </a:r>
            <a:r>
              <a:rPr lang="en-GB" sz="1000" dirty="0" err="1"/>
              <a:t>PiXL</a:t>
            </a:r>
            <a:r>
              <a:rPr lang="en-GB" sz="1000" dirty="0"/>
              <a:t> will remedy these on </a:t>
            </a:r>
            <a:r>
              <a:rPr lang="en-GB" sz="1000"/>
              <a:t>written notification.</a:t>
            </a:r>
            <a:endParaRPr lang="en-GB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4509247" y="4038696"/>
            <a:ext cx="3478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Commissioned by The </a:t>
            </a:r>
            <a:r>
              <a:rPr lang="en-US" sz="1600" dirty="0" err="1"/>
              <a:t>PiXL</a:t>
            </a:r>
            <a:r>
              <a:rPr lang="en-US" sz="1600" dirty="0"/>
              <a:t> Club Ltd.</a:t>
            </a:r>
          </a:p>
          <a:p>
            <a:pPr algn="ctr"/>
            <a:r>
              <a:rPr lang="en-US" sz="1600" dirty="0"/>
              <a:t>August 2018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04447" y="6239435"/>
            <a:ext cx="3783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© Copyright The </a:t>
            </a:r>
            <a:r>
              <a:rPr lang="en-GB" sz="1600" dirty="0" err="1"/>
              <a:t>PiXL</a:t>
            </a:r>
            <a:r>
              <a:rPr lang="en-GB" sz="1600" dirty="0"/>
              <a:t> Club Limited, 2018</a:t>
            </a:r>
            <a:r>
              <a:rPr lang="en-US" sz="1600" dirty="0">
                <a:effectLst/>
              </a:rPr>
              <a:t> </a:t>
            </a:r>
            <a:endParaRPr lang="en-US" sz="1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E0A8F2-C167-4BA5-B91A-859EC2A67F2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82" y="286367"/>
            <a:ext cx="1328517" cy="13736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01645A-3A91-4938-914E-465C2A01E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4591" y="286367"/>
            <a:ext cx="1469375" cy="98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9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Teach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437FB2A9-FE82-437A-9133-7B4112886183}"/>
              </a:ext>
            </a:extLst>
          </p:cNvPr>
          <p:cNvSpPr/>
          <p:nvPr/>
        </p:nvSpPr>
        <p:spPr>
          <a:xfrm>
            <a:off x="2715208" y="1194911"/>
            <a:ext cx="9476792" cy="2373525"/>
          </a:xfrm>
          <a:prstGeom prst="wedgeEllipseCallout">
            <a:avLst>
              <a:gd name="adj1" fmla="val -52823"/>
              <a:gd name="adj2" fmla="val -4075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We can </a:t>
            </a:r>
            <a:r>
              <a:rPr lang="en-GB" sz="3600" b="1" dirty="0">
                <a:solidFill>
                  <a:srgbClr val="002060"/>
                </a:solidFill>
              </a:rPr>
              <a:t>partition</a:t>
            </a:r>
            <a:r>
              <a:rPr lang="en-GB" sz="3600" dirty="0">
                <a:solidFill>
                  <a:srgbClr val="002060"/>
                </a:solidFill>
              </a:rPr>
              <a:t> decimals into </a:t>
            </a:r>
            <a:r>
              <a:rPr lang="en-GB" sz="3600" b="1" dirty="0">
                <a:solidFill>
                  <a:srgbClr val="002060"/>
                </a:solidFill>
              </a:rPr>
              <a:t>tenths, hundredths and thousandths.</a:t>
            </a:r>
            <a:endParaRPr lang="en-GB" sz="36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1DFF9EF-A019-4619-AF45-CF36542110CE}"/>
              </a:ext>
            </a:extLst>
          </p:cNvPr>
          <p:cNvSpPr/>
          <p:nvPr/>
        </p:nvSpPr>
        <p:spPr>
          <a:xfrm>
            <a:off x="863541" y="3944140"/>
            <a:ext cx="104649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b="1" dirty="0">
                <a:solidFill>
                  <a:srgbClr val="7030A0"/>
                </a:solidFill>
              </a:rPr>
              <a:t>0.123  =    </a:t>
            </a:r>
            <a:r>
              <a:rPr lang="en-GB" sz="6000" dirty="0">
                <a:solidFill>
                  <a:srgbClr val="7030A0"/>
                </a:solidFill>
              </a:rPr>
              <a:t>0.1  </a:t>
            </a:r>
            <a:r>
              <a:rPr lang="en-GB" sz="6000" b="1" dirty="0">
                <a:solidFill>
                  <a:srgbClr val="7030A0"/>
                </a:solidFill>
              </a:rPr>
              <a:t>+</a:t>
            </a:r>
            <a:r>
              <a:rPr lang="en-GB" sz="6000" dirty="0">
                <a:solidFill>
                  <a:srgbClr val="7030A0"/>
                </a:solidFill>
              </a:rPr>
              <a:t>   0.02  </a:t>
            </a:r>
            <a:r>
              <a:rPr lang="en-GB" sz="6000" b="1" dirty="0">
                <a:solidFill>
                  <a:srgbClr val="7030A0"/>
                </a:solidFill>
              </a:rPr>
              <a:t>+  </a:t>
            </a:r>
            <a:r>
              <a:rPr lang="en-GB" sz="6000" dirty="0">
                <a:solidFill>
                  <a:srgbClr val="7030A0"/>
                </a:solidFill>
              </a:rPr>
              <a:t>0.003</a:t>
            </a:r>
          </a:p>
        </p:txBody>
      </p:sp>
      <p:pic>
        <p:nvPicPr>
          <p:cNvPr id="18" name="Picture 4" descr="Baby, Lion, Sitting, Mane, Animal, Cute, Cartoon, Gold">
            <a:extLst>
              <a:ext uri="{FF2B5EF4-FFF2-40B4-BE49-F238E27FC236}">
                <a16:creationId xmlns:a16="http://schemas.microsoft.com/office/drawing/2014/main" id="{BF6FD7A9-2BA3-4433-A482-245301D80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82" y="1695802"/>
            <a:ext cx="1350702" cy="220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954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Teach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437FB2A9-FE82-437A-9133-7B4112886183}"/>
              </a:ext>
            </a:extLst>
          </p:cNvPr>
          <p:cNvSpPr/>
          <p:nvPr/>
        </p:nvSpPr>
        <p:spPr>
          <a:xfrm>
            <a:off x="2715208" y="1194911"/>
            <a:ext cx="9476792" cy="2373525"/>
          </a:xfrm>
          <a:prstGeom prst="wedgeEllipseCallout">
            <a:avLst>
              <a:gd name="adj1" fmla="val -52823"/>
              <a:gd name="adj2" fmla="val -4075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Or I can</a:t>
            </a:r>
            <a:r>
              <a:rPr lang="en-GB" sz="3600" b="1" dirty="0">
                <a:solidFill>
                  <a:srgbClr val="002060"/>
                </a:solidFill>
              </a:rPr>
              <a:t> partition</a:t>
            </a:r>
            <a:r>
              <a:rPr lang="en-GB" sz="3600" dirty="0">
                <a:solidFill>
                  <a:srgbClr val="002060"/>
                </a:solidFill>
              </a:rPr>
              <a:t> the number into </a:t>
            </a:r>
            <a:r>
              <a:rPr lang="en-GB" sz="3600" b="1" dirty="0">
                <a:solidFill>
                  <a:srgbClr val="002060"/>
                </a:solidFill>
              </a:rPr>
              <a:t>fractions.</a:t>
            </a:r>
            <a:endParaRPr lang="en-GB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817BD57-0631-4182-9351-9B6720BCC735}"/>
                  </a:ext>
                </a:extLst>
              </p:cNvPr>
              <p:cNvSpPr/>
              <p:nvPr/>
            </p:nvSpPr>
            <p:spPr>
              <a:xfrm>
                <a:off x="3913161" y="3585026"/>
                <a:ext cx="1188292" cy="18209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6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6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817BD57-0631-4182-9351-9B6720BCC7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161" y="3585026"/>
                <a:ext cx="1188292" cy="18209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DF912C4D-BD54-473F-BB57-4AD16F6FCAF5}"/>
              </a:ext>
            </a:extLst>
          </p:cNvPr>
          <p:cNvSpPr/>
          <p:nvPr/>
        </p:nvSpPr>
        <p:spPr>
          <a:xfrm>
            <a:off x="728707" y="3908668"/>
            <a:ext cx="30155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7030A0"/>
                </a:solidFill>
              </a:rPr>
              <a:t>0.123  =</a:t>
            </a:r>
            <a:endParaRPr lang="en-GB" sz="60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3DEA44F-E2B1-4EC9-8698-5B6FBAE3FF0D}"/>
                  </a:ext>
                </a:extLst>
              </p:cNvPr>
              <p:cNvSpPr/>
              <p:nvPr/>
            </p:nvSpPr>
            <p:spPr>
              <a:xfrm>
                <a:off x="6106049" y="3585026"/>
                <a:ext cx="1188292" cy="18209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6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GB" sz="6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3DEA44F-E2B1-4EC9-8698-5B6FBAE3FF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6049" y="3585026"/>
                <a:ext cx="1188292" cy="1820948"/>
              </a:xfrm>
              <a:prstGeom prst="rect">
                <a:avLst/>
              </a:prstGeom>
              <a:blipFill>
                <a:blip r:embed="rId6"/>
                <a:stretch>
                  <a:fillRect l="-10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8192EC5-48C6-4517-99B7-9197B9EE6C9B}"/>
                  </a:ext>
                </a:extLst>
              </p:cNvPr>
              <p:cNvSpPr/>
              <p:nvPr/>
            </p:nvSpPr>
            <p:spPr>
              <a:xfrm>
                <a:off x="8134923" y="3568436"/>
                <a:ext cx="2285639" cy="18209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6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en-GB" sz="6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8192EC5-48C6-4517-99B7-9197B9EE6C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4923" y="3568436"/>
                <a:ext cx="2285639" cy="18209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CE0C4644-74F2-4220-A9BD-AAE9281CB3AB}"/>
              </a:ext>
            </a:extLst>
          </p:cNvPr>
          <p:cNvSpPr/>
          <p:nvPr/>
        </p:nvSpPr>
        <p:spPr>
          <a:xfrm>
            <a:off x="5162454" y="3987668"/>
            <a:ext cx="5677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srgbClr val="7030A0"/>
                </a:solidFill>
              </a:rPr>
              <a:t>+</a:t>
            </a:r>
            <a:endParaRPr lang="en-GB" sz="60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418B70E-4600-4EC7-A350-1B4185E716C7}"/>
              </a:ext>
            </a:extLst>
          </p:cNvPr>
          <p:cNvSpPr/>
          <p:nvPr/>
        </p:nvSpPr>
        <p:spPr>
          <a:xfrm>
            <a:off x="7454846" y="4002232"/>
            <a:ext cx="5677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srgbClr val="7030A0"/>
                </a:solidFill>
              </a:rPr>
              <a:t>+</a:t>
            </a:r>
            <a:endParaRPr lang="en-GB" sz="6000" dirty="0"/>
          </a:p>
        </p:txBody>
      </p:sp>
      <p:pic>
        <p:nvPicPr>
          <p:cNvPr id="22" name="Picture 4" descr="Baby, Lion, Sitting, Mane, Animal, Cute, Cartoon, Gold">
            <a:extLst>
              <a:ext uri="{FF2B5EF4-FFF2-40B4-BE49-F238E27FC236}">
                <a16:creationId xmlns:a16="http://schemas.microsoft.com/office/drawing/2014/main" id="{73D48A66-62A2-47D9-8FF8-8F7C61A3E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82" y="1695802"/>
            <a:ext cx="1350702" cy="220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338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Apply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13784346-C32B-4B74-B4B4-92D17A9CC05B}"/>
              </a:ext>
            </a:extLst>
          </p:cNvPr>
          <p:cNvSpPr/>
          <p:nvPr/>
        </p:nvSpPr>
        <p:spPr>
          <a:xfrm>
            <a:off x="3759262" y="1475926"/>
            <a:ext cx="8031694" cy="1808450"/>
          </a:xfrm>
          <a:prstGeom prst="wedgeEllipseCallout">
            <a:avLst>
              <a:gd name="adj1" fmla="val -56953"/>
              <a:gd name="adj2" fmla="val -37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002060"/>
                </a:solidFill>
              </a:rPr>
              <a:t>Partition</a:t>
            </a:r>
            <a:r>
              <a:rPr lang="en-GB" sz="3600" dirty="0">
                <a:solidFill>
                  <a:srgbClr val="002060"/>
                </a:solidFill>
              </a:rPr>
              <a:t> the following decimals into </a:t>
            </a:r>
            <a:r>
              <a:rPr lang="en-GB" sz="3600" b="1" dirty="0">
                <a:solidFill>
                  <a:srgbClr val="002060"/>
                </a:solidFill>
              </a:rPr>
              <a:t>decimal </a:t>
            </a:r>
            <a:r>
              <a:rPr lang="en-GB" sz="3600" dirty="0">
                <a:solidFill>
                  <a:srgbClr val="002060"/>
                </a:solidFill>
              </a:rPr>
              <a:t>sums.</a:t>
            </a:r>
            <a:endParaRPr lang="en-GB" sz="3600" b="1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E9BBA91-3F3A-48AB-88EF-1D46768FF5E2}"/>
              </a:ext>
            </a:extLst>
          </p:cNvPr>
          <p:cNvSpPr/>
          <p:nvPr/>
        </p:nvSpPr>
        <p:spPr>
          <a:xfrm>
            <a:off x="4776540" y="3814989"/>
            <a:ext cx="6748400" cy="2677885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>
                <a:solidFill>
                  <a:schemeClr val="tx1"/>
                </a:solidFill>
              </a:rPr>
              <a:t>0.543 = 			0.394 =</a:t>
            </a:r>
          </a:p>
          <a:p>
            <a:endParaRPr lang="en-GB" sz="3600" dirty="0">
              <a:solidFill>
                <a:schemeClr val="tx1"/>
              </a:solidFill>
            </a:endParaRPr>
          </a:p>
          <a:p>
            <a:r>
              <a:rPr lang="en-GB" sz="3600" dirty="0">
                <a:solidFill>
                  <a:schemeClr val="tx1"/>
                </a:solidFill>
              </a:rPr>
              <a:t>0.126 = 			0.065 =</a:t>
            </a:r>
          </a:p>
        </p:txBody>
      </p:sp>
      <p:pic>
        <p:nvPicPr>
          <p:cNvPr id="12" name="Picture 4" descr="Baby, Lion, Sitting, Mane, Animal, Cute, Cartoon, Gold">
            <a:extLst>
              <a:ext uri="{FF2B5EF4-FFF2-40B4-BE49-F238E27FC236}">
                <a16:creationId xmlns:a16="http://schemas.microsoft.com/office/drawing/2014/main" id="{9EACBC23-A8D8-4635-895F-736305A68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81" y="1695802"/>
            <a:ext cx="2339747" cy="381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227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Apply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13784346-C32B-4B74-B4B4-92D17A9CC05B}"/>
              </a:ext>
            </a:extLst>
          </p:cNvPr>
          <p:cNvSpPr/>
          <p:nvPr/>
        </p:nvSpPr>
        <p:spPr>
          <a:xfrm>
            <a:off x="3759262" y="1475926"/>
            <a:ext cx="8031694" cy="1808450"/>
          </a:xfrm>
          <a:prstGeom prst="wedgeEllipseCallout">
            <a:avLst>
              <a:gd name="adj1" fmla="val -56953"/>
              <a:gd name="adj2" fmla="val -37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002060"/>
                </a:solidFill>
              </a:rPr>
              <a:t>Partition</a:t>
            </a:r>
            <a:r>
              <a:rPr lang="en-GB" sz="3600" dirty="0">
                <a:solidFill>
                  <a:srgbClr val="002060"/>
                </a:solidFill>
              </a:rPr>
              <a:t> the following decimals into </a:t>
            </a:r>
            <a:r>
              <a:rPr lang="en-GB" sz="3600" b="1" dirty="0">
                <a:solidFill>
                  <a:srgbClr val="002060"/>
                </a:solidFill>
              </a:rPr>
              <a:t>fraction </a:t>
            </a:r>
            <a:r>
              <a:rPr lang="en-GB" sz="3600" dirty="0">
                <a:solidFill>
                  <a:srgbClr val="002060"/>
                </a:solidFill>
              </a:rPr>
              <a:t>sums.</a:t>
            </a:r>
            <a:endParaRPr lang="en-GB" sz="3600" b="1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E9BBA91-3F3A-48AB-88EF-1D46768FF5E2}"/>
              </a:ext>
            </a:extLst>
          </p:cNvPr>
          <p:cNvSpPr/>
          <p:nvPr/>
        </p:nvSpPr>
        <p:spPr>
          <a:xfrm>
            <a:off x="4776540" y="3814989"/>
            <a:ext cx="6748400" cy="2677885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>
                <a:solidFill>
                  <a:schemeClr val="tx1"/>
                </a:solidFill>
              </a:rPr>
              <a:t>0.827 = 			0.987 =</a:t>
            </a:r>
          </a:p>
          <a:p>
            <a:endParaRPr lang="en-GB" sz="3600" dirty="0">
              <a:solidFill>
                <a:schemeClr val="tx1"/>
              </a:solidFill>
            </a:endParaRPr>
          </a:p>
          <a:p>
            <a:r>
              <a:rPr lang="en-GB" sz="3600" dirty="0">
                <a:solidFill>
                  <a:schemeClr val="tx1"/>
                </a:solidFill>
              </a:rPr>
              <a:t>0.104 = 			0.453 =</a:t>
            </a:r>
          </a:p>
        </p:txBody>
      </p:sp>
      <p:pic>
        <p:nvPicPr>
          <p:cNvPr id="8" name="Picture 4" descr="Baby, Lion, Sitting, Mane, Animal, Cute, Cartoon, Gold">
            <a:extLst>
              <a:ext uri="{FF2B5EF4-FFF2-40B4-BE49-F238E27FC236}">
                <a16:creationId xmlns:a16="http://schemas.microsoft.com/office/drawing/2014/main" id="{2F95B734-D410-427D-8C45-3F609556D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81" y="1695802"/>
            <a:ext cx="2339747" cy="381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401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Apply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13784346-C32B-4B74-B4B4-92D17A9CC05B}"/>
              </a:ext>
            </a:extLst>
          </p:cNvPr>
          <p:cNvSpPr/>
          <p:nvPr/>
        </p:nvSpPr>
        <p:spPr>
          <a:xfrm>
            <a:off x="3759262" y="1475926"/>
            <a:ext cx="7680069" cy="2032384"/>
          </a:xfrm>
          <a:prstGeom prst="wedgeEllipseCallout">
            <a:avLst>
              <a:gd name="adj1" fmla="val -56953"/>
              <a:gd name="adj2" fmla="val -37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002060"/>
                </a:solidFill>
              </a:rPr>
              <a:t>Identify</a:t>
            </a:r>
            <a:r>
              <a:rPr lang="en-GB" sz="3200" dirty="0">
                <a:solidFill>
                  <a:srgbClr val="002060"/>
                </a:solidFill>
              </a:rPr>
              <a:t> which of the following </a:t>
            </a:r>
            <a:r>
              <a:rPr lang="en-GB" sz="3200" b="1" dirty="0">
                <a:solidFill>
                  <a:srgbClr val="002060"/>
                </a:solidFill>
              </a:rPr>
              <a:t>calculations</a:t>
            </a:r>
            <a:r>
              <a:rPr lang="en-GB" sz="3200" dirty="0">
                <a:solidFill>
                  <a:srgbClr val="002060"/>
                </a:solidFill>
              </a:rPr>
              <a:t> are </a:t>
            </a:r>
            <a:r>
              <a:rPr lang="en-GB" sz="3200" b="1" dirty="0">
                <a:solidFill>
                  <a:srgbClr val="002060"/>
                </a:solidFill>
              </a:rPr>
              <a:t>correct</a:t>
            </a:r>
            <a:r>
              <a:rPr lang="en-GB" sz="3200" dirty="0">
                <a:solidFill>
                  <a:srgbClr val="002060"/>
                </a:solidFill>
              </a:rPr>
              <a:t> and which need correcting.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3E9BBA91-3F3A-48AB-88EF-1D46768FF5E2}"/>
                  </a:ext>
                </a:extLst>
              </p:cNvPr>
              <p:cNvSpPr/>
              <p:nvPr/>
            </p:nvSpPr>
            <p:spPr>
              <a:xfrm>
                <a:off x="4776540" y="3814989"/>
                <a:ext cx="6748400" cy="2884391"/>
              </a:xfrm>
              <a:prstGeom prst="roundRect">
                <a:avLst/>
              </a:prstGeom>
              <a:solidFill>
                <a:srgbClr val="FFFED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2400" dirty="0">
                    <a:solidFill>
                      <a:schemeClr val="tx1"/>
                    </a:solidFill>
                  </a:rPr>
                  <a:t>0.873 = 0.8 + 0.07 + 0.003</a:t>
                </a:r>
              </a:p>
              <a:p>
                <a:endParaRPr lang="en-GB" sz="2400" dirty="0">
                  <a:solidFill>
                    <a:schemeClr val="tx1"/>
                  </a:solidFill>
                </a:endParaRPr>
              </a:p>
              <a:p>
                <a:r>
                  <a:rPr lang="en-GB" sz="2400" dirty="0">
                    <a:solidFill>
                      <a:schemeClr val="tx1"/>
                    </a:solidFill>
                  </a:rPr>
                  <a:t>0.452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GB" sz="2400" b="0" dirty="0">
                  <a:solidFill>
                    <a:schemeClr val="tx1"/>
                  </a:solidFill>
                </a:endParaRPr>
              </a:p>
              <a:p>
                <a:endParaRPr lang="en-GB" sz="2400" dirty="0">
                  <a:solidFill>
                    <a:schemeClr val="tx1"/>
                  </a:solidFill>
                </a:endParaRPr>
              </a:p>
              <a:p>
                <a:r>
                  <a:rPr lang="en-GB" sz="2400" b="0" dirty="0">
                    <a:solidFill>
                      <a:schemeClr val="tx1"/>
                    </a:solidFill>
                  </a:rPr>
                  <a:t>0.206 = two tens, zero hundreds and 6 thousands.</a:t>
                </a:r>
              </a:p>
              <a:p>
                <a:endParaRPr lang="en-GB" sz="2400" dirty="0">
                  <a:solidFill>
                    <a:schemeClr val="tx1"/>
                  </a:solidFill>
                </a:endParaRPr>
              </a:p>
              <a:p>
                <a:r>
                  <a:rPr lang="en-GB" sz="2400" dirty="0">
                    <a:solidFill>
                      <a:schemeClr val="tx1"/>
                    </a:solidFill>
                  </a:rPr>
                  <a:t>0.029 = 0.0 + 0.02 + 0.009</a:t>
                </a:r>
              </a:p>
            </p:txBody>
          </p:sp>
        </mc:Choice>
        <mc:Fallback xmlns="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3E9BBA91-3F3A-48AB-88EF-1D46768FF5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540" y="3814989"/>
                <a:ext cx="6748400" cy="2884391"/>
              </a:xfrm>
              <a:prstGeom prst="roundRect">
                <a:avLst/>
              </a:prstGeom>
              <a:blipFill>
                <a:blip r:embed="rId5"/>
                <a:stretch>
                  <a:fillRect t="-211" b="-33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0DB6E970-D428-472C-8625-C67CC5D95F36}"/>
              </a:ext>
            </a:extLst>
          </p:cNvPr>
          <p:cNvSpPr/>
          <p:nvPr/>
        </p:nvSpPr>
        <p:spPr>
          <a:xfrm>
            <a:off x="426122" y="6098269"/>
            <a:ext cx="31995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</a:rPr>
              <a:t>Explain </a:t>
            </a:r>
            <a:r>
              <a:rPr lang="en-GB" sz="2800" dirty="0">
                <a:solidFill>
                  <a:srgbClr val="002060"/>
                </a:solidFill>
              </a:rPr>
              <a:t>your answer.</a:t>
            </a:r>
            <a:endParaRPr lang="en-GB" sz="2800" b="1" dirty="0"/>
          </a:p>
        </p:txBody>
      </p:sp>
      <p:pic>
        <p:nvPicPr>
          <p:cNvPr id="12" name="Picture 4" descr="Baby, Lion, Sitting, Mane, Animal, Cute, Cartoon, Gold">
            <a:extLst>
              <a:ext uri="{FF2B5EF4-FFF2-40B4-BE49-F238E27FC236}">
                <a16:creationId xmlns:a16="http://schemas.microsoft.com/office/drawing/2014/main" id="{7DBF81F9-A6C5-44E3-9EA0-BEE263655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81" y="1695802"/>
            <a:ext cx="2339747" cy="381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29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Apply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13784346-C32B-4B74-B4B4-92D17A9CC05B}"/>
              </a:ext>
            </a:extLst>
          </p:cNvPr>
          <p:cNvSpPr/>
          <p:nvPr/>
        </p:nvSpPr>
        <p:spPr>
          <a:xfrm>
            <a:off x="3759262" y="1475926"/>
            <a:ext cx="7680069" cy="2032384"/>
          </a:xfrm>
          <a:prstGeom prst="wedgeEllipseCallout">
            <a:avLst>
              <a:gd name="adj1" fmla="val -56953"/>
              <a:gd name="adj2" fmla="val -37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002060"/>
                </a:solidFill>
              </a:rPr>
              <a:t>Identify</a:t>
            </a:r>
            <a:r>
              <a:rPr lang="en-GB" sz="3200" dirty="0">
                <a:solidFill>
                  <a:srgbClr val="002060"/>
                </a:solidFill>
              </a:rPr>
              <a:t> which of the following </a:t>
            </a:r>
            <a:r>
              <a:rPr lang="en-GB" sz="3200" b="1" dirty="0">
                <a:solidFill>
                  <a:srgbClr val="002060"/>
                </a:solidFill>
              </a:rPr>
              <a:t>calculations</a:t>
            </a:r>
            <a:r>
              <a:rPr lang="en-GB" sz="3200" dirty="0">
                <a:solidFill>
                  <a:srgbClr val="002060"/>
                </a:solidFill>
              </a:rPr>
              <a:t> are </a:t>
            </a:r>
            <a:r>
              <a:rPr lang="en-GB" sz="3200" b="1" dirty="0">
                <a:solidFill>
                  <a:srgbClr val="002060"/>
                </a:solidFill>
              </a:rPr>
              <a:t>correct</a:t>
            </a:r>
            <a:r>
              <a:rPr lang="en-GB" sz="3200" dirty="0">
                <a:solidFill>
                  <a:srgbClr val="002060"/>
                </a:solidFill>
              </a:rPr>
              <a:t> and which need improving.</a:t>
            </a:r>
            <a:endParaRPr lang="en-GB" sz="32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E9BBA91-3F3A-48AB-88EF-1D46768FF5E2}"/>
              </a:ext>
            </a:extLst>
          </p:cNvPr>
          <p:cNvSpPr/>
          <p:nvPr/>
        </p:nvSpPr>
        <p:spPr>
          <a:xfrm>
            <a:off x="4776540" y="3814989"/>
            <a:ext cx="6748400" cy="673035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0.873 = 0.8 + 0.07 + 0.003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FE7397F-E90C-4C48-AF07-38D2BC4E8C22}"/>
              </a:ext>
            </a:extLst>
          </p:cNvPr>
          <p:cNvSpPr/>
          <p:nvPr/>
        </p:nvSpPr>
        <p:spPr>
          <a:xfrm>
            <a:off x="9013372" y="3568785"/>
            <a:ext cx="1007706" cy="793102"/>
          </a:xfrm>
          <a:custGeom>
            <a:avLst/>
            <a:gdLst>
              <a:gd name="connsiteX0" fmla="*/ 0 w 1007706"/>
              <a:gd name="connsiteY0" fmla="*/ 485192 h 793102"/>
              <a:gd name="connsiteX1" fmla="*/ 83975 w 1007706"/>
              <a:gd name="connsiteY1" fmla="*/ 615821 h 793102"/>
              <a:gd name="connsiteX2" fmla="*/ 102636 w 1007706"/>
              <a:gd name="connsiteY2" fmla="*/ 681135 h 793102"/>
              <a:gd name="connsiteX3" fmla="*/ 121297 w 1007706"/>
              <a:gd name="connsiteY3" fmla="*/ 709127 h 793102"/>
              <a:gd name="connsiteX4" fmla="*/ 139959 w 1007706"/>
              <a:gd name="connsiteY4" fmla="*/ 755780 h 793102"/>
              <a:gd name="connsiteX5" fmla="*/ 158620 w 1007706"/>
              <a:gd name="connsiteY5" fmla="*/ 793102 h 793102"/>
              <a:gd name="connsiteX6" fmla="*/ 186612 w 1007706"/>
              <a:gd name="connsiteY6" fmla="*/ 727788 h 793102"/>
              <a:gd name="connsiteX7" fmla="*/ 214604 w 1007706"/>
              <a:gd name="connsiteY7" fmla="*/ 690465 h 793102"/>
              <a:gd name="connsiteX8" fmla="*/ 251926 w 1007706"/>
              <a:gd name="connsiteY8" fmla="*/ 606490 h 793102"/>
              <a:gd name="connsiteX9" fmla="*/ 270587 w 1007706"/>
              <a:gd name="connsiteY9" fmla="*/ 569168 h 793102"/>
              <a:gd name="connsiteX10" fmla="*/ 307910 w 1007706"/>
              <a:gd name="connsiteY10" fmla="*/ 531845 h 793102"/>
              <a:gd name="connsiteX11" fmla="*/ 373224 w 1007706"/>
              <a:gd name="connsiteY11" fmla="*/ 457200 h 793102"/>
              <a:gd name="connsiteX12" fmla="*/ 858416 w 1007706"/>
              <a:gd name="connsiteY12" fmla="*/ 111968 h 793102"/>
              <a:gd name="connsiteX13" fmla="*/ 895738 w 1007706"/>
              <a:gd name="connsiteY13" fmla="*/ 93306 h 793102"/>
              <a:gd name="connsiteX14" fmla="*/ 961053 w 1007706"/>
              <a:gd name="connsiteY14" fmla="*/ 37323 h 793102"/>
              <a:gd name="connsiteX15" fmla="*/ 989044 w 1007706"/>
              <a:gd name="connsiteY15" fmla="*/ 27992 h 793102"/>
              <a:gd name="connsiteX16" fmla="*/ 1007706 w 1007706"/>
              <a:gd name="connsiteY16" fmla="*/ 0 h 793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07706" h="793102">
                <a:moveTo>
                  <a:pt x="0" y="485192"/>
                </a:moveTo>
                <a:cubicBezTo>
                  <a:pt x="10017" y="500218"/>
                  <a:pt x="68876" y="585623"/>
                  <a:pt x="83975" y="615821"/>
                </a:cubicBezTo>
                <a:cubicBezTo>
                  <a:pt x="102137" y="652143"/>
                  <a:pt x="84695" y="639270"/>
                  <a:pt x="102636" y="681135"/>
                </a:cubicBezTo>
                <a:cubicBezTo>
                  <a:pt x="107053" y="691442"/>
                  <a:pt x="116282" y="699097"/>
                  <a:pt x="121297" y="709127"/>
                </a:cubicBezTo>
                <a:cubicBezTo>
                  <a:pt x="128787" y="724108"/>
                  <a:pt x="133156" y="740475"/>
                  <a:pt x="139959" y="755780"/>
                </a:cubicBezTo>
                <a:cubicBezTo>
                  <a:pt x="145608" y="768490"/>
                  <a:pt x="152400" y="780661"/>
                  <a:pt x="158620" y="793102"/>
                </a:cubicBezTo>
                <a:cubicBezTo>
                  <a:pt x="226548" y="691208"/>
                  <a:pt x="126357" y="848297"/>
                  <a:pt x="186612" y="727788"/>
                </a:cubicBezTo>
                <a:cubicBezTo>
                  <a:pt x="193567" y="713879"/>
                  <a:pt x="205273" y="702906"/>
                  <a:pt x="214604" y="690465"/>
                </a:cubicBezTo>
                <a:cubicBezTo>
                  <a:pt x="247185" y="592721"/>
                  <a:pt x="216440" y="668591"/>
                  <a:pt x="251926" y="606490"/>
                </a:cubicBezTo>
                <a:cubicBezTo>
                  <a:pt x="258827" y="594414"/>
                  <a:pt x="262242" y="580295"/>
                  <a:pt x="270587" y="569168"/>
                </a:cubicBezTo>
                <a:cubicBezTo>
                  <a:pt x="281144" y="555093"/>
                  <a:pt x="296021" y="544815"/>
                  <a:pt x="307910" y="531845"/>
                </a:cubicBezTo>
                <a:cubicBezTo>
                  <a:pt x="330251" y="507473"/>
                  <a:pt x="348078" y="478666"/>
                  <a:pt x="373224" y="457200"/>
                </a:cubicBezTo>
                <a:cubicBezTo>
                  <a:pt x="649886" y="221025"/>
                  <a:pt x="615455" y="244493"/>
                  <a:pt x="858416" y="111968"/>
                </a:cubicBezTo>
                <a:cubicBezTo>
                  <a:pt x="870627" y="105307"/>
                  <a:pt x="885903" y="103141"/>
                  <a:pt x="895738" y="93306"/>
                </a:cubicBezTo>
                <a:cubicBezTo>
                  <a:pt x="918697" y="70348"/>
                  <a:pt x="932631" y="51534"/>
                  <a:pt x="961053" y="37323"/>
                </a:cubicBezTo>
                <a:cubicBezTo>
                  <a:pt x="969850" y="32925"/>
                  <a:pt x="979714" y="31102"/>
                  <a:pt x="989044" y="27992"/>
                </a:cubicBezTo>
                <a:lnTo>
                  <a:pt x="1007706" y="0"/>
                </a:lnTo>
              </a:path>
            </a:pathLst>
          </a:cu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4" descr="Baby, Lion, Sitting, Mane, Animal, Cute, Cartoon, Gold">
            <a:extLst>
              <a:ext uri="{FF2B5EF4-FFF2-40B4-BE49-F238E27FC236}">
                <a16:creationId xmlns:a16="http://schemas.microsoft.com/office/drawing/2014/main" id="{A8BDEB66-1ED4-4A57-82B2-DD9FA37B5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81" y="1695802"/>
            <a:ext cx="2339747" cy="381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027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Apply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13784346-C32B-4B74-B4B4-92D17A9CC05B}"/>
              </a:ext>
            </a:extLst>
          </p:cNvPr>
          <p:cNvSpPr/>
          <p:nvPr/>
        </p:nvSpPr>
        <p:spPr>
          <a:xfrm>
            <a:off x="3759262" y="1475926"/>
            <a:ext cx="7680069" cy="2032384"/>
          </a:xfrm>
          <a:prstGeom prst="wedgeEllipseCallout">
            <a:avLst>
              <a:gd name="adj1" fmla="val -56953"/>
              <a:gd name="adj2" fmla="val -37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002060"/>
                </a:solidFill>
              </a:rPr>
              <a:t>Identify</a:t>
            </a:r>
            <a:r>
              <a:rPr lang="en-GB" sz="3200" dirty="0">
                <a:solidFill>
                  <a:srgbClr val="002060"/>
                </a:solidFill>
              </a:rPr>
              <a:t> which of the following </a:t>
            </a:r>
            <a:r>
              <a:rPr lang="en-GB" sz="3200" b="1" dirty="0">
                <a:solidFill>
                  <a:srgbClr val="002060"/>
                </a:solidFill>
              </a:rPr>
              <a:t>calculations</a:t>
            </a:r>
            <a:r>
              <a:rPr lang="en-GB" sz="3200" dirty="0">
                <a:solidFill>
                  <a:srgbClr val="002060"/>
                </a:solidFill>
              </a:rPr>
              <a:t> are </a:t>
            </a:r>
            <a:r>
              <a:rPr lang="en-GB" sz="3200" b="1" dirty="0">
                <a:solidFill>
                  <a:srgbClr val="002060"/>
                </a:solidFill>
              </a:rPr>
              <a:t>correct</a:t>
            </a:r>
            <a:r>
              <a:rPr lang="en-GB" sz="3200" dirty="0">
                <a:solidFill>
                  <a:srgbClr val="002060"/>
                </a:solidFill>
              </a:rPr>
              <a:t> and which need improving.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3E9BBA91-3F3A-48AB-88EF-1D46768FF5E2}"/>
                  </a:ext>
                </a:extLst>
              </p:cNvPr>
              <p:cNvSpPr/>
              <p:nvPr/>
            </p:nvSpPr>
            <p:spPr>
              <a:xfrm>
                <a:off x="4776540" y="4460033"/>
                <a:ext cx="6748400" cy="727787"/>
              </a:xfrm>
              <a:prstGeom prst="roundRect">
                <a:avLst/>
              </a:prstGeom>
              <a:solidFill>
                <a:srgbClr val="FFFED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2400" dirty="0">
                    <a:solidFill>
                      <a:schemeClr val="tx1"/>
                    </a:solidFill>
                  </a:rPr>
                  <a:t>0.452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GB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3E9BBA91-3F3A-48AB-88EF-1D46768FF5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540" y="4460033"/>
                <a:ext cx="6748400" cy="727787"/>
              </a:xfrm>
              <a:prstGeom prst="roundRect">
                <a:avLst/>
              </a:prstGeom>
              <a:blipFill>
                <a:blip r:embed="rId5"/>
                <a:stretch>
                  <a:fillRect l="-812" b="-8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67FF5B6-3C63-4367-933C-ED2BFFFA9418}"/>
                  </a:ext>
                </a:extLst>
              </p:cNvPr>
              <p:cNvSpPr/>
              <p:nvPr/>
            </p:nvSpPr>
            <p:spPr>
              <a:xfrm>
                <a:off x="7295456" y="5745224"/>
                <a:ext cx="3292826" cy="6146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GB" sz="24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i="1" dirty="0">
                    <a:solidFill>
                      <a:schemeClr val="accent6"/>
                    </a:solidFill>
                  </a:rPr>
                  <a:t>should be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GB" sz="2400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GB" sz="2400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a:rPr lang="en-GB" sz="24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i="1" dirty="0">
                    <a:solidFill>
                      <a:schemeClr val="accent6"/>
                    </a:solidFill>
                  </a:rPr>
                  <a:t>here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67FF5B6-3C63-4367-933C-ED2BFFFA94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5456" y="5745224"/>
                <a:ext cx="3292826" cy="614655"/>
              </a:xfrm>
              <a:prstGeom prst="rect">
                <a:avLst/>
              </a:prstGeom>
              <a:blipFill>
                <a:blip r:embed="rId6"/>
                <a:stretch>
                  <a:fillRect b="-99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63B4AC87-CD33-4B1E-A494-D41818A4D718}"/>
              </a:ext>
            </a:extLst>
          </p:cNvPr>
          <p:cNvSpPr/>
          <p:nvPr/>
        </p:nvSpPr>
        <p:spPr>
          <a:xfrm>
            <a:off x="8150740" y="4460033"/>
            <a:ext cx="798707" cy="807396"/>
          </a:xfrm>
          <a:prstGeom prst="mathMultiply">
            <a:avLst>
              <a:gd name="adj1" fmla="val 4033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4" descr="Baby, Lion, Sitting, Mane, Animal, Cute, Cartoon, Gold">
            <a:extLst>
              <a:ext uri="{FF2B5EF4-FFF2-40B4-BE49-F238E27FC236}">
                <a16:creationId xmlns:a16="http://schemas.microsoft.com/office/drawing/2014/main" id="{EDA1066D-D2CB-444F-8E1D-52AFD3059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81" y="1695802"/>
            <a:ext cx="2339747" cy="381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377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Apply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13784346-C32B-4B74-B4B4-92D17A9CC05B}"/>
              </a:ext>
            </a:extLst>
          </p:cNvPr>
          <p:cNvSpPr/>
          <p:nvPr/>
        </p:nvSpPr>
        <p:spPr>
          <a:xfrm>
            <a:off x="3759262" y="1475926"/>
            <a:ext cx="7680069" cy="2032384"/>
          </a:xfrm>
          <a:prstGeom prst="wedgeEllipseCallout">
            <a:avLst>
              <a:gd name="adj1" fmla="val -56953"/>
              <a:gd name="adj2" fmla="val -37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002060"/>
                </a:solidFill>
              </a:rPr>
              <a:t>Identify</a:t>
            </a:r>
            <a:r>
              <a:rPr lang="en-GB" sz="3200" dirty="0">
                <a:solidFill>
                  <a:srgbClr val="002060"/>
                </a:solidFill>
              </a:rPr>
              <a:t> which of the following </a:t>
            </a:r>
            <a:r>
              <a:rPr lang="en-GB" sz="3200" b="1" dirty="0">
                <a:solidFill>
                  <a:srgbClr val="002060"/>
                </a:solidFill>
              </a:rPr>
              <a:t>calculations</a:t>
            </a:r>
            <a:r>
              <a:rPr lang="en-GB" sz="3200" dirty="0">
                <a:solidFill>
                  <a:srgbClr val="002060"/>
                </a:solidFill>
              </a:rPr>
              <a:t> are </a:t>
            </a:r>
            <a:r>
              <a:rPr lang="en-GB" sz="3200" b="1" dirty="0">
                <a:solidFill>
                  <a:srgbClr val="002060"/>
                </a:solidFill>
              </a:rPr>
              <a:t>correct</a:t>
            </a:r>
            <a:r>
              <a:rPr lang="en-GB" sz="3200" dirty="0">
                <a:solidFill>
                  <a:srgbClr val="002060"/>
                </a:solidFill>
              </a:rPr>
              <a:t> and which need improving.</a:t>
            </a:r>
            <a:endParaRPr lang="en-GB" sz="32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E9BBA91-3F3A-48AB-88EF-1D46768FF5E2}"/>
              </a:ext>
            </a:extLst>
          </p:cNvPr>
          <p:cNvSpPr/>
          <p:nvPr/>
        </p:nvSpPr>
        <p:spPr>
          <a:xfrm>
            <a:off x="4776540" y="5382074"/>
            <a:ext cx="6748400" cy="716195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0" dirty="0">
                <a:solidFill>
                  <a:schemeClr val="tx1"/>
                </a:solidFill>
              </a:rPr>
              <a:t>0.206 = two tens, zero hundreds and 6 thousands.</a:t>
            </a:r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C671AF9D-1F40-416D-A3F6-2CA4F294057C}"/>
              </a:ext>
            </a:extLst>
          </p:cNvPr>
          <p:cNvSpPr/>
          <p:nvPr/>
        </p:nvSpPr>
        <p:spPr>
          <a:xfrm>
            <a:off x="11039977" y="5336473"/>
            <a:ext cx="798707" cy="807396"/>
          </a:xfrm>
          <a:prstGeom prst="mathMultiply">
            <a:avLst>
              <a:gd name="adj1" fmla="val 4033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6DFE75-55B3-4118-9939-5408DE277348}"/>
              </a:ext>
            </a:extLst>
          </p:cNvPr>
          <p:cNvSpPr/>
          <p:nvPr/>
        </p:nvSpPr>
        <p:spPr>
          <a:xfrm>
            <a:off x="6969270" y="4273071"/>
            <a:ext cx="43098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chemeClr val="accent6"/>
                </a:solidFill>
              </a:rPr>
              <a:t>It should say ten</a:t>
            </a:r>
            <a:r>
              <a:rPr lang="en-GB" sz="2400" b="1" i="1" u="sng" dirty="0">
                <a:solidFill>
                  <a:schemeClr val="accent6"/>
                </a:solidFill>
              </a:rPr>
              <a:t>ths</a:t>
            </a:r>
            <a:r>
              <a:rPr lang="en-GB" sz="2400" i="1" dirty="0">
                <a:solidFill>
                  <a:schemeClr val="accent6"/>
                </a:solidFill>
              </a:rPr>
              <a:t>, hundred</a:t>
            </a:r>
            <a:r>
              <a:rPr lang="en-GB" sz="2400" b="1" i="1" u="sng" dirty="0">
                <a:solidFill>
                  <a:schemeClr val="accent6"/>
                </a:solidFill>
              </a:rPr>
              <a:t>ths</a:t>
            </a:r>
            <a:r>
              <a:rPr lang="en-GB" sz="2400" i="1" dirty="0">
                <a:solidFill>
                  <a:schemeClr val="accent6"/>
                </a:solidFill>
              </a:rPr>
              <a:t> and thousand</a:t>
            </a:r>
            <a:r>
              <a:rPr lang="en-GB" sz="2400" b="1" i="1" u="sng" dirty="0">
                <a:solidFill>
                  <a:schemeClr val="accent6"/>
                </a:solidFill>
              </a:rPr>
              <a:t>ths</a:t>
            </a:r>
            <a:r>
              <a:rPr lang="en-GB" sz="2400" i="1" dirty="0">
                <a:solidFill>
                  <a:schemeClr val="accent6"/>
                </a:solidFill>
              </a:rPr>
              <a:t>.</a:t>
            </a:r>
          </a:p>
        </p:txBody>
      </p:sp>
      <p:pic>
        <p:nvPicPr>
          <p:cNvPr id="14" name="Picture 4" descr="Baby, Lion, Sitting, Mane, Animal, Cute, Cartoon, Gold">
            <a:extLst>
              <a:ext uri="{FF2B5EF4-FFF2-40B4-BE49-F238E27FC236}">
                <a16:creationId xmlns:a16="http://schemas.microsoft.com/office/drawing/2014/main" id="{10A737E5-AD63-4E76-9B12-F1A15311F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81" y="1695802"/>
            <a:ext cx="2339747" cy="381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192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Apply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13784346-C32B-4B74-B4B4-92D17A9CC05B}"/>
              </a:ext>
            </a:extLst>
          </p:cNvPr>
          <p:cNvSpPr/>
          <p:nvPr/>
        </p:nvSpPr>
        <p:spPr>
          <a:xfrm>
            <a:off x="3759262" y="1475926"/>
            <a:ext cx="7680069" cy="2032384"/>
          </a:xfrm>
          <a:prstGeom prst="wedgeEllipseCallout">
            <a:avLst>
              <a:gd name="adj1" fmla="val -56953"/>
              <a:gd name="adj2" fmla="val -37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002060"/>
                </a:solidFill>
              </a:rPr>
              <a:t>Identify</a:t>
            </a:r>
            <a:r>
              <a:rPr lang="en-GB" sz="3200" dirty="0">
                <a:solidFill>
                  <a:srgbClr val="002060"/>
                </a:solidFill>
              </a:rPr>
              <a:t> which of the following </a:t>
            </a:r>
            <a:r>
              <a:rPr lang="en-GB" sz="3200" b="1" dirty="0">
                <a:solidFill>
                  <a:srgbClr val="002060"/>
                </a:solidFill>
              </a:rPr>
              <a:t>calculations</a:t>
            </a:r>
            <a:r>
              <a:rPr lang="en-GB" sz="3200" dirty="0">
                <a:solidFill>
                  <a:srgbClr val="002060"/>
                </a:solidFill>
              </a:rPr>
              <a:t> are </a:t>
            </a:r>
            <a:r>
              <a:rPr lang="en-GB" sz="3200" b="1" dirty="0">
                <a:solidFill>
                  <a:srgbClr val="002060"/>
                </a:solidFill>
              </a:rPr>
              <a:t>correct</a:t>
            </a:r>
            <a:r>
              <a:rPr lang="en-GB" sz="3200" dirty="0">
                <a:solidFill>
                  <a:srgbClr val="002060"/>
                </a:solidFill>
              </a:rPr>
              <a:t> and which need improving.</a:t>
            </a:r>
            <a:endParaRPr lang="en-GB" sz="32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E9BBA91-3F3A-48AB-88EF-1D46768FF5E2}"/>
              </a:ext>
            </a:extLst>
          </p:cNvPr>
          <p:cNvSpPr/>
          <p:nvPr/>
        </p:nvSpPr>
        <p:spPr>
          <a:xfrm>
            <a:off x="4776540" y="6027576"/>
            <a:ext cx="6748400" cy="671804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0.029 = 0.0 + 0.02 + 0.009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FDB80DF-8C82-4CB7-8BA3-6176178BE927}"/>
              </a:ext>
            </a:extLst>
          </p:cNvPr>
          <p:cNvSpPr/>
          <p:nvPr/>
        </p:nvSpPr>
        <p:spPr>
          <a:xfrm>
            <a:off x="8780107" y="5781372"/>
            <a:ext cx="1007706" cy="793102"/>
          </a:xfrm>
          <a:custGeom>
            <a:avLst/>
            <a:gdLst>
              <a:gd name="connsiteX0" fmla="*/ 0 w 1007706"/>
              <a:gd name="connsiteY0" fmla="*/ 485192 h 793102"/>
              <a:gd name="connsiteX1" fmla="*/ 83975 w 1007706"/>
              <a:gd name="connsiteY1" fmla="*/ 615821 h 793102"/>
              <a:gd name="connsiteX2" fmla="*/ 102636 w 1007706"/>
              <a:gd name="connsiteY2" fmla="*/ 681135 h 793102"/>
              <a:gd name="connsiteX3" fmla="*/ 121297 w 1007706"/>
              <a:gd name="connsiteY3" fmla="*/ 709127 h 793102"/>
              <a:gd name="connsiteX4" fmla="*/ 139959 w 1007706"/>
              <a:gd name="connsiteY4" fmla="*/ 755780 h 793102"/>
              <a:gd name="connsiteX5" fmla="*/ 158620 w 1007706"/>
              <a:gd name="connsiteY5" fmla="*/ 793102 h 793102"/>
              <a:gd name="connsiteX6" fmla="*/ 186612 w 1007706"/>
              <a:gd name="connsiteY6" fmla="*/ 727788 h 793102"/>
              <a:gd name="connsiteX7" fmla="*/ 214604 w 1007706"/>
              <a:gd name="connsiteY7" fmla="*/ 690465 h 793102"/>
              <a:gd name="connsiteX8" fmla="*/ 251926 w 1007706"/>
              <a:gd name="connsiteY8" fmla="*/ 606490 h 793102"/>
              <a:gd name="connsiteX9" fmla="*/ 270587 w 1007706"/>
              <a:gd name="connsiteY9" fmla="*/ 569168 h 793102"/>
              <a:gd name="connsiteX10" fmla="*/ 307910 w 1007706"/>
              <a:gd name="connsiteY10" fmla="*/ 531845 h 793102"/>
              <a:gd name="connsiteX11" fmla="*/ 373224 w 1007706"/>
              <a:gd name="connsiteY11" fmla="*/ 457200 h 793102"/>
              <a:gd name="connsiteX12" fmla="*/ 858416 w 1007706"/>
              <a:gd name="connsiteY12" fmla="*/ 111968 h 793102"/>
              <a:gd name="connsiteX13" fmla="*/ 895738 w 1007706"/>
              <a:gd name="connsiteY13" fmla="*/ 93306 h 793102"/>
              <a:gd name="connsiteX14" fmla="*/ 961053 w 1007706"/>
              <a:gd name="connsiteY14" fmla="*/ 37323 h 793102"/>
              <a:gd name="connsiteX15" fmla="*/ 989044 w 1007706"/>
              <a:gd name="connsiteY15" fmla="*/ 27992 h 793102"/>
              <a:gd name="connsiteX16" fmla="*/ 1007706 w 1007706"/>
              <a:gd name="connsiteY16" fmla="*/ 0 h 793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07706" h="793102">
                <a:moveTo>
                  <a:pt x="0" y="485192"/>
                </a:moveTo>
                <a:cubicBezTo>
                  <a:pt x="10017" y="500218"/>
                  <a:pt x="68876" y="585623"/>
                  <a:pt x="83975" y="615821"/>
                </a:cubicBezTo>
                <a:cubicBezTo>
                  <a:pt x="102137" y="652143"/>
                  <a:pt x="84695" y="639270"/>
                  <a:pt x="102636" y="681135"/>
                </a:cubicBezTo>
                <a:cubicBezTo>
                  <a:pt x="107053" y="691442"/>
                  <a:pt x="116282" y="699097"/>
                  <a:pt x="121297" y="709127"/>
                </a:cubicBezTo>
                <a:cubicBezTo>
                  <a:pt x="128787" y="724108"/>
                  <a:pt x="133156" y="740475"/>
                  <a:pt x="139959" y="755780"/>
                </a:cubicBezTo>
                <a:cubicBezTo>
                  <a:pt x="145608" y="768490"/>
                  <a:pt x="152400" y="780661"/>
                  <a:pt x="158620" y="793102"/>
                </a:cubicBezTo>
                <a:cubicBezTo>
                  <a:pt x="226548" y="691208"/>
                  <a:pt x="126357" y="848297"/>
                  <a:pt x="186612" y="727788"/>
                </a:cubicBezTo>
                <a:cubicBezTo>
                  <a:pt x="193567" y="713879"/>
                  <a:pt x="205273" y="702906"/>
                  <a:pt x="214604" y="690465"/>
                </a:cubicBezTo>
                <a:cubicBezTo>
                  <a:pt x="247185" y="592721"/>
                  <a:pt x="216440" y="668591"/>
                  <a:pt x="251926" y="606490"/>
                </a:cubicBezTo>
                <a:cubicBezTo>
                  <a:pt x="258827" y="594414"/>
                  <a:pt x="262242" y="580295"/>
                  <a:pt x="270587" y="569168"/>
                </a:cubicBezTo>
                <a:cubicBezTo>
                  <a:pt x="281144" y="555093"/>
                  <a:pt x="296021" y="544815"/>
                  <a:pt x="307910" y="531845"/>
                </a:cubicBezTo>
                <a:cubicBezTo>
                  <a:pt x="330251" y="507473"/>
                  <a:pt x="348078" y="478666"/>
                  <a:pt x="373224" y="457200"/>
                </a:cubicBezTo>
                <a:cubicBezTo>
                  <a:pt x="649886" y="221025"/>
                  <a:pt x="615455" y="244493"/>
                  <a:pt x="858416" y="111968"/>
                </a:cubicBezTo>
                <a:cubicBezTo>
                  <a:pt x="870627" y="105307"/>
                  <a:pt x="885903" y="103141"/>
                  <a:pt x="895738" y="93306"/>
                </a:cubicBezTo>
                <a:cubicBezTo>
                  <a:pt x="918697" y="70348"/>
                  <a:pt x="932631" y="51534"/>
                  <a:pt x="961053" y="37323"/>
                </a:cubicBezTo>
                <a:cubicBezTo>
                  <a:pt x="969850" y="32925"/>
                  <a:pt x="979714" y="31102"/>
                  <a:pt x="989044" y="27992"/>
                </a:cubicBezTo>
                <a:lnTo>
                  <a:pt x="1007706" y="0"/>
                </a:lnTo>
              </a:path>
            </a:pathLst>
          </a:cu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BD7C73-21C7-4484-92F7-20077603D7F6}"/>
              </a:ext>
            </a:extLst>
          </p:cNvPr>
          <p:cNvSpPr/>
          <p:nvPr/>
        </p:nvSpPr>
        <p:spPr>
          <a:xfrm>
            <a:off x="7489833" y="4551077"/>
            <a:ext cx="47371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chemeClr val="accent6"/>
                </a:solidFill>
              </a:rPr>
              <a:t>Although you do not need 0 or 0.0, this is still a correct answer.</a:t>
            </a:r>
          </a:p>
        </p:txBody>
      </p:sp>
      <p:pic>
        <p:nvPicPr>
          <p:cNvPr id="13" name="Picture 4" descr="Baby, Lion, Sitting, Mane, Animal, Cute, Cartoon, Gold">
            <a:extLst>
              <a:ext uri="{FF2B5EF4-FFF2-40B4-BE49-F238E27FC236}">
                <a16:creationId xmlns:a16="http://schemas.microsoft.com/office/drawing/2014/main" id="{6BB3BB5D-9707-4092-BEFD-3276971AB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81" y="1695802"/>
            <a:ext cx="2339747" cy="381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24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Baby, Lion, Sitting, Mane, Animal, Cute, Cartoon, Gold">
            <a:extLst>
              <a:ext uri="{FF2B5EF4-FFF2-40B4-BE49-F238E27FC236}">
                <a16:creationId xmlns:a16="http://schemas.microsoft.com/office/drawing/2014/main" id="{041EC0FA-3B2B-4F9B-899B-45EA7CF98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144" y="3327806"/>
            <a:ext cx="1497330" cy="244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5896947" y="1481403"/>
            <a:ext cx="5467738" cy="2928754"/>
          </a:xfrm>
          <a:prstGeom prst="wedgeEllipseCallout">
            <a:avLst>
              <a:gd name="adj1" fmla="val -59852"/>
              <a:gd name="adj2" fmla="val 30339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We can also write an </a:t>
            </a:r>
            <a:r>
              <a:rPr lang="en-GB" sz="2800" b="1" dirty="0">
                <a:solidFill>
                  <a:srgbClr val="002060"/>
                </a:solidFill>
              </a:rPr>
              <a:t>equivalent fraction </a:t>
            </a:r>
            <a:r>
              <a:rPr lang="en-GB" sz="2800" dirty="0">
                <a:solidFill>
                  <a:srgbClr val="002060"/>
                </a:solidFill>
              </a:rPr>
              <a:t>for </a:t>
            </a:r>
            <a:r>
              <a:rPr lang="en-GB" sz="2800" b="1" dirty="0">
                <a:solidFill>
                  <a:srgbClr val="002060"/>
                </a:solidFill>
              </a:rPr>
              <a:t>thousandths</a:t>
            </a:r>
            <a:r>
              <a:rPr lang="en-GB" sz="2800" dirty="0">
                <a:solidFill>
                  <a:srgbClr val="002060"/>
                </a:solidFill>
              </a:rPr>
              <a:t> without </a:t>
            </a:r>
            <a:r>
              <a:rPr lang="en-GB" sz="2800" b="1" dirty="0">
                <a:solidFill>
                  <a:srgbClr val="002060"/>
                </a:solidFill>
              </a:rPr>
              <a:t>partitioning.</a:t>
            </a:r>
            <a:endParaRPr lang="en-GB" sz="2800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Teach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EA247FB-5C94-4ECD-AE29-01C487A4D9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669081"/>
              </p:ext>
            </p:extLst>
          </p:nvPr>
        </p:nvGraphicFramePr>
        <p:xfrm>
          <a:off x="3526972" y="4640200"/>
          <a:ext cx="6018244" cy="1849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4561">
                  <a:extLst>
                    <a:ext uri="{9D8B030D-6E8A-4147-A177-3AD203B41FA5}">
                      <a16:colId xmlns:a16="http://schemas.microsoft.com/office/drawing/2014/main" val="3874521155"/>
                    </a:ext>
                  </a:extLst>
                </a:gridCol>
                <a:gridCol w="1504561">
                  <a:extLst>
                    <a:ext uri="{9D8B030D-6E8A-4147-A177-3AD203B41FA5}">
                      <a16:colId xmlns:a16="http://schemas.microsoft.com/office/drawing/2014/main" val="3755596587"/>
                    </a:ext>
                  </a:extLst>
                </a:gridCol>
                <a:gridCol w="1504561">
                  <a:extLst>
                    <a:ext uri="{9D8B030D-6E8A-4147-A177-3AD203B41FA5}">
                      <a16:colId xmlns:a16="http://schemas.microsoft.com/office/drawing/2014/main" val="1923261149"/>
                    </a:ext>
                  </a:extLst>
                </a:gridCol>
                <a:gridCol w="1504561">
                  <a:extLst>
                    <a:ext uri="{9D8B030D-6E8A-4147-A177-3AD203B41FA5}">
                      <a16:colId xmlns:a16="http://schemas.microsoft.com/office/drawing/2014/main" val="4049051476"/>
                    </a:ext>
                  </a:extLst>
                </a:gridCol>
              </a:tblGrid>
              <a:tr h="92459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Thousandths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6740820"/>
                  </a:ext>
                </a:extLst>
              </a:tr>
              <a:tr h="924595"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5090444"/>
                  </a:ext>
                </a:extLst>
              </a:tr>
            </a:tbl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9DB74904-DCEF-4620-BB28-400E14F3D3D7}"/>
              </a:ext>
            </a:extLst>
          </p:cNvPr>
          <p:cNvSpPr/>
          <p:nvPr/>
        </p:nvSpPr>
        <p:spPr>
          <a:xfrm>
            <a:off x="4960775" y="5178640"/>
            <a:ext cx="167951" cy="15052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ABAC019-D49A-4F84-AF1E-EDAB2D427A7D}"/>
              </a:ext>
            </a:extLst>
          </p:cNvPr>
          <p:cNvSpPr/>
          <p:nvPr/>
        </p:nvSpPr>
        <p:spPr>
          <a:xfrm>
            <a:off x="4945223" y="6230613"/>
            <a:ext cx="167951" cy="15052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82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9376D-388B-42B4-8FDC-F31CA81FB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6234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Teachers’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A3911-D43C-4A93-B4BD-61D5D7DCE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53" y="1318522"/>
            <a:ext cx="10681447" cy="5068209"/>
          </a:xfrm>
          <a:solidFill>
            <a:srgbClr val="FFFED8"/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2060"/>
                </a:solidFill>
              </a:rPr>
              <a:t> The purpose of the priority therapies is to support the teaching of fundamental concepts for the year group.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2060"/>
                </a:solidFill>
              </a:rPr>
              <a:t> The therapies can be taught to a whole class or a target group. Year 5 therapies are designed to take approximately 30 minutes. However, this is flexible: it may be that only part of the therapy is taught or it could, of course, be adapted or extended.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2060"/>
                </a:solidFill>
              </a:rPr>
              <a:t> A vocabulary slide is included in each therapy. This identifies key words which relate to the taught concept along with a link to the ‘Vocabulary Shorts’ on </a:t>
            </a:r>
            <a:r>
              <a:rPr lang="en-GB" sz="2400" dirty="0" err="1">
                <a:solidFill>
                  <a:srgbClr val="002060"/>
                </a:solidFill>
              </a:rPr>
              <a:t>PrimaryWise</a:t>
            </a:r>
            <a:r>
              <a:rPr lang="en-GB" sz="2400" dirty="0">
                <a:solidFill>
                  <a:srgbClr val="002060"/>
                </a:solidFill>
              </a:rPr>
              <a:t> (20 activities to develop vocabulary). The intention is that the therapy begins with explicit teaching of this vocabulary.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2060"/>
                </a:solidFill>
              </a:rPr>
              <a:t> The therapy adopts the ‘Teach, model and apply’ process with plenty of opportunities for pupils to demonstrate the taught skill.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2060"/>
                </a:solidFill>
              </a:rPr>
              <a:t> Problem solving and reasoning activities are an integral part of each therapy.</a:t>
            </a:r>
          </a:p>
        </p:txBody>
      </p:sp>
      <p:sp>
        <p:nvSpPr>
          <p:cNvPr id="4" name="5-Point Star 4">
            <a:extLst>
              <a:ext uri="{FF2B5EF4-FFF2-40B4-BE49-F238E27FC236}">
                <a16:creationId xmlns:a16="http://schemas.microsoft.com/office/drawing/2014/main" id="{8B3E8FF2-5177-4593-ACA3-98E208BBB75E}"/>
              </a:ext>
            </a:extLst>
          </p:cNvPr>
          <p:cNvSpPr/>
          <p:nvPr/>
        </p:nvSpPr>
        <p:spPr>
          <a:xfrm>
            <a:off x="3051110" y="365126"/>
            <a:ext cx="859708" cy="780090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5725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6577263" y="1087017"/>
            <a:ext cx="2789613" cy="2746546"/>
          </a:xfrm>
          <a:prstGeom prst="wedgeEllipseCallout">
            <a:avLst>
              <a:gd name="adj1" fmla="val 64710"/>
              <a:gd name="adj2" fmla="val 1282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Let’s draw a diagram to help us.</a:t>
            </a:r>
            <a:endParaRPr lang="en-GB" sz="3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Teach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372C8A3-8D5E-4A70-8C9A-29F10251D723}"/>
              </a:ext>
            </a:extLst>
          </p:cNvPr>
          <p:cNvSpPr/>
          <p:nvPr/>
        </p:nvSpPr>
        <p:spPr>
          <a:xfrm>
            <a:off x="1075400" y="3903214"/>
            <a:ext cx="274734" cy="253672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6F20CE-1A23-4527-9D81-FACB2614FEB0}"/>
              </a:ext>
            </a:extLst>
          </p:cNvPr>
          <p:cNvSpPr/>
          <p:nvPr/>
        </p:nvSpPr>
        <p:spPr>
          <a:xfrm>
            <a:off x="1344330" y="3903214"/>
            <a:ext cx="274734" cy="253672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3C805F-40C6-4BAA-A6BB-336CC461A92F}"/>
              </a:ext>
            </a:extLst>
          </p:cNvPr>
          <p:cNvSpPr/>
          <p:nvPr/>
        </p:nvSpPr>
        <p:spPr>
          <a:xfrm>
            <a:off x="1613260" y="3903214"/>
            <a:ext cx="274734" cy="253672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9F4C11-D729-449B-B31E-1A422F486D8B}"/>
              </a:ext>
            </a:extLst>
          </p:cNvPr>
          <p:cNvSpPr/>
          <p:nvPr/>
        </p:nvSpPr>
        <p:spPr>
          <a:xfrm>
            <a:off x="1882190" y="3903214"/>
            <a:ext cx="274734" cy="2536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67AAB8-DFE2-4150-B4AC-FE9F1608DC3E}"/>
              </a:ext>
            </a:extLst>
          </p:cNvPr>
          <p:cNvSpPr/>
          <p:nvPr/>
        </p:nvSpPr>
        <p:spPr>
          <a:xfrm>
            <a:off x="2151120" y="3903214"/>
            <a:ext cx="274734" cy="2536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669F540-DCE8-4E93-80C3-70C33509D34B}"/>
              </a:ext>
            </a:extLst>
          </p:cNvPr>
          <p:cNvSpPr/>
          <p:nvPr/>
        </p:nvSpPr>
        <p:spPr>
          <a:xfrm>
            <a:off x="2420050" y="3903214"/>
            <a:ext cx="274734" cy="2536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F707DF-1A2F-4A89-B649-EC415391F7C3}"/>
              </a:ext>
            </a:extLst>
          </p:cNvPr>
          <p:cNvSpPr/>
          <p:nvPr/>
        </p:nvSpPr>
        <p:spPr>
          <a:xfrm>
            <a:off x="2688980" y="3903214"/>
            <a:ext cx="274734" cy="2536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BCF7F8-2195-47EC-AE25-DD75043B9518}"/>
              </a:ext>
            </a:extLst>
          </p:cNvPr>
          <p:cNvSpPr/>
          <p:nvPr/>
        </p:nvSpPr>
        <p:spPr>
          <a:xfrm>
            <a:off x="2957910" y="3903214"/>
            <a:ext cx="274734" cy="2536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E7C4FF-BE12-48AC-9059-61B96B40F700}"/>
              </a:ext>
            </a:extLst>
          </p:cNvPr>
          <p:cNvSpPr/>
          <p:nvPr/>
        </p:nvSpPr>
        <p:spPr>
          <a:xfrm>
            <a:off x="3226840" y="3903214"/>
            <a:ext cx="274734" cy="2536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357957-827B-4BBD-AB6A-3A531E6A1158}"/>
              </a:ext>
            </a:extLst>
          </p:cNvPr>
          <p:cNvSpPr/>
          <p:nvPr/>
        </p:nvSpPr>
        <p:spPr>
          <a:xfrm>
            <a:off x="3495770" y="3903214"/>
            <a:ext cx="274734" cy="2536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8387AAB-102A-422F-8767-C3E3CF6BE7DD}"/>
              </a:ext>
            </a:extLst>
          </p:cNvPr>
          <p:cNvSpPr/>
          <p:nvPr/>
        </p:nvSpPr>
        <p:spPr>
          <a:xfrm>
            <a:off x="1882190" y="3903207"/>
            <a:ext cx="268930" cy="24263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9566F8-6488-4FA7-8CDF-0A18C61DE04E}"/>
              </a:ext>
            </a:extLst>
          </p:cNvPr>
          <p:cNvSpPr/>
          <p:nvPr/>
        </p:nvSpPr>
        <p:spPr>
          <a:xfrm>
            <a:off x="6744467" y="4169690"/>
            <a:ext cx="32964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</a:rPr>
              <a:t>Here, I have</a:t>
            </a:r>
          </a:p>
          <a:p>
            <a:r>
              <a:rPr lang="en-GB" sz="3600" b="1" dirty="0">
                <a:solidFill>
                  <a:srgbClr val="002060"/>
                </a:solidFill>
              </a:rPr>
              <a:t>3 tenths</a:t>
            </a:r>
            <a:r>
              <a:rPr lang="en-GB" sz="3600" dirty="0">
                <a:solidFill>
                  <a:srgbClr val="002060"/>
                </a:solidFill>
              </a:rPr>
              <a:t>, </a:t>
            </a:r>
            <a:r>
              <a:rPr lang="en-GB" sz="3600" b="1" dirty="0">
                <a:solidFill>
                  <a:srgbClr val="002060"/>
                </a:solidFill>
              </a:rPr>
              <a:t>1 hundredth </a:t>
            </a:r>
            <a:r>
              <a:rPr lang="en-GB" sz="3600" dirty="0">
                <a:solidFill>
                  <a:srgbClr val="002060"/>
                </a:solidFill>
              </a:rPr>
              <a:t>and</a:t>
            </a:r>
          </a:p>
          <a:p>
            <a:r>
              <a:rPr lang="en-GB" sz="3600" b="1" dirty="0">
                <a:solidFill>
                  <a:srgbClr val="002060"/>
                </a:solidFill>
              </a:rPr>
              <a:t>2 thousandths</a:t>
            </a:r>
            <a:r>
              <a:rPr lang="en-GB" sz="3600" dirty="0">
                <a:solidFill>
                  <a:srgbClr val="002060"/>
                </a:solidFill>
              </a:rPr>
              <a:t>.</a:t>
            </a:r>
            <a:endParaRPr lang="en-GB" sz="3600" dirty="0"/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D796DAF5-F14C-4726-870C-8C6E74DC1D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737695"/>
              </p:ext>
            </p:extLst>
          </p:nvPr>
        </p:nvGraphicFramePr>
        <p:xfrm>
          <a:off x="261258" y="1652692"/>
          <a:ext cx="6018244" cy="1849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4561">
                  <a:extLst>
                    <a:ext uri="{9D8B030D-6E8A-4147-A177-3AD203B41FA5}">
                      <a16:colId xmlns:a16="http://schemas.microsoft.com/office/drawing/2014/main" val="3874521155"/>
                    </a:ext>
                  </a:extLst>
                </a:gridCol>
                <a:gridCol w="1504561">
                  <a:extLst>
                    <a:ext uri="{9D8B030D-6E8A-4147-A177-3AD203B41FA5}">
                      <a16:colId xmlns:a16="http://schemas.microsoft.com/office/drawing/2014/main" val="3755596587"/>
                    </a:ext>
                  </a:extLst>
                </a:gridCol>
                <a:gridCol w="1504561">
                  <a:extLst>
                    <a:ext uri="{9D8B030D-6E8A-4147-A177-3AD203B41FA5}">
                      <a16:colId xmlns:a16="http://schemas.microsoft.com/office/drawing/2014/main" val="1923261149"/>
                    </a:ext>
                  </a:extLst>
                </a:gridCol>
                <a:gridCol w="1504561">
                  <a:extLst>
                    <a:ext uri="{9D8B030D-6E8A-4147-A177-3AD203B41FA5}">
                      <a16:colId xmlns:a16="http://schemas.microsoft.com/office/drawing/2014/main" val="4049051476"/>
                    </a:ext>
                  </a:extLst>
                </a:gridCol>
              </a:tblGrid>
              <a:tr h="92459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Thousandths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6740820"/>
                  </a:ext>
                </a:extLst>
              </a:tr>
              <a:tr h="924595"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5090444"/>
                  </a:ext>
                </a:extLst>
              </a:tr>
            </a:tbl>
          </a:graphicData>
        </a:graphic>
      </p:graphicFrame>
      <p:sp>
        <p:nvSpPr>
          <p:cNvPr id="27" name="Oval 26">
            <a:extLst>
              <a:ext uri="{FF2B5EF4-FFF2-40B4-BE49-F238E27FC236}">
                <a16:creationId xmlns:a16="http://schemas.microsoft.com/office/drawing/2014/main" id="{822A9707-73F6-4EDA-AD9C-A1563696401B}"/>
              </a:ext>
            </a:extLst>
          </p:cNvPr>
          <p:cNvSpPr/>
          <p:nvPr/>
        </p:nvSpPr>
        <p:spPr>
          <a:xfrm>
            <a:off x="1695061" y="2191132"/>
            <a:ext cx="167951" cy="15052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DFB7BA4-847D-4FC3-ACA8-C916CF794CAD}"/>
              </a:ext>
            </a:extLst>
          </p:cNvPr>
          <p:cNvSpPr/>
          <p:nvPr/>
        </p:nvSpPr>
        <p:spPr>
          <a:xfrm>
            <a:off x="1679509" y="3243105"/>
            <a:ext cx="167951" cy="15052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F02BE3C-E2FC-4DEB-8935-D2F32F16753F}"/>
              </a:ext>
            </a:extLst>
          </p:cNvPr>
          <p:cNvSpPr/>
          <p:nvPr/>
        </p:nvSpPr>
        <p:spPr>
          <a:xfrm>
            <a:off x="1889862" y="4145843"/>
            <a:ext cx="144728" cy="4769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EBCC88F-CD2D-435B-8ED6-F7CBE6F26C1F}"/>
              </a:ext>
            </a:extLst>
          </p:cNvPr>
          <p:cNvSpPr/>
          <p:nvPr/>
        </p:nvSpPr>
        <p:spPr>
          <a:xfrm>
            <a:off x="2019300" y="4145841"/>
            <a:ext cx="131820" cy="4769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4" descr="Baby, Lion, Sitting, Mane, Animal, Cute, Cartoon, Gold">
            <a:extLst>
              <a:ext uri="{FF2B5EF4-FFF2-40B4-BE49-F238E27FC236}">
                <a16:creationId xmlns:a16="http://schemas.microsoft.com/office/drawing/2014/main" id="{AF170BB2-835D-40A8-BE09-1F3D66F0E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113" y="1587487"/>
            <a:ext cx="1966629" cy="321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875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6450103" y="1101013"/>
            <a:ext cx="3820717" cy="2746546"/>
          </a:xfrm>
          <a:prstGeom prst="wedgeEllipseCallout">
            <a:avLst>
              <a:gd name="adj1" fmla="val 43219"/>
              <a:gd name="adj2" fmla="val 47824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I can </a:t>
            </a:r>
            <a:r>
              <a:rPr lang="en-GB" sz="3200" b="1" dirty="0">
                <a:solidFill>
                  <a:srgbClr val="002060"/>
                </a:solidFill>
              </a:rPr>
              <a:t>exchange</a:t>
            </a:r>
            <a:r>
              <a:rPr lang="en-GB" sz="3200" dirty="0">
                <a:solidFill>
                  <a:srgbClr val="002060"/>
                </a:solidFill>
              </a:rPr>
              <a:t> each </a:t>
            </a:r>
            <a:r>
              <a:rPr lang="en-GB" sz="3200" b="1" dirty="0">
                <a:solidFill>
                  <a:srgbClr val="002060"/>
                </a:solidFill>
              </a:rPr>
              <a:t>tenth and hundredth </a:t>
            </a:r>
            <a:r>
              <a:rPr lang="en-GB" sz="3200" dirty="0">
                <a:solidFill>
                  <a:srgbClr val="002060"/>
                </a:solidFill>
              </a:rPr>
              <a:t>for </a:t>
            </a:r>
            <a:r>
              <a:rPr lang="en-GB" sz="3200" b="1" dirty="0">
                <a:solidFill>
                  <a:srgbClr val="002060"/>
                </a:solidFill>
              </a:rPr>
              <a:t>thousandths.</a:t>
            </a:r>
            <a:endParaRPr lang="en-GB" sz="3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Teach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372C8A3-8D5E-4A70-8C9A-29F10251D723}"/>
              </a:ext>
            </a:extLst>
          </p:cNvPr>
          <p:cNvSpPr/>
          <p:nvPr/>
        </p:nvSpPr>
        <p:spPr>
          <a:xfrm>
            <a:off x="1075400" y="3903214"/>
            <a:ext cx="274734" cy="253672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6F20CE-1A23-4527-9D81-FACB2614FEB0}"/>
              </a:ext>
            </a:extLst>
          </p:cNvPr>
          <p:cNvSpPr/>
          <p:nvPr/>
        </p:nvSpPr>
        <p:spPr>
          <a:xfrm>
            <a:off x="1344330" y="3903214"/>
            <a:ext cx="274734" cy="253672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3C805F-40C6-4BAA-A6BB-336CC461A92F}"/>
              </a:ext>
            </a:extLst>
          </p:cNvPr>
          <p:cNvSpPr/>
          <p:nvPr/>
        </p:nvSpPr>
        <p:spPr>
          <a:xfrm>
            <a:off x="1613260" y="3903214"/>
            <a:ext cx="274734" cy="253672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9F4C11-D729-449B-B31E-1A422F486D8B}"/>
              </a:ext>
            </a:extLst>
          </p:cNvPr>
          <p:cNvSpPr/>
          <p:nvPr/>
        </p:nvSpPr>
        <p:spPr>
          <a:xfrm>
            <a:off x="1882190" y="3903214"/>
            <a:ext cx="274734" cy="2536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67AAB8-DFE2-4150-B4AC-FE9F1608DC3E}"/>
              </a:ext>
            </a:extLst>
          </p:cNvPr>
          <p:cNvSpPr/>
          <p:nvPr/>
        </p:nvSpPr>
        <p:spPr>
          <a:xfrm>
            <a:off x="2151120" y="3903214"/>
            <a:ext cx="274734" cy="2536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669F540-DCE8-4E93-80C3-70C33509D34B}"/>
              </a:ext>
            </a:extLst>
          </p:cNvPr>
          <p:cNvSpPr/>
          <p:nvPr/>
        </p:nvSpPr>
        <p:spPr>
          <a:xfrm>
            <a:off x="2420050" y="3903214"/>
            <a:ext cx="274734" cy="2536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F707DF-1A2F-4A89-B649-EC415391F7C3}"/>
              </a:ext>
            </a:extLst>
          </p:cNvPr>
          <p:cNvSpPr/>
          <p:nvPr/>
        </p:nvSpPr>
        <p:spPr>
          <a:xfrm>
            <a:off x="2688980" y="3903214"/>
            <a:ext cx="274734" cy="2536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BCF7F8-2195-47EC-AE25-DD75043B9518}"/>
              </a:ext>
            </a:extLst>
          </p:cNvPr>
          <p:cNvSpPr/>
          <p:nvPr/>
        </p:nvSpPr>
        <p:spPr>
          <a:xfrm>
            <a:off x="2957910" y="3903214"/>
            <a:ext cx="274734" cy="2536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E7C4FF-BE12-48AC-9059-61B96B40F700}"/>
              </a:ext>
            </a:extLst>
          </p:cNvPr>
          <p:cNvSpPr/>
          <p:nvPr/>
        </p:nvSpPr>
        <p:spPr>
          <a:xfrm>
            <a:off x="3226840" y="3903214"/>
            <a:ext cx="274734" cy="2536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357957-827B-4BBD-AB6A-3A531E6A1158}"/>
              </a:ext>
            </a:extLst>
          </p:cNvPr>
          <p:cNvSpPr/>
          <p:nvPr/>
        </p:nvSpPr>
        <p:spPr>
          <a:xfrm>
            <a:off x="3495770" y="3903214"/>
            <a:ext cx="274734" cy="2536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8387AAB-102A-422F-8767-C3E3CF6BE7DD}"/>
              </a:ext>
            </a:extLst>
          </p:cNvPr>
          <p:cNvSpPr/>
          <p:nvPr/>
        </p:nvSpPr>
        <p:spPr>
          <a:xfrm>
            <a:off x="1882190" y="3903207"/>
            <a:ext cx="268930" cy="24263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D796DAF5-F14C-4726-870C-8C6E74DC1DE8}"/>
              </a:ext>
            </a:extLst>
          </p:cNvPr>
          <p:cNvGraphicFramePr>
            <a:graphicFrameLocks noGrp="1"/>
          </p:cNvGraphicFramePr>
          <p:nvPr/>
        </p:nvGraphicFramePr>
        <p:xfrm>
          <a:off x="261258" y="1652692"/>
          <a:ext cx="6018244" cy="1849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4561">
                  <a:extLst>
                    <a:ext uri="{9D8B030D-6E8A-4147-A177-3AD203B41FA5}">
                      <a16:colId xmlns:a16="http://schemas.microsoft.com/office/drawing/2014/main" val="3874521155"/>
                    </a:ext>
                  </a:extLst>
                </a:gridCol>
                <a:gridCol w="1504561">
                  <a:extLst>
                    <a:ext uri="{9D8B030D-6E8A-4147-A177-3AD203B41FA5}">
                      <a16:colId xmlns:a16="http://schemas.microsoft.com/office/drawing/2014/main" val="3755596587"/>
                    </a:ext>
                  </a:extLst>
                </a:gridCol>
                <a:gridCol w="1504561">
                  <a:extLst>
                    <a:ext uri="{9D8B030D-6E8A-4147-A177-3AD203B41FA5}">
                      <a16:colId xmlns:a16="http://schemas.microsoft.com/office/drawing/2014/main" val="1923261149"/>
                    </a:ext>
                  </a:extLst>
                </a:gridCol>
                <a:gridCol w="1504561">
                  <a:extLst>
                    <a:ext uri="{9D8B030D-6E8A-4147-A177-3AD203B41FA5}">
                      <a16:colId xmlns:a16="http://schemas.microsoft.com/office/drawing/2014/main" val="4049051476"/>
                    </a:ext>
                  </a:extLst>
                </a:gridCol>
              </a:tblGrid>
              <a:tr h="92459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Thousandths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6740820"/>
                  </a:ext>
                </a:extLst>
              </a:tr>
              <a:tr h="924595"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5090444"/>
                  </a:ext>
                </a:extLst>
              </a:tr>
            </a:tbl>
          </a:graphicData>
        </a:graphic>
      </p:graphicFrame>
      <p:sp>
        <p:nvSpPr>
          <p:cNvPr id="27" name="Oval 26">
            <a:extLst>
              <a:ext uri="{FF2B5EF4-FFF2-40B4-BE49-F238E27FC236}">
                <a16:creationId xmlns:a16="http://schemas.microsoft.com/office/drawing/2014/main" id="{822A9707-73F6-4EDA-AD9C-A1563696401B}"/>
              </a:ext>
            </a:extLst>
          </p:cNvPr>
          <p:cNvSpPr/>
          <p:nvPr/>
        </p:nvSpPr>
        <p:spPr>
          <a:xfrm>
            <a:off x="1695061" y="2191132"/>
            <a:ext cx="167951" cy="15052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DFB7BA4-847D-4FC3-ACA8-C916CF794CAD}"/>
              </a:ext>
            </a:extLst>
          </p:cNvPr>
          <p:cNvSpPr/>
          <p:nvPr/>
        </p:nvSpPr>
        <p:spPr>
          <a:xfrm>
            <a:off x="1679509" y="3243105"/>
            <a:ext cx="167951" cy="15052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F02BE3C-E2FC-4DEB-8935-D2F32F16753F}"/>
              </a:ext>
            </a:extLst>
          </p:cNvPr>
          <p:cNvSpPr/>
          <p:nvPr/>
        </p:nvSpPr>
        <p:spPr>
          <a:xfrm>
            <a:off x="1889862" y="4145843"/>
            <a:ext cx="144728" cy="4769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EBCC88F-CD2D-435B-8ED6-F7CBE6F26C1F}"/>
              </a:ext>
            </a:extLst>
          </p:cNvPr>
          <p:cNvSpPr/>
          <p:nvPr/>
        </p:nvSpPr>
        <p:spPr>
          <a:xfrm>
            <a:off x="2019300" y="4145841"/>
            <a:ext cx="131820" cy="4769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60CB3D05-693F-4A06-993B-6034D64DB6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308353"/>
              </p:ext>
            </p:extLst>
          </p:nvPr>
        </p:nvGraphicFramePr>
        <p:xfrm>
          <a:off x="4373040" y="3903207"/>
          <a:ext cx="2695510" cy="25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551">
                  <a:extLst>
                    <a:ext uri="{9D8B030D-6E8A-4147-A177-3AD203B41FA5}">
                      <a16:colId xmlns:a16="http://schemas.microsoft.com/office/drawing/2014/main" val="1059086523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156305103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73826307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18039567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548938974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448284810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38417229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45268932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521492597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4254133246"/>
                    </a:ext>
                  </a:extLst>
                </a:gridCol>
              </a:tblGrid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560112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183280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33007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50637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079796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181489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352446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276132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796190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689587"/>
                  </a:ext>
                </a:extLst>
              </a:tr>
            </a:tbl>
          </a:graphicData>
        </a:graphic>
      </p:graphicFrame>
      <p:sp>
        <p:nvSpPr>
          <p:cNvPr id="43" name="Rectangle 42">
            <a:extLst>
              <a:ext uri="{FF2B5EF4-FFF2-40B4-BE49-F238E27FC236}">
                <a16:creationId xmlns:a16="http://schemas.microsoft.com/office/drawing/2014/main" id="{4D8DA8ED-F428-409A-8C3D-4A04FDEC55AE}"/>
              </a:ext>
            </a:extLst>
          </p:cNvPr>
          <p:cNvSpPr/>
          <p:nvPr/>
        </p:nvSpPr>
        <p:spPr>
          <a:xfrm>
            <a:off x="5179566" y="4145845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0DDC1A5-1614-457F-876B-8873D11FD1E0}"/>
              </a:ext>
            </a:extLst>
          </p:cNvPr>
          <p:cNvSpPr/>
          <p:nvPr/>
        </p:nvSpPr>
        <p:spPr>
          <a:xfrm>
            <a:off x="5309004" y="4145843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FBF6D93-BFBA-40FE-911B-C24A78FE9887}"/>
              </a:ext>
            </a:extLst>
          </p:cNvPr>
          <p:cNvSpPr/>
          <p:nvPr/>
        </p:nvSpPr>
        <p:spPr>
          <a:xfrm>
            <a:off x="5179830" y="390321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C996CB2-0F77-4070-A744-906B61E240EF}"/>
              </a:ext>
            </a:extLst>
          </p:cNvPr>
          <p:cNvSpPr/>
          <p:nvPr/>
        </p:nvSpPr>
        <p:spPr>
          <a:xfrm>
            <a:off x="5309268" y="390321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5AA535D-FB73-402D-8B23-1679D00BFFF0}"/>
              </a:ext>
            </a:extLst>
          </p:cNvPr>
          <p:cNvSpPr/>
          <p:nvPr/>
        </p:nvSpPr>
        <p:spPr>
          <a:xfrm>
            <a:off x="5179830" y="3950914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6ECD834-7282-4ABA-8CB8-81084ED92119}"/>
              </a:ext>
            </a:extLst>
          </p:cNvPr>
          <p:cNvSpPr/>
          <p:nvPr/>
        </p:nvSpPr>
        <p:spPr>
          <a:xfrm>
            <a:off x="5309268" y="3950912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BF74059-22E9-45A8-BA9C-BA5971392471}"/>
              </a:ext>
            </a:extLst>
          </p:cNvPr>
          <p:cNvSpPr/>
          <p:nvPr/>
        </p:nvSpPr>
        <p:spPr>
          <a:xfrm>
            <a:off x="5179830" y="400068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54A25C6-3BF9-4E61-99E1-556718B2851B}"/>
              </a:ext>
            </a:extLst>
          </p:cNvPr>
          <p:cNvSpPr/>
          <p:nvPr/>
        </p:nvSpPr>
        <p:spPr>
          <a:xfrm>
            <a:off x="5309268" y="400067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CA7AD5F-55DF-4CC4-A51F-C3AB82E3C8B3}"/>
              </a:ext>
            </a:extLst>
          </p:cNvPr>
          <p:cNvSpPr/>
          <p:nvPr/>
        </p:nvSpPr>
        <p:spPr>
          <a:xfrm>
            <a:off x="5179830" y="4054260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A18308B-F5BE-49CD-B16A-7240CDCBBD3C}"/>
              </a:ext>
            </a:extLst>
          </p:cNvPr>
          <p:cNvSpPr/>
          <p:nvPr/>
        </p:nvSpPr>
        <p:spPr>
          <a:xfrm>
            <a:off x="5309268" y="4054258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06051E8-D6A6-4948-9FD7-DBBC83B866F5}"/>
              </a:ext>
            </a:extLst>
          </p:cNvPr>
          <p:cNvSpPr/>
          <p:nvPr/>
        </p:nvSpPr>
        <p:spPr>
          <a:xfrm>
            <a:off x="5179830" y="4103314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3C0CEFF-B7BE-4DDB-87A8-FCD76DFAAF54}"/>
              </a:ext>
            </a:extLst>
          </p:cNvPr>
          <p:cNvSpPr/>
          <p:nvPr/>
        </p:nvSpPr>
        <p:spPr>
          <a:xfrm>
            <a:off x="5309268" y="4103312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FF0BB48-E5F0-4518-B654-97BABE550BB2}"/>
              </a:ext>
            </a:extLst>
          </p:cNvPr>
          <p:cNvSpPr/>
          <p:nvPr/>
        </p:nvSpPr>
        <p:spPr>
          <a:xfrm>
            <a:off x="4911683" y="390321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82E4369-0F4F-4476-A6E6-0FFDB55139C1}"/>
              </a:ext>
            </a:extLst>
          </p:cNvPr>
          <p:cNvSpPr/>
          <p:nvPr/>
        </p:nvSpPr>
        <p:spPr>
          <a:xfrm>
            <a:off x="5041121" y="390321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914DFE0-0F45-4480-9B8B-732A6426C9C1}"/>
              </a:ext>
            </a:extLst>
          </p:cNvPr>
          <p:cNvSpPr/>
          <p:nvPr/>
        </p:nvSpPr>
        <p:spPr>
          <a:xfrm>
            <a:off x="4911683" y="3950914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FBEC648-E55A-4FBD-A797-5B6687ACEBF3}"/>
              </a:ext>
            </a:extLst>
          </p:cNvPr>
          <p:cNvSpPr/>
          <p:nvPr/>
        </p:nvSpPr>
        <p:spPr>
          <a:xfrm>
            <a:off x="5041121" y="3950912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8306818-1997-4D7E-8A1E-23777EA3988F}"/>
              </a:ext>
            </a:extLst>
          </p:cNvPr>
          <p:cNvSpPr/>
          <p:nvPr/>
        </p:nvSpPr>
        <p:spPr>
          <a:xfrm>
            <a:off x="4911683" y="400068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40983FA-A5D2-45C8-B164-1E3699BF9A5F}"/>
              </a:ext>
            </a:extLst>
          </p:cNvPr>
          <p:cNvSpPr/>
          <p:nvPr/>
        </p:nvSpPr>
        <p:spPr>
          <a:xfrm>
            <a:off x="5041121" y="400067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92B36A3-29EC-4741-9AEA-E856C3AE14AC}"/>
              </a:ext>
            </a:extLst>
          </p:cNvPr>
          <p:cNvSpPr/>
          <p:nvPr/>
        </p:nvSpPr>
        <p:spPr>
          <a:xfrm>
            <a:off x="4911683" y="4054260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119B487-539B-41E6-BEB7-C765FBF4B945}"/>
              </a:ext>
            </a:extLst>
          </p:cNvPr>
          <p:cNvSpPr/>
          <p:nvPr/>
        </p:nvSpPr>
        <p:spPr>
          <a:xfrm>
            <a:off x="5041121" y="4054258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D3A8619-BD5A-4CC1-81BB-00FFC3DE78EF}"/>
              </a:ext>
            </a:extLst>
          </p:cNvPr>
          <p:cNvSpPr/>
          <p:nvPr/>
        </p:nvSpPr>
        <p:spPr>
          <a:xfrm>
            <a:off x="4911683" y="4103314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11B3123-5C88-48CB-A010-5122AA43CA8D}"/>
              </a:ext>
            </a:extLst>
          </p:cNvPr>
          <p:cNvSpPr/>
          <p:nvPr/>
        </p:nvSpPr>
        <p:spPr>
          <a:xfrm>
            <a:off x="5041121" y="4103312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C0BE567-F412-4F92-B823-57388873C6C1}"/>
              </a:ext>
            </a:extLst>
          </p:cNvPr>
          <p:cNvSpPr/>
          <p:nvPr/>
        </p:nvSpPr>
        <p:spPr>
          <a:xfrm>
            <a:off x="4643536" y="3908859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D98254A-880E-4411-96F2-B2A3C9F48103}"/>
              </a:ext>
            </a:extLst>
          </p:cNvPr>
          <p:cNvSpPr/>
          <p:nvPr/>
        </p:nvSpPr>
        <p:spPr>
          <a:xfrm>
            <a:off x="4772974" y="3908857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998AD35-9428-4500-A984-D9AF50E66B67}"/>
              </a:ext>
            </a:extLst>
          </p:cNvPr>
          <p:cNvSpPr/>
          <p:nvPr/>
        </p:nvSpPr>
        <p:spPr>
          <a:xfrm>
            <a:off x="4643536" y="3956557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5D2DDB0-8259-4761-8787-970F13BFC620}"/>
              </a:ext>
            </a:extLst>
          </p:cNvPr>
          <p:cNvSpPr/>
          <p:nvPr/>
        </p:nvSpPr>
        <p:spPr>
          <a:xfrm>
            <a:off x="4772974" y="3956555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187451E-E01C-4BE3-A65A-882CF153CEC4}"/>
              </a:ext>
            </a:extLst>
          </p:cNvPr>
          <p:cNvSpPr/>
          <p:nvPr/>
        </p:nvSpPr>
        <p:spPr>
          <a:xfrm>
            <a:off x="4643536" y="4006324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7B3D99F-8003-4206-ACA5-13A7CADDC155}"/>
              </a:ext>
            </a:extLst>
          </p:cNvPr>
          <p:cNvSpPr/>
          <p:nvPr/>
        </p:nvSpPr>
        <p:spPr>
          <a:xfrm>
            <a:off x="4772974" y="4006322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2581FBA-CE27-4D7E-A405-53DE909E1A71}"/>
              </a:ext>
            </a:extLst>
          </p:cNvPr>
          <p:cNvSpPr/>
          <p:nvPr/>
        </p:nvSpPr>
        <p:spPr>
          <a:xfrm>
            <a:off x="4643536" y="4059903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48DD69AF-8720-4469-A302-C8BDCBB8E2FB}"/>
              </a:ext>
            </a:extLst>
          </p:cNvPr>
          <p:cNvSpPr/>
          <p:nvPr/>
        </p:nvSpPr>
        <p:spPr>
          <a:xfrm>
            <a:off x="4772974" y="4059901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D92FF7D-872D-4877-8828-490E42836E43}"/>
              </a:ext>
            </a:extLst>
          </p:cNvPr>
          <p:cNvSpPr/>
          <p:nvPr/>
        </p:nvSpPr>
        <p:spPr>
          <a:xfrm>
            <a:off x="4643536" y="4108957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62D4554-B4F6-4DD3-8DC4-C751896A16C1}"/>
              </a:ext>
            </a:extLst>
          </p:cNvPr>
          <p:cNvSpPr/>
          <p:nvPr/>
        </p:nvSpPr>
        <p:spPr>
          <a:xfrm>
            <a:off x="4772974" y="4108955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2328016-0E87-459C-81E0-E54EC0BFDE9E}"/>
              </a:ext>
            </a:extLst>
          </p:cNvPr>
          <p:cNvSpPr/>
          <p:nvPr/>
        </p:nvSpPr>
        <p:spPr>
          <a:xfrm>
            <a:off x="4373959" y="390886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3BA97AA-9D68-4D4C-8FD3-001C3AC1CE87}"/>
              </a:ext>
            </a:extLst>
          </p:cNvPr>
          <p:cNvSpPr/>
          <p:nvPr/>
        </p:nvSpPr>
        <p:spPr>
          <a:xfrm>
            <a:off x="4503397" y="390885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C88CD6D-29FC-4DCB-B104-21CD005DBB34}"/>
              </a:ext>
            </a:extLst>
          </p:cNvPr>
          <p:cNvSpPr/>
          <p:nvPr/>
        </p:nvSpPr>
        <p:spPr>
          <a:xfrm>
            <a:off x="4373959" y="3956559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22983B0-E741-4308-A4AB-F60F5C1368FB}"/>
              </a:ext>
            </a:extLst>
          </p:cNvPr>
          <p:cNvSpPr/>
          <p:nvPr/>
        </p:nvSpPr>
        <p:spPr>
          <a:xfrm>
            <a:off x="4503397" y="3956557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85F7AE4-1CF9-425C-89B4-80F5568A7376}"/>
              </a:ext>
            </a:extLst>
          </p:cNvPr>
          <p:cNvSpPr/>
          <p:nvPr/>
        </p:nvSpPr>
        <p:spPr>
          <a:xfrm>
            <a:off x="4373959" y="400632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3A48890-0DC9-4019-A95A-4BC4A5B1D1AF}"/>
              </a:ext>
            </a:extLst>
          </p:cNvPr>
          <p:cNvSpPr/>
          <p:nvPr/>
        </p:nvSpPr>
        <p:spPr>
          <a:xfrm>
            <a:off x="4503397" y="400632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95DB80E-B30A-44CD-8606-735147C9B32E}"/>
              </a:ext>
            </a:extLst>
          </p:cNvPr>
          <p:cNvSpPr/>
          <p:nvPr/>
        </p:nvSpPr>
        <p:spPr>
          <a:xfrm>
            <a:off x="4373959" y="4059905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6C6A8E7-D8DE-43CD-A533-795FC9EDD5A7}"/>
              </a:ext>
            </a:extLst>
          </p:cNvPr>
          <p:cNvSpPr/>
          <p:nvPr/>
        </p:nvSpPr>
        <p:spPr>
          <a:xfrm>
            <a:off x="4503397" y="4059903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A49A5DA-51DF-449F-BC4A-F56DB0FA651B}"/>
              </a:ext>
            </a:extLst>
          </p:cNvPr>
          <p:cNvSpPr/>
          <p:nvPr/>
        </p:nvSpPr>
        <p:spPr>
          <a:xfrm>
            <a:off x="4373959" y="4108959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91A12CA-9D7F-4B6E-84B5-DEFAEB272CBB}"/>
              </a:ext>
            </a:extLst>
          </p:cNvPr>
          <p:cNvSpPr/>
          <p:nvPr/>
        </p:nvSpPr>
        <p:spPr>
          <a:xfrm>
            <a:off x="4503397" y="4108957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6B080349-DDC0-4CB2-BC9D-4D8AC905AD6A}"/>
              </a:ext>
            </a:extLst>
          </p:cNvPr>
          <p:cNvSpPr/>
          <p:nvPr/>
        </p:nvSpPr>
        <p:spPr>
          <a:xfrm>
            <a:off x="4910764" y="4153083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E816B495-536D-4E2B-9D58-4ED726AD58B3}"/>
              </a:ext>
            </a:extLst>
          </p:cNvPr>
          <p:cNvSpPr/>
          <p:nvPr/>
        </p:nvSpPr>
        <p:spPr>
          <a:xfrm>
            <a:off x="5040202" y="4153081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08F66901-281C-4119-9F85-51DE7852AC38}"/>
              </a:ext>
            </a:extLst>
          </p:cNvPr>
          <p:cNvSpPr/>
          <p:nvPr/>
        </p:nvSpPr>
        <p:spPr>
          <a:xfrm>
            <a:off x="4910764" y="420078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28682215-19FD-4459-94F9-0A1FDF36077C}"/>
              </a:ext>
            </a:extLst>
          </p:cNvPr>
          <p:cNvSpPr/>
          <p:nvPr/>
        </p:nvSpPr>
        <p:spPr>
          <a:xfrm>
            <a:off x="5040202" y="420077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B8BB7123-E191-440B-AA4E-E75A4AFD1860}"/>
              </a:ext>
            </a:extLst>
          </p:cNvPr>
          <p:cNvSpPr/>
          <p:nvPr/>
        </p:nvSpPr>
        <p:spPr>
          <a:xfrm>
            <a:off x="4910764" y="4250548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767EBD9-C10E-40E2-A7EA-AE123A764457}"/>
              </a:ext>
            </a:extLst>
          </p:cNvPr>
          <p:cNvSpPr/>
          <p:nvPr/>
        </p:nvSpPr>
        <p:spPr>
          <a:xfrm>
            <a:off x="5040202" y="4250546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91A8F51B-FCC6-4E04-98D7-27A417232ADC}"/>
              </a:ext>
            </a:extLst>
          </p:cNvPr>
          <p:cNvSpPr/>
          <p:nvPr/>
        </p:nvSpPr>
        <p:spPr>
          <a:xfrm>
            <a:off x="4910764" y="4304127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32C80A8A-971B-4C39-8B4F-1FD78ADE3575}"/>
              </a:ext>
            </a:extLst>
          </p:cNvPr>
          <p:cNvSpPr/>
          <p:nvPr/>
        </p:nvSpPr>
        <p:spPr>
          <a:xfrm>
            <a:off x="5040202" y="4304125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6D76BA2-C618-4CA4-ACF9-41B10758F839}"/>
              </a:ext>
            </a:extLst>
          </p:cNvPr>
          <p:cNvSpPr/>
          <p:nvPr/>
        </p:nvSpPr>
        <p:spPr>
          <a:xfrm>
            <a:off x="4910764" y="435318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ABCCBE9A-3DF4-4786-8844-12D1C06F74BF}"/>
              </a:ext>
            </a:extLst>
          </p:cNvPr>
          <p:cNvSpPr/>
          <p:nvPr/>
        </p:nvSpPr>
        <p:spPr>
          <a:xfrm>
            <a:off x="5040202" y="435317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B913C3A-864B-41B0-A08A-9DF4F8A7401F}"/>
              </a:ext>
            </a:extLst>
          </p:cNvPr>
          <p:cNvSpPr/>
          <p:nvPr/>
        </p:nvSpPr>
        <p:spPr>
          <a:xfrm>
            <a:off x="4642617" y="415872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B7699BC-E673-44A5-959C-14D373FD825B}"/>
              </a:ext>
            </a:extLst>
          </p:cNvPr>
          <p:cNvSpPr/>
          <p:nvPr/>
        </p:nvSpPr>
        <p:spPr>
          <a:xfrm>
            <a:off x="4772055" y="415872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02B8530D-242C-4266-A97C-B1C317EC610D}"/>
              </a:ext>
            </a:extLst>
          </p:cNvPr>
          <p:cNvSpPr/>
          <p:nvPr/>
        </p:nvSpPr>
        <p:spPr>
          <a:xfrm>
            <a:off x="4642617" y="4206424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B44922EF-A768-47E1-91D4-BC09D52078FC}"/>
              </a:ext>
            </a:extLst>
          </p:cNvPr>
          <p:cNvSpPr/>
          <p:nvPr/>
        </p:nvSpPr>
        <p:spPr>
          <a:xfrm>
            <a:off x="4772055" y="4206422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059F6411-79DD-4859-86EA-26D24CD18CD4}"/>
              </a:ext>
            </a:extLst>
          </p:cNvPr>
          <p:cNvSpPr/>
          <p:nvPr/>
        </p:nvSpPr>
        <p:spPr>
          <a:xfrm>
            <a:off x="4642617" y="425619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6F87BACA-3710-442A-9A9D-40E1014542D8}"/>
              </a:ext>
            </a:extLst>
          </p:cNvPr>
          <p:cNvSpPr/>
          <p:nvPr/>
        </p:nvSpPr>
        <p:spPr>
          <a:xfrm>
            <a:off x="4772055" y="425618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AEEA66D3-8F92-4798-AAC9-7DE0ECF3C88A}"/>
              </a:ext>
            </a:extLst>
          </p:cNvPr>
          <p:cNvSpPr/>
          <p:nvPr/>
        </p:nvSpPr>
        <p:spPr>
          <a:xfrm>
            <a:off x="4642617" y="4309770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3781D610-0298-4244-9EA0-18067A3EB9A1}"/>
              </a:ext>
            </a:extLst>
          </p:cNvPr>
          <p:cNvSpPr/>
          <p:nvPr/>
        </p:nvSpPr>
        <p:spPr>
          <a:xfrm>
            <a:off x="4772055" y="4309768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A5926F27-7E5F-4848-B1AC-E5266155485D}"/>
              </a:ext>
            </a:extLst>
          </p:cNvPr>
          <p:cNvSpPr/>
          <p:nvPr/>
        </p:nvSpPr>
        <p:spPr>
          <a:xfrm>
            <a:off x="4642617" y="4358824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1837BCE1-44BA-4278-BC3C-578FB0388688}"/>
              </a:ext>
            </a:extLst>
          </p:cNvPr>
          <p:cNvSpPr/>
          <p:nvPr/>
        </p:nvSpPr>
        <p:spPr>
          <a:xfrm>
            <a:off x="4772055" y="4358822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44AFD069-B353-446A-8F36-CA032EE332A6}"/>
              </a:ext>
            </a:extLst>
          </p:cNvPr>
          <p:cNvSpPr/>
          <p:nvPr/>
        </p:nvSpPr>
        <p:spPr>
          <a:xfrm>
            <a:off x="4373040" y="4158728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FF272D2E-167F-4000-8541-77B765DDFCE8}"/>
              </a:ext>
            </a:extLst>
          </p:cNvPr>
          <p:cNvSpPr/>
          <p:nvPr/>
        </p:nvSpPr>
        <p:spPr>
          <a:xfrm>
            <a:off x="4502478" y="4158726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7BBBFA31-4A91-4C6B-B4EE-41FACD504D51}"/>
              </a:ext>
            </a:extLst>
          </p:cNvPr>
          <p:cNvSpPr/>
          <p:nvPr/>
        </p:nvSpPr>
        <p:spPr>
          <a:xfrm>
            <a:off x="4373040" y="420642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BB2F7380-2345-4EC1-B119-D98D53020058}"/>
              </a:ext>
            </a:extLst>
          </p:cNvPr>
          <p:cNvSpPr/>
          <p:nvPr/>
        </p:nvSpPr>
        <p:spPr>
          <a:xfrm>
            <a:off x="4502478" y="420642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C699AE22-74F7-425C-8779-5E977B39F541}"/>
              </a:ext>
            </a:extLst>
          </p:cNvPr>
          <p:cNvSpPr/>
          <p:nvPr/>
        </p:nvSpPr>
        <p:spPr>
          <a:xfrm>
            <a:off x="4373040" y="4256193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808A7A63-B8FA-432A-A1A8-C5D70630A768}"/>
              </a:ext>
            </a:extLst>
          </p:cNvPr>
          <p:cNvSpPr/>
          <p:nvPr/>
        </p:nvSpPr>
        <p:spPr>
          <a:xfrm>
            <a:off x="4502478" y="4256191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C9C55CA2-F4E1-4850-AD53-7FBB6E0705D6}"/>
              </a:ext>
            </a:extLst>
          </p:cNvPr>
          <p:cNvSpPr/>
          <p:nvPr/>
        </p:nvSpPr>
        <p:spPr>
          <a:xfrm>
            <a:off x="4373040" y="4309772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19C6221A-7DBF-45F7-9893-7BDB79AE3991}"/>
              </a:ext>
            </a:extLst>
          </p:cNvPr>
          <p:cNvSpPr/>
          <p:nvPr/>
        </p:nvSpPr>
        <p:spPr>
          <a:xfrm>
            <a:off x="4502478" y="4309770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C7B6212D-4E0D-4FB6-BB6B-6A8199F1C03F}"/>
              </a:ext>
            </a:extLst>
          </p:cNvPr>
          <p:cNvSpPr/>
          <p:nvPr/>
        </p:nvSpPr>
        <p:spPr>
          <a:xfrm>
            <a:off x="4373040" y="435882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7D8CA30A-CAAD-47C6-AEB4-E14CFAAA1D6E}"/>
              </a:ext>
            </a:extLst>
          </p:cNvPr>
          <p:cNvSpPr/>
          <p:nvPr/>
        </p:nvSpPr>
        <p:spPr>
          <a:xfrm>
            <a:off x="4502478" y="435882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E6C0FB25-022D-45DE-AB63-9A87526471AB}"/>
              </a:ext>
            </a:extLst>
          </p:cNvPr>
          <p:cNvSpPr/>
          <p:nvPr/>
        </p:nvSpPr>
        <p:spPr>
          <a:xfrm>
            <a:off x="4911683" y="4407373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8D70A724-B0F3-4B12-9DE1-50E163F36052}"/>
              </a:ext>
            </a:extLst>
          </p:cNvPr>
          <p:cNvSpPr/>
          <p:nvPr/>
        </p:nvSpPr>
        <p:spPr>
          <a:xfrm>
            <a:off x="5041121" y="4407371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39E968F-CF28-4A86-98B0-CDDB75A33835}"/>
              </a:ext>
            </a:extLst>
          </p:cNvPr>
          <p:cNvSpPr/>
          <p:nvPr/>
        </p:nvSpPr>
        <p:spPr>
          <a:xfrm>
            <a:off x="4911683" y="445507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55A1FF4A-85CC-4EE7-A925-F178BFA452EB}"/>
              </a:ext>
            </a:extLst>
          </p:cNvPr>
          <p:cNvSpPr/>
          <p:nvPr/>
        </p:nvSpPr>
        <p:spPr>
          <a:xfrm>
            <a:off x="5041121" y="445506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A6BFB7CD-84EB-45F2-87E2-9FE3A68CF197}"/>
              </a:ext>
            </a:extLst>
          </p:cNvPr>
          <p:cNvSpPr/>
          <p:nvPr/>
        </p:nvSpPr>
        <p:spPr>
          <a:xfrm>
            <a:off x="4911683" y="4504838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7397DE80-D824-4503-95E6-4C4628E0378B}"/>
              </a:ext>
            </a:extLst>
          </p:cNvPr>
          <p:cNvSpPr/>
          <p:nvPr/>
        </p:nvSpPr>
        <p:spPr>
          <a:xfrm>
            <a:off x="5041121" y="4504836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12A390B2-3D2E-4C23-8FED-AE1F68D56465}"/>
              </a:ext>
            </a:extLst>
          </p:cNvPr>
          <p:cNvSpPr/>
          <p:nvPr/>
        </p:nvSpPr>
        <p:spPr>
          <a:xfrm>
            <a:off x="4911683" y="4558417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58B7F3EF-A49D-432A-8DE3-519B66F655F6}"/>
              </a:ext>
            </a:extLst>
          </p:cNvPr>
          <p:cNvSpPr/>
          <p:nvPr/>
        </p:nvSpPr>
        <p:spPr>
          <a:xfrm>
            <a:off x="5041121" y="4558415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1D8A324F-E91B-42EB-B4A8-D712E551EB0C}"/>
              </a:ext>
            </a:extLst>
          </p:cNvPr>
          <p:cNvSpPr/>
          <p:nvPr/>
        </p:nvSpPr>
        <p:spPr>
          <a:xfrm>
            <a:off x="4911683" y="460747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71B64A0B-A330-4CBB-8497-026D20AFAA89}"/>
              </a:ext>
            </a:extLst>
          </p:cNvPr>
          <p:cNvSpPr/>
          <p:nvPr/>
        </p:nvSpPr>
        <p:spPr>
          <a:xfrm>
            <a:off x="5041121" y="460746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F8FF00C1-EAF9-40FB-BFB6-04375CE4E78F}"/>
              </a:ext>
            </a:extLst>
          </p:cNvPr>
          <p:cNvSpPr/>
          <p:nvPr/>
        </p:nvSpPr>
        <p:spPr>
          <a:xfrm>
            <a:off x="4643536" y="441301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95C3FFD0-C815-4B5B-A80A-46E6CB963041}"/>
              </a:ext>
            </a:extLst>
          </p:cNvPr>
          <p:cNvSpPr/>
          <p:nvPr/>
        </p:nvSpPr>
        <p:spPr>
          <a:xfrm>
            <a:off x="4772974" y="441301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6B3DC61A-78F0-4E2D-BCB3-041D80B1E8DA}"/>
              </a:ext>
            </a:extLst>
          </p:cNvPr>
          <p:cNvSpPr/>
          <p:nvPr/>
        </p:nvSpPr>
        <p:spPr>
          <a:xfrm>
            <a:off x="4643536" y="4460714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4C1F986B-38DC-4549-AC1F-1DE4B1779700}"/>
              </a:ext>
            </a:extLst>
          </p:cNvPr>
          <p:cNvSpPr/>
          <p:nvPr/>
        </p:nvSpPr>
        <p:spPr>
          <a:xfrm>
            <a:off x="4772974" y="4460712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2C20DA66-F2AB-49C3-A5D8-CE36CC047E99}"/>
              </a:ext>
            </a:extLst>
          </p:cNvPr>
          <p:cNvSpPr/>
          <p:nvPr/>
        </p:nvSpPr>
        <p:spPr>
          <a:xfrm>
            <a:off x="4643536" y="451048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839C8156-2297-443C-BC27-575792AD03AF}"/>
              </a:ext>
            </a:extLst>
          </p:cNvPr>
          <p:cNvSpPr/>
          <p:nvPr/>
        </p:nvSpPr>
        <p:spPr>
          <a:xfrm>
            <a:off x="4772974" y="451047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BED9BDBE-E578-46E8-8515-D726281942CF}"/>
              </a:ext>
            </a:extLst>
          </p:cNvPr>
          <p:cNvSpPr/>
          <p:nvPr/>
        </p:nvSpPr>
        <p:spPr>
          <a:xfrm>
            <a:off x="4643536" y="4564060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92D6D8BE-1D61-48C5-B0E2-04BCD81E43DC}"/>
              </a:ext>
            </a:extLst>
          </p:cNvPr>
          <p:cNvSpPr/>
          <p:nvPr/>
        </p:nvSpPr>
        <p:spPr>
          <a:xfrm>
            <a:off x="4772974" y="4564058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E31CB821-4E06-4297-A322-0DFA3DBC2AB8}"/>
              </a:ext>
            </a:extLst>
          </p:cNvPr>
          <p:cNvSpPr/>
          <p:nvPr/>
        </p:nvSpPr>
        <p:spPr>
          <a:xfrm>
            <a:off x="4643536" y="4613114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D4BB1A0B-5528-4150-B843-F832CA6D7136}"/>
              </a:ext>
            </a:extLst>
          </p:cNvPr>
          <p:cNvSpPr/>
          <p:nvPr/>
        </p:nvSpPr>
        <p:spPr>
          <a:xfrm>
            <a:off x="4772974" y="4613112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D3A66A6F-0A6D-4DB4-A090-93D160D91EFA}"/>
              </a:ext>
            </a:extLst>
          </p:cNvPr>
          <p:cNvSpPr/>
          <p:nvPr/>
        </p:nvSpPr>
        <p:spPr>
          <a:xfrm>
            <a:off x="4373959" y="4413018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A75A5386-C595-449B-BE88-996B28CC9BD3}"/>
              </a:ext>
            </a:extLst>
          </p:cNvPr>
          <p:cNvSpPr/>
          <p:nvPr/>
        </p:nvSpPr>
        <p:spPr>
          <a:xfrm>
            <a:off x="4503397" y="4413016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5A4C80EF-108F-4DAE-9614-7A09E0C01A05}"/>
              </a:ext>
            </a:extLst>
          </p:cNvPr>
          <p:cNvSpPr/>
          <p:nvPr/>
        </p:nvSpPr>
        <p:spPr>
          <a:xfrm>
            <a:off x="4373959" y="446071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3B0FC43B-BD35-4859-A259-9147FC55A852}"/>
              </a:ext>
            </a:extLst>
          </p:cNvPr>
          <p:cNvSpPr/>
          <p:nvPr/>
        </p:nvSpPr>
        <p:spPr>
          <a:xfrm>
            <a:off x="4503397" y="446071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7D26F317-8DA1-4250-BEB7-EA2847924734}"/>
              </a:ext>
            </a:extLst>
          </p:cNvPr>
          <p:cNvSpPr/>
          <p:nvPr/>
        </p:nvSpPr>
        <p:spPr>
          <a:xfrm>
            <a:off x="4373959" y="4510483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9DA01AFB-65DD-4065-B124-2719582C83DC}"/>
              </a:ext>
            </a:extLst>
          </p:cNvPr>
          <p:cNvSpPr/>
          <p:nvPr/>
        </p:nvSpPr>
        <p:spPr>
          <a:xfrm>
            <a:off x="4503397" y="4510481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F92F1D38-F9EA-4649-826C-31EB41EA3E90}"/>
              </a:ext>
            </a:extLst>
          </p:cNvPr>
          <p:cNvSpPr/>
          <p:nvPr/>
        </p:nvSpPr>
        <p:spPr>
          <a:xfrm>
            <a:off x="4373959" y="4564062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D8EB8072-4AC3-4EA6-AFFA-CD7B79C1A3EF}"/>
              </a:ext>
            </a:extLst>
          </p:cNvPr>
          <p:cNvSpPr/>
          <p:nvPr/>
        </p:nvSpPr>
        <p:spPr>
          <a:xfrm>
            <a:off x="4503397" y="4564060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318BF1CD-8CEB-466C-9525-09FB1D052B97}"/>
              </a:ext>
            </a:extLst>
          </p:cNvPr>
          <p:cNvSpPr/>
          <p:nvPr/>
        </p:nvSpPr>
        <p:spPr>
          <a:xfrm>
            <a:off x="4373959" y="461311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B3A2667C-663F-4EE1-A97E-8681D02926EA}"/>
              </a:ext>
            </a:extLst>
          </p:cNvPr>
          <p:cNvSpPr/>
          <p:nvPr/>
        </p:nvSpPr>
        <p:spPr>
          <a:xfrm>
            <a:off x="4503397" y="461311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927A9944-465C-4B89-8080-64CFE76692DB}"/>
              </a:ext>
            </a:extLst>
          </p:cNvPr>
          <p:cNvSpPr/>
          <p:nvPr/>
        </p:nvSpPr>
        <p:spPr>
          <a:xfrm>
            <a:off x="4911683" y="466210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4BE6C138-61E5-4B71-8912-76DA366AD33D}"/>
              </a:ext>
            </a:extLst>
          </p:cNvPr>
          <p:cNvSpPr/>
          <p:nvPr/>
        </p:nvSpPr>
        <p:spPr>
          <a:xfrm>
            <a:off x="5041121" y="466210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5B5DBC3D-3B17-4128-B8EA-B6C69C6B725E}"/>
              </a:ext>
            </a:extLst>
          </p:cNvPr>
          <p:cNvSpPr/>
          <p:nvPr/>
        </p:nvSpPr>
        <p:spPr>
          <a:xfrm>
            <a:off x="4911683" y="4709804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6E4A4FCA-A21F-4DEB-B021-8C41F4825DF6}"/>
              </a:ext>
            </a:extLst>
          </p:cNvPr>
          <p:cNvSpPr/>
          <p:nvPr/>
        </p:nvSpPr>
        <p:spPr>
          <a:xfrm>
            <a:off x="5041121" y="4709802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958475DA-A439-453F-92C5-03279798BA8E}"/>
              </a:ext>
            </a:extLst>
          </p:cNvPr>
          <p:cNvSpPr/>
          <p:nvPr/>
        </p:nvSpPr>
        <p:spPr>
          <a:xfrm>
            <a:off x="4911683" y="475957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36C85EA5-754A-4F78-9466-B202544219C6}"/>
              </a:ext>
            </a:extLst>
          </p:cNvPr>
          <p:cNvSpPr/>
          <p:nvPr/>
        </p:nvSpPr>
        <p:spPr>
          <a:xfrm>
            <a:off x="5041121" y="475956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BA5E587B-727D-49A9-BC1E-E5D66C5DC9F4}"/>
              </a:ext>
            </a:extLst>
          </p:cNvPr>
          <p:cNvSpPr/>
          <p:nvPr/>
        </p:nvSpPr>
        <p:spPr>
          <a:xfrm>
            <a:off x="4911683" y="4813150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9427E6C4-CE23-4CE5-AD08-C6053626704D}"/>
              </a:ext>
            </a:extLst>
          </p:cNvPr>
          <p:cNvSpPr/>
          <p:nvPr/>
        </p:nvSpPr>
        <p:spPr>
          <a:xfrm>
            <a:off x="5041121" y="4813148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097F0252-B26E-4D6C-A7C5-BE5024C06A92}"/>
              </a:ext>
            </a:extLst>
          </p:cNvPr>
          <p:cNvSpPr/>
          <p:nvPr/>
        </p:nvSpPr>
        <p:spPr>
          <a:xfrm>
            <a:off x="4911683" y="4862204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4C8DCBBB-E69B-4638-B64B-ABC3B97C4886}"/>
              </a:ext>
            </a:extLst>
          </p:cNvPr>
          <p:cNvSpPr/>
          <p:nvPr/>
        </p:nvSpPr>
        <p:spPr>
          <a:xfrm>
            <a:off x="5041121" y="4862202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79648924-7610-49D4-BFC5-72D6BC0D5655}"/>
              </a:ext>
            </a:extLst>
          </p:cNvPr>
          <p:cNvSpPr/>
          <p:nvPr/>
        </p:nvSpPr>
        <p:spPr>
          <a:xfrm>
            <a:off x="4643536" y="4667749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594266EA-FFEA-4BCF-919E-638E841F22FE}"/>
              </a:ext>
            </a:extLst>
          </p:cNvPr>
          <p:cNvSpPr/>
          <p:nvPr/>
        </p:nvSpPr>
        <p:spPr>
          <a:xfrm>
            <a:off x="4772974" y="4667747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366F16FE-11E0-42D0-8F56-99ABF9F20A0A}"/>
              </a:ext>
            </a:extLst>
          </p:cNvPr>
          <p:cNvSpPr/>
          <p:nvPr/>
        </p:nvSpPr>
        <p:spPr>
          <a:xfrm>
            <a:off x="4643536" y="4715447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810AE650-5F63-418B-8EF9-E3D69AB23A1E}"/>
              </a:ext>
            </a:extLst>
          </p:cNvPr>
          <p:cNvSpPr/>
          <p:nvPr/>
        </p:nvSpPr>
        <p:spPr>
          <a:xfrm>
            <a:off x="4772974" y="4715445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A89E1A2E-D5BE-4253-89DA-7773B4BD3175}"/>
              </a:ext>
            </a:extLst>
          </p:cNvPr>
          <p:cNvSpPr/>
          <p:nvPr/>
        </p:nvSpPr>
        <p:spPr>
          <a:xfrm>
            <a:off x="4643536" y="4765214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7FD0FEB2-6FF5-4165-95E9-982A0C7D36AB}"/>
              </a:ext>
            </a:extLst>
          </p:cNvPr>
          <p:cNvSpPr/>
          <p:nvPr/>
        </p:nvSpPr>
        <p:spPr>
          <a:xfrm>
            <a:off x="4772974" y="4765212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6D1CAE0A-9A92-4B51-904C-A9A168087F5B}"/>
              </a:ext>
            </a:extLst>
          </p:cNvPr>
          <p:cNvSpPr/>
          <p:nvPr/>
        </p:nvSpPr>
        <p:spPr>
          <a:xfrm>
            <a:off x="4643536" y="4818793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B446BB4C-0004-49F8-81E8-D5EAF56E2B2F}"/>
              </a:ext>
            </a:extLst>
          </p:cNvPr>
          <p:cNvSpPr/>
          <p:nvPr/>
        </p:nvSpPr>
        <p:spPr>
          <a:xfrm>
            <a:off x="4772974" y="4818791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AA0DF5FF-55D6-4157-BE54-7B23E1EAD6AB}"/>
              </a:ext>
            </a:extLst>
          </p:cNvPr>
          <p:cNvSpPr/>
          <p:nvPr/>
        </p:nvSpPr>
        <p:spPr>
          <a:xfrm>
            <a:off x="4643536" y="4867847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694842AB-5BBF-4B85-884D-463835892679}"/>
              </a:ext>
            </a:extLst>
          </p:cNvPr>
          <p:cNvSpPr/>
          <p:nvPr/>
        </p:nvSpPr>
        <p:spPr>
          <a:xfrm>
            <a:off x="4772974" y="4867845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D07707EE-BFD3-49E7-9215-10CB83BC1CD8}"/>
              </a:ext>
            </a:extLst>
          </p:cNvPr>
          <p:cNvSpPr/>
          <p:nvPr/>
        </p:nvSpPr>
        <p:spPr>
          <a:xfrm>
            <a:off x="4373959" y="466775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EF6D2B84-457F-4C87-ABA2-678B4F88EB61}"/>
              </a:ext>
            </a:extLst>
          </p:cNvPr>
          <p:cNvSpPr/>
          <p:nvPr/>
        </p:nvSpPr>
        <p:spPr>
          <a:xfrm>
            <a:off x="4503397" y="466774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1B079855-40BB-4CC4-A251-C96CCF997016}"/>
              </a:ext>
            </a:extLst>
          </p:cNvPr>
          <p:cNvSpPr/>
          <p:nvPr/>
        </p:nvSpPr>
        <p:spPr>
          <a:xfrm>
            <a:off x="4373959" y="4715449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39ED3BC2-DA96-457B-811D-8D160EB31D9D}"/>
              </a:ext>
            </a:extLst>
          </p:cNvPr>
          <p:cNvSpPr/>
          <p:nvPr/>
        </p:nvSpPr>
        <p:spPr>
          <a:xfrm>
            <a:off x="4503397" y="4715447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209AF36F-2945-4D91-9CF6-479C7F4AB746}"/>
              </a:ext>
            </a:extLst>
          </p:cNvPr>
          <p:cNvSpPr/>
          <p:nvPr/>
        </p:nvSpPr>
        <p:spPr>
          <a:xfrm>
            <a:off x="4373959" y="476521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124D0C4D-4A04-4503-91B5-90CBDB230375}"/>
              </a:ext>
            </a:extLst>
          </p:cNvPr>
          <p:cNvSpPr/>
          <p:nvPr/>
        </p:nvSpPr>
        <p:spPr>
          <a:xfrm>
            <a:off x="4503397" y="476521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36AB9FA2-71C5-49DA-ABA7-7587C566BD49}"/>
              </a:ext>
            </a:extLst>
          </p:cNvPr>
          <p:cNvSpPr/>
          <p:nvPr/>
        </p:nvSpPr>
        <p:spPr>
          <a:xfrm>
            <a:off x="4373959" y="4818795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AA15093C-FFEF-40BD-B4AF-BE244DF9BC0B}"/>
              </a:ext>
            </a:extLst>
          </p:cNvPr>
          <p:cNvSpPr/>
          <p:nvPr/>
        </p:nvSpPr>
        <p:spPr>
          <a:xfrm>
            <a:off x="4503397" y="4818793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8198D61D-9D6D-470E-B65E-AD3A42D76D11}"/>
              </a:ext>
            </a:extLst>
          </p:cNvPr>
          <p:cNvSpPr/>
          <p:nvPr/>
        </p:nvSpPr>
        <p:spPr>
          <a:xfrm>
            <a:off x="4373959" y="4867849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B6188ABD-5412-4475-A65F-28C96992AA6B}"/>
              </a:ext>
            </a:extLst>
          </p:cNvPr>
          <p:cNvSpPr/>
          <p:nvPr/>
        </p:nvSpPr>
        <p:spPr>
          <a:xfrm>
            <a:off x="4503397" y="4867847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253FEDA6-5D8B-4A1F-9BC9-CEEC9512661D}"/>
              </a:ext>
            </a:extLst>
          </p:cNvPr>
          <p:cNvSpPr/>
          <p:nvPr/>
        </p:nvSpPr>
        <p:spPr>
          <a:xfrm>
            <a:off x="4910764" y="4911973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DF6007D9-A5A9-438D-A932-04B8E764F538}"/>
              </a:ext>
            </a:extLst>
          </p:cNvPr>
          <p:cNvSpPr/>
          <p:nvPr/>
        </p:nvSpPr>
        <p:spPr>
          <a:xfrm>
            <a:off x="5040202" y="4911971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5D7B3C1B-96F7-4D8F-8D6B-D753B1076F2D}"/>
              </a:ext>
            </a:extLst>
          </p:cNvPr>
          <p:cNvSpPr/>
          <p:nvPr/>
        </p:nvSpPr>
        <p:spPr>
          <a:xfrm>
            <a:off x="4910764" y="495967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87D07C99-6718-4717-9F43-3845AB68773B}"/>
              </a:ext>
            </a:extLst>
          </p:cNvPr>
          <p:cNvSpPr/>
          <p:nvPr/>
        </p:nvSpPr>
        <p:spPr>
          <a:xfrm>
            <a:off x="5040202" y="495966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E26A3A1A-A46F-466A-8B5A-3AB84A32C0BF}"/>
              </a:ext>
            </a:extLst>
          </p:cNvPr>
          <p:cNvSpPr/>
          <p:nvPr/>
        </p:nvSpPr>
        <p:spPr>
          <a:xfrm>
            <a:off x="4910764" y="5009438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BC8139C4-4CBD-475F-9CAB-826C61C37D7B}"/>
              </a:ext>
            </a:extLst>
          </p:cNvPr>
          <p:cNvSpPr/>
          <p:nvPr/>
        </p:nvSpPr>
        <p:spPr>
          <a:xfrm>
            <a:off x="5040202" y="5009436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8E3DC80A-93F4-4C4E-AD0A-412E1F239EA5}"/>
              </a:ext>
            </a:extLst>
          </p:cNvPr>
          <p:cNvSpPr/>
          <p:nvPr/>
        </p:nvSpPr>
        <p:spPr>
          <a:xfrm>
            <a:off x="4910764" y="5063017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629C53A4-E768-4E35-A4E1-5C7471B1F153}"/>
              </a:ext>
            </a:extLst>
          </p:cNvPr>
          <p:cNvSpPr/>
          <p:nvPr/>
        </p:nvSpPr>
        <p:spPr>
          <a:xfrm>
            <a:off x="5040202" y="5063015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8576CF7A-3D32-455E-B2C6-D5D0B5502BBD}"/>
              </a:ext>
            </a:extLst>
          </p:cNvPr>
          <p:cNvSpPr/>
          <p:nvPr/>
        </p:nvSpPr>
        <p:spPr>
          <a:xfrm>
            <a:off x="4910764" y="511207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C6350756-EB8B-4E3E-9DD1-DA985AB5A982}"/>
              </a:ext>
            </a:extLst>
          </p:cNvPr>
          <p:cNvSpPr/>
          <p:nvPr/>
        </p:nvSpPr>
        <p:spPr>
          <a:xfrm>
            <a:off x="5040202" y="511206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B60285B2-6D6C-41C4-B2CD-088244F1CAFF}"/>
              </a:ext>
            </a:extLst>
          </p:cNvPr>
          <p:cNvSpPr/>
          <p:nvPr/>
        </p:nvSpPr>
        <p:spPr>
          <a:xfrm>
            <a:off x="4642617" y="491761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838790F8-05D3-4AA6-A5C2-2AD6B2FB13CA}"/>
              </a:ext>
            </a:extLst>
          </p:cNvPr>
          <p:cNvSpPr/>
          <p:nvPr/>
        </p:nvSpPr>
        <p:spPr>
          <a:xfrm>
            <a:off x="4772055" y="491761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2A94819F-7F0A-4413-AE50-94F4761F36DD}"/>
              </a:ext>
            </a:extLst>
          </p:cNvPr>
          <p:cNvSpPr/>
          <p:nvPr/>
        </p:nvSpPr>
        <p:spPr>
          <a:xfrm>
            <a:off x="4642617" y="4965314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83436183-CAF6-40DE-B081-43E7E7CE1989}"/>
              </a:ext>
            </a:extLst>
          </p:cNvPr>
          <p:cNvSpPr/>
          <p:nvPr/>
        </p:nvSpPr>
        <p:spPr>
          <a:xfrm>
            <a:off x="4772055" y="4965312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4FCB4AE7-8066-428F-AEB9-9B9E8BCE2FCA}"/>
              </a:ext>
            </a:extLst>
          </p:cNvPr>
          <p:cNvSpPr/>
          <p:nvPr/>
        </p:nvSpPr>
        <p:spPr>
          <a:xfrm>
            <a:off x="4642617" y="501508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9E41B8D5-79B2-461A-B579-00997C55639F}"/>
              </a:ext>
            </a:extLst>
          </p:cNvPr>
          <p:cNvSpPr/>
          <p:nvPr/>
        </p:nvSpPr>
        <p:spPr>
          <a:xfrm>
            <a:off x="4772055" y="501507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E42BBF79-6987-41AB-8DDE-7BA2390BA595}"/>
              </a:ext>
            </a:extLst>
          </p:cNvPr>
          <p:cNvSpPr/>
          <p:nvPr/>
        </p:nvSpPr>
        <p:spPr>
          <a:xfrm>
            <a:off x="4642617" y="5068660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2547413A-2867-4181-B17D-31FD220308C3}"/>
              </a:ext>
            </a:extLst>
          </p:cNvPr>
          <p:cNvSpPr/>
          <p:nvPr/>
        </p:nvSpPr>
        <p:spPr>
          <a:xfrm>
            <a:off x="4772055" y="5068658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CEB9D21-47DB-4AFE-A6D1-28E95D55222D}"/>
              </a:ext>
            </a:extLst>
          </p:cNvPr>
          <p:cNvSpPr/>
          <p:nvPr/>
        </p:nvSpPr>
        <p:spPr>
          <a:xfrm>
            <a:off x="4642617" y="5117714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6E833195-4D49-40E3-8E93-1E1F93D4C3D8}"/>
              </a:ext>
            </a:extLst>
          </p:cNvPr>
          <p:cNvSpPr/>
          <p:nvPr/>
        </p:nvSpPr>
        <p:spPr>
          <a:xfrm>
            <a:off x="4772055" y="5117712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519FE490-B2C1-41D1-868A-01689050D311}"/>
              </a:ext>
            </a:extLst>
          </p:cNvPr>
          <p:cNvSpPr/>
          <p:nvPr/>
        </p:nvSpPr>
        <p:spPr>
          <a:xfrm>
            <a:off x="4373040" y="4917618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51124C40-CD20-404E-8B8E-2EF6D465B815}"/>
              </a:ext>
            </a:extLst>
          </p:cNvPr>
          <p:cNvSpPr/>
          <p:nvPr/>
        </p:nvSpPr>
        <p:spPr>
          <a:xfrm>
            <a:off x="4502478" y="4917616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1D6D790A-935F-4873-BD53-4FFD4CCD292D}"/>
              </a:ext>
            </a:extLst>
          </p:cNvPr>
          <p:cNvSpPr/>
          <p:nvPr/>
        </p:nvSpPr>
        <p:spPr>
          <a:xfrm>
            <a:off x="4373040" y="496531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AB36E8D6-61DF-41B8-96BF-273F96A51E7E}"/>
              </a:ext>
            </a:extLst>
          </p:cNvPr>
          <p:cNvSpPr/>
          <p:nvPr/>
        </p:nvSpPr>
        <p:spPr>
          <a:xfrm>
            <a:off x="4502478" y="496531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DA392DC7-0BB6-48D0-A65B-859941C2B82D}"/>
              </a:ext>
            </a:extLst>
          </p:cNvPr>
          <p:cNvSpPr/>
          <p:nvPr/>
        </p:nvSpPr>
        <p:spPr>
          <a:xfrm>
            <a:off x="4373040" y="5015083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C0E77920-F1BE-46F5-9214-0BFA83C412D1}"/>
              </a:ext>
            </a:extLst>
          </p:cNvPr>
          <p:cNvSpPr/>
          <p:nvPr/>
        </p:nvSpPr>
        <p:spPr>
          <a:xfrm>
            <a:off x="4502478" y="5015081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642D933B-B05E-49EF-9DE7-7F0E28B3AE40}"/>
              </a:ext>
            </a:extLst>
          </p:cNvPr>
          <p:cNvSpPr/>
          <p:nvPr/>
        </p:nvSpPr>
        <p:spPr>
          <a:xfrm>
            <a:off x="4373040" y="5068662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85E583D2-31B5-4563-8A47-2FFB73F6EF52}"/>
              </a:ext>
            </a:extLst>
          </p:cNvPr>
          <p:cNvSpPr/>
          <p:nvPr/>
        </p:nvSpPr>
        <p:spPr>
          <a:xfrm>
            <a:off x="4502478" y="5068660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CCF7685B-0AE5-4F0B-AAAB-F37F9E6076F3}"/>
              </a:ext>
            </a:extLst>
          </p:cNvPr>
          <p:cNvSpPr/>
          <p:nvPr/>
        </p:nvSpPr>
        <p:spPr>
          <a:xfrm>
            <a:off x="4373040" y="511771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37B3931E-47DD-48B3-9F1D-649B01D7F171}"/>
              </a:ext>
            </a:extLst>
          </p:cNvPr>
          <p:cNvSpPr/>
          <p:nvPr/>
        </p:nvSpPr>
        <p:spPr>
          <a:xfrm>
            <a:off x="4502478" y="511771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5A2E2993-760A-4692-9A85-46E0611F46F0}"/>
              </a:ext>
            </a:extLst>
          </p:cNvPr>
          <p:cNvSpPr/>
          <p:nvPr/>
        </p:nvSpPr>
        <p:spPr>
          <a:xfrm>
            <a:off x="4911683" y="5166263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DD281C95-6EFC-4B91-8219-88EE180B26DC}"/>
              </a:ext>
            </a:extLst>
          </p:cNvPr>
          <p:cNvSpPr/>
          <p:nvPr/>
        </p:nvSpPr>
        <p:spPr>
          <a:xfrm>
            <a:off x="5041121" y="5166261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C605BEF4-A674-42D2-A545-D29A22437A58}"/>
              </a:ext>
            </a:extLst>
          </p:cNvPr>
          <p:cNvSpPr/>
          <p:nvPr/>
        </p:nvSpPr>
        <p:spPr>
          <a:xfrm>
            <a:off x="4911683" y="521396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2286D107-E420-4DCA-8CB6-55BBBDADE0AA}"/>
              </a:ext>
            </a:extLst>
          </p:cNvPr>
          <p:cNvSpPr/>
          <p:nvPr/>
        </p:nvSpPr>
        <p:spPr>
          <a:xfrm>
            <a:off x="5041121" y="521395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5C45AE30-618D-4914-B396-6F3F0D7B1F0A}"/>
              </a:ext>
            </a:extLst>
          </p:cNvPr>
          <p:cNvSpPr/>
          <p:nvPr/>
        </p:nvSpPr>
        <p:spPr>
          <a:xfrm>
            <a:off x="4911683" y="5263728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8EB84C7C-F938-4217-9993-3262E14FA5F5}"/>
              </a:ext>
            </a:extLst>
          </p:cNvPr>
          <p:cNvSpPr/>
          <p:nvPr/>
        </p:nvSpPr>
        <p:spPr>
          <a:xfrm>
            <a:off x="5041121" y="5263726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FA0C68C2-68EF-4632-A674-6268AFF759A4}"/>
              </a:ext>
            </a:extLst>
          </p:cNvPr>
          <p:cNvSpPr/>
          <p:nvPr/>
        </p:nvSpPr>
        <p:spPr>
          <a:xfrm>
            <a:off x="4911683" y="5317307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71DBFD9C-78A3-49FA-95D7-C4BD3E5C78A7}"/>
              </a:ext>
            </a:extLst>
          </p:cNvPr>
          <p:cNvSpPr/>
          <p:nvPr/>
        </p:nvSpPr>
        <p:spPr>
          <a:xfrm>
            <a:off x="5041121" y="5317305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2565676C-3185-4255-9918-FB517B2027D2}"/>
              </a:ext>
            </a:extLst>
          </p:cNvPr>
          <p:cNvSpPr/>
          <p:nvPr/>
        </p:nvSpPr>
        <p:spPr>
          <a:xfrm>
            <a:off x="4911683" y="536636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1FC60361-7312-4DFE-AD8C-31451600E2C4}"/>
              </a:ext>
            </a:extLst>
          </p:cNvPr>
          <p:cNvSpPr/>
          <p:nvPr/>
        </p:nvSpPr>
        <p:spPr>
          <a:xfrm>
            <a:off x="5041121" y="536635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BD266D18-A945-48AF-906A-C8083D264245}"/>
              </a:ext>
            </a:extLst>
          </p:cNvPr>
          <p:cNvSpPr/>
          <p:nvPr/>
        </p:nvSpPr>
        <p:spPr>
          <a:xfrm>
            <a:off x="4643536" y="517190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420ED02F-B72D-4BA7-B0CA-6717804F09C2}"/>
              </a:ext>
            </a:extLst>
          </p:cNvPr>
          <p:cNvSpPr/>
          <p:nvPr/>
        </p:nvSpPr>
        <p:spPr>
          <a:xfrm>
            <a:off x="4772974" y="517190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41ECCB01-8892-447F-9F7F-182F9EEC6863}"/>
              </a:ext>
            </a:extLst>
          </p:cNvPr>
          <p:cNvSpPr/>
          <p:nvPr/>
        </p:nvSpPr>
        <p:spPr>
          <a:xfrm>
            <a:off x="4643536" y="5219604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0904B477-1B9E-492B-84EA-8254A73299DA}"/>
              </a:ext>
            </a:extLst>
          </p:cNvPr>
          <p:cNvSpPr/>
          <p:nvPr/>
        </p:nvSpPr>
        <p:spPr>
          <a:xfrm>
            <a:off x="4772974" y="5219602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8088823D-9B09-4030-9392-BE35F4A2C744}"/>
              </a:ext>
            </a:extLst>
          </p:cNvPr>
          <p:cNvSpPr/>
          <p:nvPr/>
        </p:nvSpPr>
        <p:spPr>
          <a:xfrm>
            <a:off x="4643536" y="526937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A3917A38-CFEB-49F4-B13E-A9FDD854FEB0}"/>
              </a:ext>
            </a:extLst>
          </p:cNvPr>
          <p:cNvSpPr/>
          <p:nvPr/>
        </p:nvSpPr>
        <p:spPr>
          <a:xfrm>
            <a:off x="4772974" y="526936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D09E3F6C-A2AF-4EE4-B0D6-1E2F242132A6}"/>
              </a:ext>
            </a:extLst>
          </p:cNvPr>
          <p:cNvSpPr/>
          <p:nvPr/>
        </p:nvSpPr>
        <p:spPr>
          <a:xfrm>
            <a:off x="4643536" y="5322950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8FF20338-4083-42CC-9559-3366D12C8894}"/>
              </a:ext>
            </a:extLst>
          </p:cNvPr>
          <p:cNvSpPr/>
          <p:nvPr/>
        </p:nvSpPr>
        <p:spPr>
          <a:xfrm>
            <a:off x="4772974" y="5322948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4E8B66A5-145F-471D-8E46-5843BE381B35}"/>
              </a:ext>
            </a:extLst>
          </p:cNvPr>
          <p:cNvSpPr/>
          <p:nvPr/>
        </p:nvSpPr>
        <p:spPr>
          <a:xfrm>
            <a:off x="4643536" y="5372004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BFFDF398-4CAA-4068-8380-9C04D2783715}"/>
              </a:ext>
            </a:extLst>
          </p:cNvPr>
          <p:cNvSpPr/>
          <p:nvPr/>
        </p:nvSpPr>
        <p:spPr>
          <a:xfrm>
            <a:off x="4772974" y="5372002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B5102386-AD27-496F-9ABD-BF6FB513F4B8}"/>
              </a:ext>
            </a:extLst>
          </p:cNvPr>
          <p:cNvSpPr/>
          <p:nvPr/>
        </p:nvSpPr>
        <p:spPr>
          <a:xfrm>
            <a:off x="4373959" y="5171908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9AD91889-9F2D-46D2-99F6-C1FE1866076E}"/>
              </a:ext>
            </a:extLst>
          </p:cNvPr>
          <p:cNvSpPr/>
          <p:nvPr/>
        </p:nvSpPr>
        <p:spPr>
          <a:xfrm>
            <a:off x="4503397" y="5171906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069D8174-42D0-48E6-AD21-3899FB4B9EFE}"/>
              </a:ext>
            </a:extLst>
          </p:cNvPr>
          <p:cNvSpPr/>
          <p:nvPr/>
        </p:nvSpPr>
        <p:spPr>
          <a:xfrm>
            <a:off x="4373959" y="521960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BD4D3EC2-8951-4C2A-BE91-63A4E30FA597}"/>
              </a:ext>
            </a:extLst>
          </p:cNvPr>
          <p:cNvSpPr/>
          <p:nvPr/>
        </p:nvSpPr>
        <p:spPr>
          <a:xfrm>
            <a:off x="4503397" y="521960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BEB0DC1E-765E-4E53-AEAC-965EAB56115D}"/>
              </a:ext>
            </a:extLst>
          </p:cNvPr>
          <p:cNvSpPr/>
          <p:nvPr/>
        </p:nvSpPr>
        <p:spPr>
          <a:xfrm>
            <a:off x="4373959" y="5269373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14E0883C-2CE1-4F7C-8658-13E4E090AB73}"/>
              </a:ext>
            </a:extLst>
          </p:cNvPr>
          <p:cNvSpPr/>
          <p:nvPr/>
        </p:nvSpPr>
        <p:spPr>
          <a:xfrm>
            <a:off x="4503397" y="5269371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92B735DC-9297-4799-AA7A-6AEAD8297BBC}"/>
              </a:ext>
            </a:extLst>
          </p:cNvPr>
          <p:cNvSpPr/>
          <p:nvPr/>
        </p:nvSpPr>
        <p:spPr>
          <a:xfrm>
            <a:off x="4373959" y="5322952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96077FD7-97A1-4F19-A3CD-9632772A0B60}"/>
              </a:ext>
            </a:extLst>
          </p:cNvPr>
          <p:cNvSpPr/>
          <p:nvPr/>
        </p:nvSpPr>
        <p:spPr>
          <a:xfrm>
            <a:off x="4503397" y="5322950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C9CF9CB3-BCE4-44FE-BAD3-95FE4610855A}"/>
              </a:ext>
            </a:extLst>
          </p:cNvPr>
          <p:cNvSpPr/>
          <p:nvPr/>
        </p:nvSpPr>
        <p:spPr>
          <a:xfrm>
            <a:off x="4373959" y="537200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463987B3-D2A0-4388-8129-D86E05957B84}"/>
              </a:ext>
            </a:extLst>
          </p:cNvPr>
          <p:cNvSpPr/>
          <p:nvPr/>
        </p:nvSpPr>
        <p:spPr>
          <a:xfrm>
            <a:off x="4503397" y="537200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319B4315-5DF3-4697-A468-304BA8B2D1F4}"/>
              </a:ext>
            </a:extLst>
          </p:cNvPr>
          <p:cNvSpPr/>
          <p:nvPr/>
        </p:nvSpPr>
        <p:spPr>
          <a:xfrm>
            <a:off x="4910764" y="5423598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FFFF5E47-D77D-42D8-BD9F-43FA6A208F85}"/>
              </a:ext>
            </a:extLst>
          </p:cNvPr>
          <p:cNvSpPr/>
          <p:nvPr/>
        </p:nvSpPr>
        <p:spPr>
          <a:xfrm>
            <a:off x="5040202" y="5423596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560B0B35-86C0-4781-9371-B00E846558EF}"/>
              </a:ext>
            </a:extLst>
          </p:cNvPr>
          <p:cNvSpPr/>
          <p:nvPr/>
        </p:nvSpPr>
        <p:spPr>
          <a:xfrm>
            <a:off x="4910764" y="547129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4EFF25F0-7AF7-4D3A-9C18-B5AD87B85B75}"/>
              </a:ext>
            </a:extLst>
          </p:cNvPr>
          <p:cNvSpPr/>
          <p:nvPr/>
        </p:nvSpPr>
        <p:spPr>
          <a:xfrm>
            <a:off x="5040202" y="547129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935DC999-DFA6-4BDB-AB36-C561AD138B2F}"/>
              </a:ext>
            </a:extLst>
          </p:cNvPr>
          <p:cNvSpPr/>
          <p:nvPr/>
        </p:nvSpPr>
        <p:spPr>
          <a:xfrm>
            <a:off x="4910764" y="5521063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ED0B923F-C8E1-413C-81A2-753693B8681D}"/>
              </a:ext>
            </a:extLst>
          </p:cNvPr>
          <p:cNvSpPr/>
          <p:nvPr/>
        </p:nvSpPr>
        <p:spPr>
          <a:xfrm>
            <a:off x="5040202" y="5521061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BF9DA1D5-86DC-4B96-B8A6-690FF90E2035}"/>
              </a:ext>
            </a:extLst>
          </p:cNvPr>
          <p:cNvSpPr/>
          <p:nvPr/>
        </p:nvSpPr>
        <p:spPr>
          <a:xfrm>
            <a:off x="4910764" y="5574642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439C0005-F25A-41DD-95CC-1F8A9B4746D3}"/>
              </a:ext>
            </a:extLst>
          </p:cNvPr>
          <p:cNvSpPr/>
          <p:nvPr/>
        </p:nvSpPr>
        <p:spPr>
          <a:xfrm>
            <a:off x="5040202" y="5574640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CA496962-1E6C-4A1C-BCCF-CB9AAC4C1692}"/>
              </a:ext>
            </a:extLst>
          </p:cNvPr>
          <p:cNvSpPr/>
          <p:nvPr/>
        </p:nvSpPr>
        <p:spPr>
          <a:xfrm>
            <a:off x="4910764" y="562369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0A58CF69-56C9-4A99-A5BF-930A0114568A}"/>
              </a:ext>
            </a:extLst>
          </p:cNvPr>
          <p:cNvSpPr/>
          <p:nvPr/>
        </p:nvSpPr>
        <p:spPr>
          <a:xfrm>
            <a:off x="5040202" y="562369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51255335-A863-4580-B5EA-0D73F26A2F29}"/>
              </a:ext>
            </a:extLst>
          </p:cNvPr>
          <p:cNvSpPr/>
          <p:nvPr/>
        </p:nvSpPr>
        <p:spPr>
          <a:xfrm>
            <a:off x="4642617" y="542924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C03CF110-4390-4FE5-8ADF-B84C3E332B91}"/>
              </a:ext>
            </a:extLst>
          </p:cNvPr>
          <p:cNvSpPr/>
          <p:nvPr/>
        </p:nvSpPr>
        <p:spPr>
          <a:xfrm>
            <a:off x="4772055" y="542923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8A3CF450-255C-4CE8-94FA-C45992CA5ED1}"/>
              </a:ext>
            </a:extLst>
          </p:cNvPr>
          <p:cNvSpPr/>
          <p:nvPr/>
        </p:nvSpPr>
        <p:spPr>
          <a:xfrm>
            <a:off x="4642617" y="5476939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46513886-372B-4457-8C3A-5993F83931AC}"/>
              </a:ext>
            </a:extLst>
          </p:cNvPr>
          <p:cNvSpPr/>
          <p:nvPr/>
        </p:nvSpPr>
        <p:spPr>
          <a:xfrm>
            <a:off x="4772055" y="5476937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7866B908-6F8A-46AD-921E-14B62FAC41C2}"/>
              </a:ext>
            </a:extLst>
          </p:cNvPr>
          <p:cNvSpPr/>
          <p:nvPr/>
        </p:nvSpPr>
        <p:spPr>
          <a:xfrm>
            <a:off x="4642617" y="552670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9FA3F752-A3D1-4312-A166-00992A4F57A6}"/>
              </a:ext>
            </a:extLst>
          </p:cNvPr>
          <p:cNvSpPr/>
          <p:nvPr/>
        </p:nvSpPr>
        <p:spPr>
          <a:xfrm>
            <a:off x="4772055" y="552670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5B188B82-E2CE-4566-976F-CEAFDD3C64FF}"/>
              </a:ext>
            </a:extLst>
          </p:cNvPr>
          <p:cNvSpPr/>
          <p:nvPr/>
        </p:nvSpPr>
        <p:spPr>
          <a:xfrm>
            <a:off x="4642617" y="5580285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628E5B07-BD40-4B13-9AC3-F87B02173984}"/>
              </a:ext>
            </a:extLst>
          </p:cNvPr>
          <p:cNvSpPr/>
          <p:nvPr/>
        </p:nvSpPr>
        <p:spPr>
          <a:xfrm>
            <a:off x="4772055" y="5580283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DC9DD2F9-DF30-4A90-B7B3-D1E99A907EC8}"/>
              </a:ext>
            </a:extLst>
          </p:cNvPr>
          <p:cNvSpPr/>
          <p:nvPr/>
        </p:nvSpPr>
        <p:spPr>
          <a:xfrm>
            <a:off x="4642617" y="5629339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2F2D061D-4E06-44B5-861B-8BB1C76A89A8}"/>
              </a:ext>
            </a:extLst>
          </p:cNvPr>
          <p:cNvSpPr/>
          <p:nvPr/>
        </p:nvSpPr>
        <p:spPr>
          <a:xfrm>
            <a:off x="4772055" y="5629337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7BCFA388-2C58-4086-8628-1320EFA3C8D8}"/>
              </a:ext>
            </a:extLst>
          </p:cNvPr>
          <p:cNvSpPr/>
          <p:nvPr/>
        </p:nvSpPr>
        <p:spPr>
          <a:xfrm>
            <a:off x="4373040" y="5429243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EBE9D0EF-014A-40AC-8F61-E9C72DC68AA2}"/>
              </a:ext>
            </a:extLst>
          </p:cNvPr>
          <p:cNvSpPr/>
          <p:nvPr/>
        </p:nvSpPr>
        <p:spPr>
          <a:xfrm>
            <a:off x="4502478" y="5429241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13C29F7E-58FA-4025-94BE-FA84C02F38C0}"/>
              </a:ext>
            </a:extLst>
          </p:cNvPr>
          <p:cNvSpPr/>
          <p:nvPr/>
        </p:nvSpPr>
        <p:spPr>
          <a:xfrm>
            <a:off x="4373040" y="547694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7134F650-137E-4981-9B25-8344B4FAE2BA}"/>
              </a:ext>
            </a:extLst>
          </p:cNvPr>
          <p:cNvSpPr/>
          <p:nvPr/>
        </p:nvSpPr>
        <p:spPr>
          <a:xfrm>
            <a:off x="4502478" y="547693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5D1320A1-0E41-4E4E-9863-6E35467580F1}"/>
              </a:ext>
            </a:extLst>
          </p:cNvPr>
          <p:cNvSpPr/>
          <p:nvPr/>
        </p:nvSpPr>
        <p:spPr>
          <a:xfrm>
            <a:off x="4373040" y="5526708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E5E4C2CA-C76C-4ED2-B9BB-0B15BE0A1F2D}"/>
              </a:ext>
            </a:extLst>
          </p:cNvPr>
          <p:cNvSpPr/>
          <p:nvPr/>
        </p:nvSpPr>
        <p:spPr>
          <a:xfrm>
            <a:off x="4502478" y="5526706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E7A8C10A-0C90-4186-8A96-5EC1EC79FCA5}"/>
              </a:ext>
            </a:extLst>
          </p:cNvPr>
          <p:cNvSpPr/>
          <p:nvPr/>
        </p:nvSpPr>
        <p:spPr>
          <a:xfrm>
            <a:off x="4373040" y="5580287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CFD90AD6-A63D-488D-8B7B-9E0A310DAE71}"/>
              </a:ext>
            </a:extLst>
          </p:cNvPr>
          <p:cNvSpPr/>
          <p:nvPr/>
        </p:nvSpPr>
        <p:spPr>
          <a:xfrm>
            <a:off x="4502478" y="5580285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3CC85782-BF6F-4B26-B013-D6998EC5930A}"/>
              </a:ext>
            </a:extLst>
          </p:cNvPr>
          <p:cNvSpPr/>
          <p:nvPr/>
        </p:nvSpPr>
        <p:spPr>
          <a:xfrm>
            <a:off x="4373040" y="562934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6196E190-A68E-4111-B74A-9636D3019278}"/>
              </a:ext>
            </a:extLst>
          </p:cNvPr>
          <p:cNvSpPr/>
          <p:nvPr/>
        </p:nvSpPr>
        <p:spPr>
          <a:xfrm>
            <a:off x="4502478" y="562933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C3C174A9-4F2B-4387-9F76-69E004243132}"/>
              </a:ext>
            </a:extLst>
          </p:cNvPr>
          <p:cNvSpPr/>
          <p:nvPr/>
        </p:nvSpPr>
        <p:spPr>
          <a:xfrm>
            <a:off x="4910764" y="567833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FA5BBA70-D351-41DE-A03E-EE6CB05FA9B8}"/>
              </a:ext>
            </a:extLst>
          </p:cNvPr>
          <p:cNvSpPr/>
          <p:nvPr/>
        </p:nvSpPr>
        <p:spPr>
          <a:xfrm>
            <a:off x="5040202" y="567832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2A8A7701-C0E1-4D63-A5BD-3412DA74A3D9}"/>
              </a:ext>
            </a:extLst>
          </p:cNvPr>
          <p:cNvSpPr/>
          <p:nvPr/>
        </p:nvSpPr>
        <p:spPr>
          <a:xfrm>
            <a:off x="4910764" y="5726029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B1A54F51-7395-40BB-B799-C2873383A11D}"/>
              </a:ext>
            </a:extLst>
          </p:cNvPr>
          <p:cNvSpPr/>
          <p:nvPr/>
        </p:nvSpPr>
        <p:spPr>
          <a:xfrm>
            <a:off x="5040202" y="5726027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55DB9CC0-03C6-40AD-B060-F88C44140550}"/>
              </a:ext>
            </a:extLst>
          </p:cNvPr>
          <p:cNvSpPr/>
          <p:nvPr/>
        </p:nvSpPr>
        <p:spPr>
          <a:xfrm>
            <a:off x="4910764" y="577579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0375D4C9-9A29-4719-AB1D-6AF57C7E1A26}"/>
              </a:ext>
            </a:extLst>
          </p:cNvPr>
          <p:cNvSpPr/>
          <p:nvPr/>
        </p:nvSpPr>
        <p:spPr>
          <a:xfrm>
            <a:off x="5040202" y="577579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33FAB0C3-9FAD-4084-AAFD-3C0E53EF92E0}"/>
              </a:ext>
            </a:extLst>
          </p:cNvPr>
          <p:cNvSpPr/>
          <p:nvPr/>
        </p:nvSpPr>
        <p:spPr>
          <a:xfrm>
            <a:off x="4910764" y="5829375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EBD9DB63-3C3F-4EDC-810E-F46DD14185C0}"/>
              </a:ext>
            </a:extLst>
          </p:cNvPr>
          <p:cNvSpPr/>
          <p:nvPr/>
        </p:nvSpPr>
        <p:spPr>
          <a:xfrm>
            <a:off x="5040202" y="5829373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5B07DD08-D300-4CDE-8D04-BE2D807F61A9}"/>
              </a:ext>
            </a:extLst>
          </p:cNvPr>
          <p:cNvSpPr/>
          <p:nvPr/>
        </p:nvSpPr>
        <p:spPr>
          <a:xfrm>
            <a:off x="4910764" y="5878429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584644C4-3673-4F51-8403-3DD2E73DCD03}"/>
              </a:ext>
            </a:extLst>
          </p:cNvPr>
          <p:cNvSpPr/>
          <p:nvPr/>
        </p:nvSpPr>
        <p:spPr>
          <a:xfrm>
            <a:off x="5040202" y="5878427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A9E97F68-2F05-4115-80B4-1BDE56C9589B}"/>
              </a:ext>
            </a:extLst>
          </p:cNvPr>
          <p:cNvSpPr/>
          <p:nvPr/>
        </p:nvSpPr>
        <p:spPr>
          <a:xfrm>
            <a:off x="4642617" y="5683974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9292AFEE-9BF0-4466-8F34-0C22EF6A2720}"/>
              </a:ext>
            </a:extLst>
          </p:cNvPr>
          <p:cNvSpPr/>
          <p:nvPr/>
        </p:nvSpPr>
        <p:spPr>
          <a:xfrm>
            <a:off x="4772055" y="5683972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701C5E8C-CA1C-489A-A320-A14279F95D10}"/>
              </a:ext>
            </a:extLst>
          </p:cNvPr>
          <p:cNvSpPr/>
          <p:nvPr/>
        </p:nvSpPr>
        <p:spPr>
          <a:xfrm>
            <a:off x="4642617" y="5731672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445A79FA-A9F9-43A1-8DFA-878EA5745BB9}"/>
              </a:ext>
            </a:extLst>
          </p:cNvPr>
          <p:cNvSpPr/>
          <p:nvPr/>
        </p:nvSpPr>
        <p:spPr>
          <a:xfrm>
            <a:off x="4772055" y="5731670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63BA5842-B92A-4865-B055-D79AC71D79B4}"/>
              </a:ext>
            </a:extLst>
          </p:cNvPr>
          <p:cNvSpPr/>
          <p:nvPr/>
        </p:nvSpPr>
        <p:spPr>
          <a:xfrm>
            <a:off x="4642617" y="5781439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7581A33C-8270-41C7-ADA8-812AEA1E0780}"/>
              </a:ext>
            </a:extLst>
          </p:cNvPr>
          <p:cNvSpPr/>
          <p:nvPr/>
        </p:nvSpPr>
        <p:spPr>
          <a:xfrm>
            <a:off x="4772055" y="5781437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7D38E9E7-7645-4274-AADD-4910C5627FEA}"/>
              </a:ext>
            </a:extLst>
          </p:cNvPr>
          <p:cNvSpPr/>
          <p:nvPr/>
        </p:nvSpPr>
        <p:spPr>
          <a:xfrm>
            <a:off x="4642617" y="5835018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99E6F602-8E21-44DB-AE22-916353A112D6}"/>
              </a:ext>
            </a:extLst>
          </p:cNvPr>
          <p:cNvSpPr/>
          <p:nvPr/>
        </p:nvSpPr>
        <p:spPr>
          <a:xfrm>
            <a:off x="4772055" y="5835016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3" name="Rectangle 282">
            <a:extLst>
              <a:ext uri="{FF2B5EF4-FFF2-40B4-BE49-F238E27FC236}">
                <a16:creationId xmlns:a16="http://schemas.microsoft.com/office/drawing/2014/main" id="{6F2A2731-7EF1-43C0-8B9E-0F57FA5A809C}"/>
              </a:ext>
            </a:extLst>
          </p:cNvPr>
          <p:cNvSpPr/>
          <p:nvPr/>
        </p:nvSpPr>
        <p:spPr>
          <a:xfrm>
            <a:off x="4642617" y="5884072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8E990A3A-6095-4A64-8197-894C5A62E85B}"/>
              </a:ext>
            </a:extLst>
          </p:cNvPr>
          <p:cNvSpPr/>
          <p:nvPr/>
        </p:nvSpPr>
        <p:spPr>
          <a:xfrm>
            <a:off x="4772055" y="5884070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3AD1B5EE-4227-462B-8D90-A97255C8A8BB}"/>
              </a:ext>
            </a:extLst>
          </p:cNvPr>
          <p:cNvSpPr/>
          <p:nvPr/>
        </p:nvSpPr>
        <p:spPr>
          <a:xfrm>
            <a:off x="4373040" y="568397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6" name="Rectangle 285">
            <a:extLst>
              <a:ext uri="{FF2B5EF4-FFF2-40B4-BE49-F238E27FC236}">
                <a16:creationId xmlns:a16="http://schemas.microsoft.com/office/drawing/2014/main" id="{D257270C-767C-4643-81A7-7797C3773673}"/>
              </a:ext>
            </a:extLst>
          </p:cNvPr>
          <p:cNvSpPr/>
          <p:nvPr/>
        </p:nvSpPr>
        <p:spPr>
          <a:xfrm>
            <a:off x="4502478" y="568397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7" name="Rectangle 286">
            <a:extLst>
              <a:ext uri="{FF2B5EF4-FFF2-40B4-BE49-F238E27FC236}">
                <a16:creationId xmlns:a16="http://schemas.microsoft.com/office/drawing/2014/main" id="{685D3152-2036-4CA6-AE76-3EAEE2D76374}"/>
              </a:ext>
            </a:extLst>
          </p:cNvPr>
          <p:cNvSpPr/>
          <p:nvPr/>
        </p:nvSpPr>
        <p:spPr>
          <a:xfrm>
            <a:off x="4373040" y="5731674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8" name="Rectangle 287">
            <a:extLst>
              <a:ext uri="{FF2B5EF4-FFF2-40B4-BE49-F238E27FC236}">
                <a16:creationId xmlns:a16="http://schemas.microsoft.com/office/drawing/2014/main" id="{D37C9514-8985-4650-A0DB-5456F01ECC6A}"/>
              </a:ext>
            </a:extLst>
          </p:cNvPr>
          <p:cNvSpPr/>
          <p:nvPr/>
        </p:nvSpPr>
        <p:spPr>
          <a:xfrm>
            <a:off x="4502478" y="5731672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9" name="Rectangle 288">
            <a:extLst>
              <a:ext uri="{FF2B5EF4-FFF2-40B4-BE49-F238E27FC236}">
                <a16:creationId xmlns:a16="http://schemas.microsoft.com/office/drawing/2014/main" id="{39B40C4E-673B-4A66-886E-34E397CD51F2}"/>
              </a:ext>
            </a:extLst>
          </p:cNvPr>
          <p:cNvSpPr/>
          <p:nvPr/>
        </p:nvSpPr>
        <p:spPr>
          <a:xfrm>
            <a:off x="4373040" y="578144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0" name="Rectangle 289">
            <a:extLst>
              <a:ext uri="{FF2B5EF4-FFF2-40B4-BE49-F238E27FC236}">
                <a16:creationId xmlns:a16="http://schemas.microsoft.com/office/drawing/2014/main" id="{651763C0-20A6-4A1A-871E-D0CB50593DF8}"/>
              </a:ext>
            </a:extLst>
          </p:cNvPr>
          <p:cNvSpPr/>
          <p:nvPr/>
        </p:nvSpPr>
        <p:spPr>
          <a:xfrm>
            <a:off x="4502478" y="578143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0ADE4207-3491-4D99-9C89-B66D64ABE35B}"/>
              </a:ext>
            </a:extLst>
          </p:cNvPr>
          <p:cNvSpPr/>
          <p:nvPr/>
        </p:nvSpPr>
        <p:spPr>
          <a:xfrm>
            <a:off x="4373040" y="5835020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2" name="Rectangle 291">
            <a:extLst>
              <a:ext uri="{FF2B5EF4-FFF2-40B4-BE49-F238E27FC236}">
                <a16:creationId xmlns:a16="http://schemas.microsoft.com/office/drawing/2014/main" id="{F8902812-DC00-4DDC-8A6B-39C5B9A92473}"/>
              </a:ext>
            </a:extLst>
          </p:cNvPr>
          <p:cNvSpPr/>
          <p:nvPr/>
        </p:nvSpPr>
        <p:spPr>
          <a:xfrm>
            <a:off x="4502478" y="5835018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3" name="Rectangle 292">
            <a:extLst>
              <a:ext uri="{FF2B5EF4-FFF2-40B4-BE49-F238E27FC236}">
                <a16:creationId xmlns:a16="http://schemas.microsoft.com/office/drawing/2014/main" id="{54400BAF-3CE8-436D-8E67-0E2069C5A261}"/>
              </a:ext>
            </a:extLst>
          </p:cNvPr>
          <p:cNvSpPr/>
          <p:nvPr/>
        </p:nvSpPr>
        <p:spPr>
          <a:xfrm>
            <a:off x="4373040" y="5884074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4" name="Rectangle 293">
            <a:extLst>
              <a:ext uri="{FF2B5EF4-FFF2-40B4-BE49-F238E27FC236}">
                <a16:creationId xmlns:a16="http://schemas.microsoft.com/office/drawing/2014/main" id="{F6C05AF1-11F0-4493-88EF-A79E512F85C5}"/>
              </a:ext>
            </a:extLst>
          </p:cNvPr>
          <p:cNvSpPr/>
          <p:nvPr/>
        </p:nvSpPr>
        <p:spPr>
          <a:xfrm>
            <a:off x="4502478" y="5884072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5" name="Rectangle 294">
            <a:extLst>
              <a:ext uri="{FF2B5EF4-FFF2-40B4-BE49-F238E27FC236}">
                <a16:creationId xmlns:a16="http://schemas.microsoft.com/office/drawing/2014/main" id="{0D4BA855-183E-4DC6-BA30-3BADE267D469}"/>
              </a:ext>
            </a:extLst>
          </p:cNvPr>
          <p:cNvSpPr/>
          <p:nvPr/>
        </p:nvSpPr>
        <p:spPr>
          <a:xfrm>
            <a:off x="4909845" y="5928198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6" name="Rectangle 295">
            <a:extLst>
              <a:ext uri="{FF2B5EF4-FFF2-40B4-BE49-F238E27FC236}">
                <a16:creationId xmlns:a16="http://schemas.microsoft.com/office/drawing/2014/main" id="{52B7806B-5778-495D-B06A-0A1322B9C7BE}"/>
              </a:ext>
            </a:extLst>
          </p:cNvPr>
          <p:cNvSpPr/>
          <p:nvPr/>
        </p:nvSpPr>
        <p:spPr>
          <a:xfrm>
            <a:off x="5039283" y="5928196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7" name="Rectangle 296">
            <a:extLst>
              <a:ext uri="{FF2B5EF4-FFF2-40B4-BE49-F238E27FC236}">
                <a16:creationId xmlns:a16="http://schemas.microsoft.com/office/drawing/2014/main" id="{A5542C0F-9855-4DEA-9330-C0860AF0A0E8}"/>
              </a:ext>
            </a:extLst>
          </p:cNvPr>
          <p:cNvSpPr/>
          <p:nvPr/>
        </p:nvSpPr>
        <p:spPr>
          <a:xfrm>
            <a:off x="4909845" y="597589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8" name="Rectangle 297">
            <a:extLst>
              <a:ext uri="{FF2B5EF4-FFF2-40B4-BE49-F238E27FC236}">
                <a16:creationId xmlns:a16="http://schemas.microsoft.com/office/drawing/2014/main" id="{FDEDA76C-CCAB-445C-A8F7-652F1AC7D34A}"/>
              </a:ext>
            </a:extLst>
          </p:cNvPr>
          <p:cNvSpPr/>
          <p:nvPr/>
        </p:nvSpPr>
        <p:spPr>
          <a:xfrm>
            <a:off x="5039283" y="597589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9" name="Rectangle 298">
            <a:extLst>
              <a:ext uri="{FF2B5EF4-FFF2-40B4-BE49-F238E27FC236}">
                <a16:creationId xmlns:a16="http://schemas.microsoft.com/office/drawing/2014/main" id="{9F3F929B-4775-4FF1-8D59-FC04DE0710B1}"/>
              </a:ext>
            </a:extLst>
          </p:cNvPr>
          <p:cNvSpPr/>
          <p:nvPr/>
        </p:nvSpPr>
        <p:spPr>
          <a:xfrm>
            <a:off x="4909845" y="6025663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0" name="Rectangle 299">
            <a:extLst>
              <a:ext uri="{FF2B5EF4-FFF2-40B4-BE49-F238E27FC236}">
                <a16:creationId xmlns:a16="http://schemas.microsoft.com/office/drawing/2014/main" id="{EDD1B274-CE88-4706-8232-B88337BF8193}"/>
              </a:ext>
            </a:extLst>
          </p:cNvPr>
          <p:cNvSpPr/>
          <p:nvPr/>
        </p:nvSpPr>
        <p:spPr>
          <a:xfrm>
            <a:off x="5039283" y="6025661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1" name="Rectangle 300">
            <a:extLst>
              <a:ext uri="{FF2B5EF4-FFF2-40B4-BE49-F238E27FC236}">
                <a16:creationId xmlns:a16="http://schemas.microsoft.com/office/drawing/2014/main" id="{3B6931E6-BE61-42A1-AD27-10B216CAD4BC}"/>
              </a:ext>
            </a:extLst>
          </p:cNvPr>
          <p:cNvSpPr/>
          <p:nvPr/>
        </p:nvSpPr>
        <p:spPr>
          <a:xfrm>
            <a:off x="4909845" y="6079242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2" name="Rectangle 301">
            <a:extLst>
              <a:ext uri="{FF2B5EF4-FFF2-40B4-BE49-F238E27FC236}">
                <a16:creationId xmlns:a16="http://schemas.microsoft.com/office/drawing/2014/main" id="{2EBB0BA1-5BDD-490D-ACF5-FBA1F77FE800}"/>
              </a:ext>
            </a:extLst>
          </p:cNvPr>
          <p:cNvSpPr/>
          <p:nvPr/>
        </p:nvSpPr>
        <p:spPr>
          <a:xfrm>
            <a:off x="5039283" y="6079240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3" name="Rectangle 302">
            <a:extLst>
              <a:ext uri="{FF2B5EF4-FFF2-40B4-BE49-F238E27FC236}">
                <a16:creationId xmlns:a16="http://schemas.microsoft.com/office/drawing/2014/main" id="{CB38F89C-A5FD-46D7-BB9E-DD66EB4B7D9F}"/>
              </a:ext>
            </a:extLst>
          </p:cNvPr>
          <p:cNvSpPr/>
          <p:nvPr/>
        </p:nvSpPr>
        <p:spPr>
          <a:xfrm>
            <a:off x="4909845" y="612829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4" name="Rectangle 303">
            <a:extLst>
              <a:ext uri="{FF2B5EF4-FFF2-40B4-BE49-F238E27FC236}">
                <a16:creationId xmlns:a16="http://schemas.microsoft.com/office/drawing/2014/main" id="{AFC21E73-5DB4-4709-B63E-26A1091EBD6E}"/>
              </a:ext>
            </a:extLst>
          </p:cNvPr>
          <p:cNvSpPr/>
          <p:nvPr/>
        </p:nvSpPr>
        <p:spPr>
          <a:xfrm>
            <a:off x="5039283" y="612829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5" name="Rectangle 304">
            <a:extLst>
              <a:ext uri="{FF2B5EF4-FFF2-40B4-BE49-F238E27FC236}">
                <a16:creationId xmlns:a16="http://schemas.microsoft.com/office/drawing/2014/main" id="{BA26437E-C211-4056-8C0E-19C0C133BBE6}"/>
              </a:ext>
            </a:extLst>
          </p:cNvPr>
          <p:cNvSpPr/>
          <p:nvPr/>
        </p:nvSpPr>
        <p:spPr>
          <a:xfrm>
            <a:off x="4641698" y="593384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6" name="Rectangle 305">
            <a:extLst>
              <a:ext uri="{FF2B5EF4-FFF2-40B4-BE49-F238E27FC236}">
                <a16:creationId xmlns:a16="http://schemas.microsoft.com/office/drawing/2014/main" id="{1B686B3A-D361-4B56-B44D-A92C16CA7A30}"/>
              </a:ext>
            </a:extLst>
          </p:cNvPr>
          <p:cNvSpPr/>
          <p:nvPr/>
        </p:nvSpPr>
        <p:spPr>
          <a:xfrm>
            <a:off x="4771136" y="593383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7" name="Rectangle 306">
            <a:extLst>
              <a:ext uri="{FF2B5EF4-FFF2-40B4-BE49-F238E27FC236}">
                <a16:creationId xmlns:a16="http://schemas.microsoft.com/office/drawing/2014/main" id="{83C8C387-EC33-4734-B9F6-43BC279323FE}"/>
              </a:ext>
            </a:extLst>
          </p:cNvPr>
          <p:cNvSpPr/>
          <p:nvPr/>
        </p:nvSpPr>
        <p:spPr>
          <a:xfrm>
            <a:off x="4641698" y="5981539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8" name="Rectangle 307">
            <a:extLst>
              <a:ext uri="{FF2B5EF4-FFF2-40B4-BE49-F238E27FC236}">
                <a16:creationId xmlns:a16="http://schemas.microsoft.com/office/drawing/2014/main" id="{2D8869D7-B5E3-4753-A8EF-C2D245B472CF}"/>
              </a:ext>
            </a:extLst>
          </p:cNvPr>
          <p:cNvSpPr/>
          <p:nvPr/>
        </p:nvSpPr>
        <p:spPr>
          <a:xfrm>
            <a:off x="4771136" y="5981537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9" name="Rectangle 308">
            <a:extLst>
              <a:ext uri="{FF2B5EF4-FFF2-40B4-BE49-F238E27FC236}">
                <a16:creationId xmlns:a16="http://schemas.microsoft.com/office/drawing/2014/main" id="{5AEFAB73-061C-4D78-A15E-5D1F23DA26F5}"/>
              </a:ext>
            </a:extLst>
          </p:cNvPr>
          <p:cNvSpPr/>
          <p:nvPr/>
        </p:nvSpPr>
        <p:spPr>
          <a:xfrm>
            <a:off x="4641698" y="603130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0" name="Rectangle 309">
            <a:extLst>
              <a:ext uri="{FF2B5EF4-FFF2-40B4-BE49-F238E27FC236}">
                <a16:creationId xmlns:a16="http://schemas.microsoft.com/office/drawing/2014/main" id="{18DB112E-BCF1-49C4-A76F-E4AF8520489E}"/>
              </a:ext>
            </a:extLst>
          </p:cNvPr>
          <p:cNvSpPr/>
          <p:nvPr/>
        </p:nvSpPr>
        <p:spPr>
          <a:xfrm>
            <a:off x="4771136" y="603130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1" name="Rectangle 310">
            <a:extLst>
              <a:ext uri="{FF2B5EF4-FFF2-40B4-BE49-F238E27FC236}">
                <a16:creationId xmlns:a16="http://schemas.microsoft.com/office/drawing/2014/main" id="{F0CF3E0A-E5D5-4B9E-B5F2-D8F99EC5547D}"/>
              </a:ext>
            </a:extLst>
          </p:cNvPr>
          <p:cNvSpPr/>
          <p:nvPr/>
        </p:nvSpPr>
        <p:spPr>
          <a:xfrm>
            <a:off x="4641698" y="6084885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id="{FB05743B-7CD6-47AA-8049-C2E7D453FCDB}"/>
              </a:ext>
            </a:extLst>
          </p:cNvPr>
          <p:cNvSpPr/>
          <p:nvPr/>
        </p:nvSpPr>
        <p:spPr>
          <a:xfrm>
            <a:off x="4771136" y="6084883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A6415B3D-99BD-4191-A00A-3160A121BE7A}"/>
              </a:ext>
            </a:extLst>
          </p:cNvPr>
          <p:cNvSpPr/>
          <p:nvPr/>
        </p:nvSpPr>
        <p:spPr>
          <a:xfrm>
            <a:off x="4641698" y="6133939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4" name="Rectangle 313">
            <a:extLst>
              <a:ext uri="{FF2B5EF4-FFF2-40B4-BE49-F238E27FC236}">
                <a16:creationId xmlns:a16="http://schemas.microsoft.com/office/drawing/2014/main" id="{2595BDAD-604D-406E-BBD7-10B83A7F4901}"/>
              </a:ext>
            </a:extLst>
          </p:cNvPr>
          <p:cNvSpPr/>
          <p:nvPr/>
        </p:nvSpPr>
        <p:spPr>
          <a:xfrm>
            <a:off x="4771136" y="6133937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5" name="Rectangle 314">
            <a:extLst>
              <a:ext uri="{FF2B5EF4-FFF2-40B4-BE49-F238E27FC236}">
                <a16:creationId xmlns:a16="http://schemas.microsoft.com/office/drawing/2014/main" id="{12735012-7E8C-4EEB-B06E-3ACC023EFB3A}"/>
              </a:ext>
            </a:extLst>
          </p:cNvPr>
          <p:cNvSpPr/>
          <p:nvPr/>
        </p:nvSpPr>
        <p:spPr>
          <a:xfrm>
            <a:off x="4372121" y="5933843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6" name="Rectangle 315">
            <a:extLst>
              <a:ext uri="{FF2B5EF4-FFF2-40B4-BE49-F238E27FC236}">
                <a16:creationId xmlns:a16="http://schemas.microsoft.com/office/drawing/2014/main" id="{A2BDBE97-D4D0-4EA0-9471-50542C40AD32}"/>
              </a:ext>
            </a:extLst>
          </p:cNvPr>
          <p:cNvSpPr/>
          <p:nvPr/>
        </p:nvSpPr>
        <p:spPr>
          <a:xfrm>
            <a:off x="4501559" y="5933841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7" name="Rectangle 316">
            <a:extLst>
              <a:ext uri="{FF2B5EF4-FFF2-40B4-BE49-F238E27FC236}">
                <a16:creationId xmlns:a16="http://schemas.microsoft.com/office/drawing/2014/main" id="{ED5AF79A-9C91-4BC2-98D9-0078F41A9E1F}"/>
              </a:ext>
            </a:extLst>
          </p:cNvPr>
          <p:cNvSpPr/>
          <p:nvPr/>
        </p:nvSpPr>
        <p:spPr>
          <a:xfrm>
            <a:off x="4372121" y="598154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8" name="Rectangle 317">
            <a:extLst>
              <a:ext uri="{FF2B5EF4-FFF2-40B4-BE49-F238E27FC236}">
                <a16:creationId xmlns:a16="http://schemas.microsoft.com/office/drawing/2014/main" id="{411FBBDE-3D47-4C58-B044-0754618AFAEF}"/>
              </a:ext>
            </a:extLst>
          </p:cNvPr>
          <p:cNvSpPr/>
          <p:nvPr/>
        </p:nvSpPr>
        <p:spPr>
          <a:xfrm>
            <a:off x="4501559" y="598153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9" name="Rectangle 318">
            <a:extLst>
              <a:ext uri="{FF2B5EF4-FFF2-40B4-BE49-F238E27FC236}">
                <a16:creationId xmlns:a16="http://schemas.microsoft.com/office/drawing/2014/main" id="{EB19529B-D96A-4BE0-9A61-47AE73FD5D64}"/>
              </a:ext>
            </a:extLst>
          </p:cNvPr>
          <p:cNvSpPr/>
          <p:nvPr/>
        </p:nvSpPr>
        <p:spPr>
          <a:xfrm>
            <a:off x="4372121" y="6031308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0" name="Rectangle 319">
            <a:extLst>
              <a:ext uri="{FF2B5EF4-FFF2-40B4-BE49-F238E27FC236}">
                <a16:creationId xmlns:a16="http://schemas.microsoft.com/office/drawing/2014/main" id="{AA6A1D31-4944-4036-AF1B-591294E530FC}"/>
              </a:ext>
            </a:extLst>
          </p:cNvPr>
          <p:cNvSpPr/>
          <p:nvPr/>
        </p:nvSpPr>
        <p:spPr>
          <a:xfrm>
            <a:off x="4501559" y="6031306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1" name="Rectangle 320">
            <a:extLst>
              <a:ext uri="{FF2B5EF4-FFF2-40B4-BE49-F238E27FC236}">
                <a16:creationId xmlns:a16="http://schemas.microsoft.com/office/drawing/2014/main" id="{24952F40-8AC9-40D2-8794-6F8B267A9371}"/>
              </a:ext>
            </a:extLst>
          </p:cNvPr>
          <p:cNvSpPr/>
          <p:nvPr/>
        </p:nvSpPr>
        <p:spPr>
          <a:xfrm>
            <a:off x="4372121" y="6084887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2" name="Rectangle 321">
            <a:extLst>
              <a:ext uri="{FF2B5EF4-FFF2-40B4-BE49-F238E27FC236}">
                <a16:creationId xmlns:a16="http://schemas.microsoft.com/office/drawing/2014/main" id="{0A69ABC4-49E2-46E3-8A98-B9A8F9FE0482}"/>
              </a:ext>
            </a:extLst>
          </p:cNvPr>
          <p:cNvSpPr/>
          <p:nvPr/>
        </p:nvSpPr>
        <p:spPr>
          <a:xfrm>
            <a:off x="4501559" y="6084885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3" name="Rectangle 322">
            <a:extLst>
              <a:ext uri="{FF2B5EF4-FFF2-40B4-BE49-F238E27FC236}">
                <a16:creationId xmlns:a16="http://schemas.microsoft.com/office/drawing/2014/main" id="{14C69213-72FC-4E6C-9FF4-4A1B05EC922B}"/>
              </a:ext>
            </a:extLst>
          </p:cNvPr>
          <p:cNvSpPr/>
          <p:nvPr/>
        </p:nvSpPr>
        <p:spPr>
          <a:xfrm>
            <a:off x="4372121" y="613394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4" name="Rectangle 323">
            <a:extLst>
              <a:ext uri="{FF2B5EF4-FFF2-40B4-BE49-F238E27FC236}">
                <a16:creationId xmlns:a16="http://schemas.microsoft.com/office/drawing/2014/main" id="{94AC73BE-399C-4A0B-A6DC-7B0D79FCF1DA}"/>
              </a:ext>
            </a:extLst>
          </p:cNvPr>
          <p:cNvSpPr/>
          <p:nvPr/>
        </p:nvSpPr>
        <p:spPr>
          <a:xfrm>
            <a:off x="4501559" y="613393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5" name="Rectangle 324">
            <a:extLst>
              <a:ext uri="{FF2B5EF4-FFF2-40B4-BE49-F238E27FC236}">
                <a16:creationId xmlns:a16="http://schemas.microsoft.com/office/drawing/2014/main" id="{29E80E19-3C93-494B-BE86-00D2777B503E}"/>
              </a:ext>
            </a:extLst>
          </p:cNvPr>
          <p:cNvSpPr/>
          <p:nvPr/>
        </p:nvSpPr>
        <p:spPr>
          <a:xfrm>
            <a:off x="4910764" y="6182488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6" name="Rectangle 325">
            <a:extLst>
              <a:ext uri="{FF2B5EF4-FFF2-40B4-BE49-F238E27FC236}">
                <a16:creationId xmlns:a16="http://schemas.microsoft.com/office/drawing/2014/main" id="{2915CC1F-B801-4CC6-A75E-071DD899C774}"/>
              </a:ext>
            </a:extLst>
          </p:cNvPr>
          <p:cNvSpPr/>
          <p:nvPr/>
        </p:nvSpPr>
        <p:spPr>
          <a:xfrm>
            <a:off x="5040202" y="6182486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7" name="Rectangle 326">
            <a:extLst>
              <a:ext uri="{FF2B5EF4-FFF2-40B4-BE49-F238E27FC236}">
                <a16:creationId xmlns:a16="http://schemas.microsoft.com/office/drawing/2014/main" id="{B74E9B8B-43E3-4C1B-AE2D-6F8E997DD13D}"/>
              </a:ext>
            </a:extLst>
          </p:cNvPr>
          <p:cNvSpPr/>
          <p:nvPr/>
        </p:nvSpPr>
        <p:spPr>
          <a:xfrm>
            <a:off x="4910764" y="623018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8" name="Rectangle 327">
            <a:extLst>
              <a:ext uri="{FF2B5EF4-FFF2-40B4-BE49-F238E27FC236}">
                <a16:creationId xmlns:a16="http://schemas.microsoft.com/office/drawing/2014/main" id="{D13B712C-74AC-4A6D-A111-577CC48E1A5C}"/>
              </a:ext>
            </a:extLst>
          </p:cNvPr>
          <p:cNvSpPr/>
          <p:nvPr/>
        </p:nvSpPr>
        <p:spPr>
          <a:xfrm>
            <a:off x="5040202" y="623018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9" name="Rectangle 328">
            <a:extLst>
              <a:ext uri="{FF2B5EF4-FFF2-40B4-BE49-F238E27FC236}">
                <a16:creationId xmlns:a16="http://schemas.microsoft.com/office/drawing/2014/main" id="{3A5E7B7D-FEFA-4A30-9F06-D6F00F18B6F5}"/>
              </a:ext>
            </a:extLst>
          </p:cNvPr>
          <p:cNvSpPr/>
          <p:nvPr/>
        </p:nvSpPr>
        <p:spPr>
          <a:xfrm>
            <a:off x="4910764" y="6279953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0" name="Rectangle 329">
            <a:extLst>
              <a:ext uri="{FF2B5EF4-FFF2-40B4-BE49-F238E27FC236}">
                <a16:creationId xmlns:a16="http://schemas.microsoft.com/office/drawing/2014/main" id="{94510A45-CADD-4155-8D1F-792C0C595026}"/>
              </a:ext>
            </a:extLst>
          </p:cNvPr>
          <p:cNvSpPr/>
          <p:nvPr/>
        </p:nvSpPr>
        <p:spPr>
          <a:xfrm>
            <a:off x="5040202" y="6279951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1" name="Rectangle 330">
            <a:extLst>
              <a:ext uri="{FF2B5EF4-FFF2-40B4-BE49-F238E27FC236}">
                <a16:creationId xmlns:a16="http://schemas.microsoft.com/office/drawing/2014/main" id="{D3933845-A60B-4A0A-AE01-5943BFCA5C68}"/>
              </a:ext>
            </a:extLst>
          </p:cNvPr>
          <p:cNvSpPr/>
          <p:nvPr/>
        </p:nvSpPr>
        <p:spPr>
          <a:xfrm>
            <a:off x="4910764" y="6333532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2" name="Rectangle 331">
            <a:extLst>
              <a:ext uri="{FF2B5EF4-FFF2-40B4-BE49-F238E27FC236}">
                <a16:creationId xmlns:a16="http://schemas.microsoft.com/office/drawing/2014/main" id="{65EB120B-FFB3-47EC-B9A2-CC02E5F8D2D7}"/>
              </a:ext>
            </a:extLst>
          </p:cNvPr>
          <p:cNvSpPr/>
          <p:nvPr/>
        </p:nvSpPr>
        <p:spPr>
          <a:xfrm>
            <a:off x="5040202" y="6333530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3" name="Rectangle 332">
            <a:extLst>
              <a:ext uri="{FF2B5EF4-FFF2-40B4-BE49-F238E27FC236}">
                <a16:creationId xmlns:a16="http://schemas.microsoft.com/office/drawing/2014/main" id="{DEA6E644-C783-43CD-AC1F-E9945A052992}"/>
              </a:ext>
            </a:extLst>
          </p:cNvPr>
          <p:cNvSpPr/>
          <p:nvPr/>
        </p:nvSpPr>
        <p:spPr>
          <a:xfrm>
            <a:off x="4910764" y="638258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4" name="Rectangle 333">
            <a:extLst>
              <a:ext uri="{FF2B5EF4-FFF2-40B4-BE49-F238E27FC236}">
                <a16:creationId xmlns:a16="http://schemas.microsoft.com/office/drawing/2014/main" id="{332E240C-1567-4EF3-B508-D378081F87BF}"/>
              </a:ext>
            </a:extLst>
          </p:cNvPr>
          <p:cNvSpPr/>
          <p:nvPr/>
        </p:nvSpPr>
        <p:spPr>
          <a:xfrm>
            <a:off x="5040202" y="638258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5" name="Rectangle 334">
            <a:extLst>
              <a:ext uri="{FF2B5EF4-FFF2-40B4-BE49-F238E27FC236}">
                <a16:creationId xmlns:a16="http://schemas.microsoft.com/office/drawing/2014/main" id="{9828CAA0-1B2B-4A0F-ACF3-FF1ED657E057}"/>
              </a:ext>
            </a:extLst>
          </p:cNvPr>
          <p:cNvSpPr/>
          <p:nvPr/>
        </p:nvSpPr>
        <p:spPr>
          <a:xfrm>
            <a:off x="4642617" y="618813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6" name="Rectangle 335">
            <a:extLst>
              <a:ext uri="{FF2B5EF4-FFF2-40B4-BE49-F238E27FC236}">
                <a16:creationId xmlns:a16="http://schemas.microsoft.com/office/drawing/2014/main" id="{0E2EB3AA-7676-4735-9264-A5F3021CAD8B}"/>
              </a:ext>
            </a:extLst>
          </p:cNvPr>
          <p:cNvSpPr/>
          <p:nvPr/>
        </p:nvSpPr>
        <p:spPr>
          <a:xfrm>
            <a:off x="4772055" y="618812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7" name="Rectangle 336">
            <a:extLst>
              <a:ext uri="{FF2B5EF4-FFF2-40B4-BE49-F238E27FC236}">
                <a16:creationId xmlns:a16="http://schemas.microsoft.com/office/drawing/2014/main" id="{B2E4A2CC-588E-4448-85B0-E76D1175A1FB}"/>
              </a:ext>
            </a:extLst>
          </p:cNvPr>
          <p:cNvSpPr/>
          <p:nvPr/>
        </p:nvSpPr>
        <p:spPr>
          <a:xfrm>
            <a:off x="4642617" y="6235829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8" name="Rectangle 337">
            <a:extLst>
              <a:ext uri="{FF2B5EF4-FFF2-40B4-BE49-F238E27FC236}">
                <a16:creationId xmlns:a16="http://schemas.microsoft.com/office/drawing/2014/main" id="{FB71FE66-3943-443E-B691-F32E08E25B3B}"/>
              </a:ext>
            </a:extLst>
          </p:cNvPr>
          <p:cNvSpPr/>
          <p:nvPr/>
        </p:nvSpPr>
        <p:spPr>
          <a:xfrm>
            <a:off x="4772055" y="6235827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9" name="Rectangle 338">
            <a:extLst>
              <a:ext uri="{FF2B5EF4-FFF2-40B4-BE49-F238E27FC236}">
                <a16:creationId xmlns:a16="http://schemas.microsoft.com/office/drawing/2014/main" id="{D2B3BE6D-B9BA-4726-9DF5-7A8547F60635}"/>
              </a:ext>
            </a:extLst>
          </p:cNvPr>
          <p:cNvSpPr/>
          <p:nvPr/>
        </p:nvSpPr>
        <p:spPr>
          <a:xfrm>
            <a:off x="4642617" y="628559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0" name="Rectangle 339">
            <a:extLst>
              <a:ext uri="{FF2B5EF4-FFF2-40B4-BE49-F238E27FC236}">
                <a16:creationId xmlns:a16="http://schemas.microsoft.com/office/drawing/2014/main" id="{74DC599B-BBCE-400E-9967-6463073F10DA}"/>
              </a:ext>
            </a:extLst>
          </p:cNvPr>
          <p:cNvSpPr/>
          <p:nvPr/>
        </p:nvSpPr>
        <p:spPr>
          <a:xfrm>
            <a:off x="4772055" y="628559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1" name="Rectangle 340">
            <a:extLst>
              <a:ext uri="{FF2B5EF4-FFF2-40B4-BE49-F238E27FC236}">
                <a16:creationId xmlns:a16="http://schemas.microsoft.com/office/drawing/2014/main" id="{19C93AC1-855D-4D9F-A9AC-81FED0202965}"/>
              </a:ext>
            </a:extLst>
          </p:cNvPr>
          <p:cNvSpPr/>
          <p:nvPr/>
        </p:nvSpPr>
        <p:spPr>
          <a:xfrm>
            <a:off x="4642617" y="6339175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2" name="Rectangle 341">
            <a:extLst>
              <a:ext uri="{FF2B5EF4-FFF2-40B4-BE49-F238E27FC236}">
                <a16:creationId xmlns:a16="http://schemas.microsoft.com/office/drawing/2014/main" id="{FCE5E7FB-63B7-4393-B23D-6E6EBF6CEBCA}"/>
              </a:ext>
            </a:extLst>
          </p:cNvPr>
          <p:cNvSpPr/>
          <p:nvPr/>
        </p:nvSpPr>
        <p:spPr>
          <a:xfrm>
            <a:off x="4772055" y="6339173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3" name="Rectangle 342">
            <a:extLst>
              <a:ext uri="{FF2B5EF4-FFF2-40B4-BE49-F238E27FC236}">
                <a16:creationId xmlns:a16="http://schemas.microsoft.com/office/drawing/2014/main" id="{CC25124B-1188-4D0A-9B85-32707B7720EA}"/>
              </a:ext>
            </a:extLst>
          </p:cNvPr>
          <p:cNvSpPr/>
          <p:nvPr/>
        </p:nvSpPr>
        <p:spPr>
          <a:xfrm>
            <a:off x="4642617" y="6388229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4" name="Rectangle 343">
            <a:extLst>
              <a:ext uri="{FF2B5EF4-FFF2-40B4-BE49-F238E27FC236}">
                <a16:creationId xmlns:a16="http://schemas.microsoft.com/office/drawing/2014/main" id="{A5A60C54-223B-4A80-B76B-7E4DEFAB6FA4}"/>
              </a:ext>
            </a:extLst>
          </p:cNvPr>
          <p:cNvSpPr/>
          <p:nvPr/>
        </p:nvSpPr>
        <p:spPr>
          <a:xfrm>
            <a:off x="4772055" y="6388227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5" name="Rectangle 344">
            <a:extLst>
              <a:ext uri="{FF2B5EF4-FFF2-40B4-BE49-F238E27FC236}">
                <a16:creationId xmlns:a16="http://schemas.microsoft.com/office/drawing/2014/main" id="{D3482404-5D9D-4094-8057-8D043FBF9F7A}"/>
              </a:ext>
            </a:extLst>
          </p:cNvPr>
          <p:cNvSpPr/>
          <p:nvPr/>
        </p:nvSpPr>
        <p:spPr>
          <a:xfrm>
            <a:off x="4373040" y="6188133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6" name="Rectangle 345">
            <a:extLst>
              <a:ext uri="{FF2B5EF4-FFF2-40B4-BE49-F238E27FC236}">
                <a16:creationId xmlns:a16="http://schemas.microsoft.com/office/drawing/2014/main" id="{1A391FE4-3318-4395-BD65-59ACC760192B}"/>
              </a:ext>
            </a:extLst>
          </p:cNvPr>
          <p:cNvSpPr/>
          <p:nvPr/>
        </p:nvSpPr>
        <p:spPr>
          <a:xfrm>
            <a:off x="4502478" y="6188131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7" name="Rectangle 346">
            <a:extLst>
              <a:ext uri="{FF2B5EF4-FFF2-40B4-BE49-F238E27FC236}">
                <a16:creationId xmlns:a16="http://schemas.microsoft.com/office/drawing/2014/main" id="{D82E4C2F-75B7-4BD1-BD35-F5FD0EF7EEC2}"/>
              </a:ext>
            </a:extLst>
          </p:cNvPr>
          <p:cNvSpPr/>
          <p:nvPr/>
        </p:nvSpPr>
        <p:spPr>
          <a:xfrm>
            <a:off x="4373040" y="623583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8" name="Rectangle 347">
            <a:extLst>
              <a:ext uri="{FF2B5EF4-FFF2-40B4-BE49-F238E27FC236}">
                <a16:creationId xmlns:a16="http://schemas.microsoft.com/office/drawing/2014/main" id="{DC3D5143-B427-44C1-852D-28BBF2F092AC}"/>
              </a:ext>
            </a:extLst>
          </p:cNvPr>
          <p:cNvSpPr/>
          <p:nvPr/>
        </p:nvSpPr>
        <p:spPr>
          <a:xfrm>
            <a:off x="4502478" y="623582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9" name="Rectangle 348">
            <a:extLst>
              <a:ext uri="{FF2B5EF4-FFF2-40B4-BE49-F238E27FC236}">
                <a16:creationId xmlns:a16="http://schemas.microsoft.com/office/drawing/2014/main" id="{3AFD4167-FC93-4AC3-A753-2F6AF8B530F5}"/>
              </a:ext>
            </a:extLst>
          </p:cNvPr>
          <p:cNvSpPr/>
          <p:nvPr/>
        </p:nvSpPr>
        <p:spPr>
          <a:xfrm>
            <a:off x="4373040" y="6285598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0" name="Rectangle 349">
            <a:extLst>
              <a:ext uri="{FF2B5EF4-FFF2-40B4-BE49-F238E27FC236}">
                <a16:creationId xmlns:a16="http://schemas.microsoft.com/office/drawing/2014/main" id="{6DA00A6A-6F50-4185-B422-A540940CBAEF}"/>
              </a:ext>
            </a:extLst>
          </p:cNvPr>
          <p:cNvSpPr/>
          <p:nvPr/>
        </p:nvSpPr>
        <p:spPr>
          <a:xfrm>
            <a:off x="4502478" y="6285596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1" name="Rectangle 350">
            <a:extLst>
              <a:ext uri="{FF2B5EF4-FFF2-40B4-BE49-F238E27FC236}">
                <a16:creationId xmlns:a16="http://schemas.microsoft.com/office/drawing/2014/main" id="{B292E5DD-4929-4E74-A919-7AA7EBE62837}"/>
              </a:ext>
            </a:extLst>
          </p:cNvPr>
          <p:cNvSpPr/>
          <p:nvPr/>
        </p:nvSpPr>
        <p:spPr>
          <a:xfrm>
            <a:off x="4373040" y="6339177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2" name="Rectangle 351">
            <a:extLst>
              <a:ext uri="{FF2B5EF4-FFF2-40B4-BE49-F238E27FC236}">
                <a16:creationId xmlns:a16="http://schemas.microsoft.com/office/drawing/2014/main" id="{210E2510-24A7-438C-B6D6-1179CCDBD456}"/>
              </a:ext>
            </a:extLst>
          </p:cNvPr>
          <p:cNvSpPr/>
          <p:nvPr/>
        </p:nvSpPr>
        <p:spPr>
          <a:xfrm>
            <a:off x="4502478" y="6339175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3" name="Rectangle 352">
            <a:extLst>
              <a:ext uri="{FF2B5EF4-FFF2-40B4-BE49-F238E27FC236}">
                <a16:creationId xmlns:a16="http://schemas.microsoft.com/office/drawing/2014/main" id="{991C7EF2-3549-403D-8884-3F1074A2D92B}"/>
              </a:ext>
            </a:extLst>
          </p:cNvPr>
          <p:cNvSpPr/>
          <p:nvPr/>
        </p:nvSpPr>
        <p:spPr>
          <a:xfrm>
            <a:off x="4373040" y="638823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4" name="Rectangle 353">
            <a:extLst>
              <a:ext uri="{FF2B5EF4-FFF2-40B4-BE49-F238E27FC236}">
                <a16:creationId xmlns:a16="http://schemas.microsoft.com/office/drawing/2014/main" id="{1794E16B-0859-43EA-83FD-487CEBC5A096}"/>
              </a:ext>
            </a:extLst>
          </p:cNvPr>
          <p:cNvSpPr/>
          <p:nvPr/>
        </p:nvSpPr>
        <p:spPr>
          <a:xfrm>
            <a:off x="4502478" y="638822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55" name="Picture 4" descr="Baby, Lion, Sitting, Mane, Animal, Cute, Cartoon, Gold">
            <a:extLst>
              <a:ext uri="{FF2B5EF4-FFF2-40B4-BE49-F238E27FC236}">
                <a16:creationId xmlns:a16="http://schemas.microsoft.com/office/drawing/2014/main" id="{28A9AE53-066D-416A-ABA7-11640D88D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667" y="3647176"/>
            <a:ext cx="1966629" cy="321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582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6450104" y="1101013"/>
            <a:ext cx="3626378" cy="2746546"/>
          </a:xfrm>
          <a:prstGeom prst="wedgeEllipseCallout">
            <a:avLst>
              <a:gd name="adj1" fmla="val 64710"/>
              <a:gd name="adj2" fmla="val 1282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0.312 is </a:t>
            </a:r>
            <a:r>
              <a:rPr lang="en-GB" sz="3200" b="1" dirty="0">
                <a:solidFill>
                  <a:srgbClr val="002060"/>
                </a:solidFill>
              </a:rPr>
              <a:t>equivalent to </a:t>
            </a:r>
            <a:endParaRPr lang="en-GB" sz="3200" dirty="0">
              <a:solidFill>
                <a:srgbClr val="002060"/>
              </a:solidFill>
            </a:endParaRPr>
          </a:p>
          <a:p>
            <a:pPr algn="ctr"/>
            <a:r>
              <a:rPr lang="en-GB" sz="3200" dirty="0">
                <a:solidFill>
                  <a:srgbClr val="002060"/>
                </a:solidFill>
              </a:rPr>
              <a:t>312 </a:t>
            </a:r>
            <a:r>
              <a:rPr lang="en-GB" sz="3200" b="1" dirty="0">
                <a:solidFill>
                  <a:srgbClr val="002060"/>
                </a:solidFill>
              </a:rPr>
              <a:t>thousandths!</a:t>
            </a:r>
            <a:endParaRPr lang="en-GB" sz="3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Teach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372C8A3-8D5E-4A70-8C9A-29F10251D723}"/>
              </a:ext>
            </a:extLst>
          </p:cNvPr>
          <p:cNvSpPr/>
          <p:nvPr/>
        </p:nvSpPr>
        <p:spPr>
          <a:xfrm>
            <a:off x="1075400" y="3903214"/>
            <a:ext cx="274734" cy="253672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6F20CE-1A23-4527-9D81-FACB2614FEB0}"/>
              </a:ext>
            </a:extLst>
          </p:cNvPr>
          <p:cNvSpPr/>
          <p:nvPr/>
        </p:nvSpPr>
        <p:spPr>
          <a:xfrm>
            <a:off x="1344330" y="3903214"/>
            <a:ext cx="274734" cy="253672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3C805F-40C6-4BAA-A6BB-336CC461A92F}"/>
              </a:ext>
            </a:extLst>
          </p:cNvPr>
          <p:cNvSpPr/>
          <p:nvPr/>
        </p:nvSpPr>
        <p:spPr>
          <a:xfrm>
            <a:off x="1613260" y="3903214"/>
            <a:ext cx="274734" cy="253672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9F4C11-D729-449B-B31E-1A422F486D8B}"/>
              </a:ext>
            </a:extLst>
          </p:cNvPr>
          <p:cNvSpPr/>
          <p:nvPr/>
        </p:nvSpPr>
        <p:spPr>
          <a:xfrm>
            <a:off x="1882190" y="3903214"/>
            <a:ext cx="274734" cy="2536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67AAB8-DFE2-4150-B4AC-FE9F1608DC3E}"/>
              </a:ext>
            </a:extLst>
          </p:cNvPr>
          <p:cNvSpPr/>
          <p:nvPr/>
        </p:nvSpPr>
        <p:spPr>
          <a:xfrm>
            <a:off x="2151120" y="3903214"/>
            <a:ext cx="274734" cy="2536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669F540-DCE8-4E93-80C3-70C33509D34B}"/>
              </a:ext>
            </a:extLst>
          </p:cNvPr>
          <p:cNvSpPr/>
          <p:nvPr/>
        </p:nvSpPr>
        <p:spPr>
          <a:xfrm>
            <a:off x="2420050" y="3903214"/>
            <a:ext cx="274734" cy="2536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F707DF-1A2F-4A89-B649-EC415391F7C3}"/>
              </a:ext>
            </a:extLst>
          </p:cNvPr>
          <p:cNvSpPr/>
          <p:nvPr/>
        </p:nvSpPr>
        <p:spPr>
          <a:xfrm>
            <a:off x="2688980" y="3903214"/>
            <a:ext cx="274734" cy="2536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BCF7F8-2195-47EC-AE25-DD75043B9518}"/>
              </a:ext>
            </a:extLst>
          </p:cNvPr>
          <p:cNvSpPr/>
          <p:nvPr/>
        </p:nvSpPr>
        <p:spPr>
          <a:xfrm>
            <a:off x="2957910" y="3903214"/>
            <a:ext cx="274734" cy="2536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E7C4FF-BE12-48AC-9059-61B96B40F700}"/>
              </a:ext>
            </a:extLst>
          </p:cNvPr>
          <p:cNvSpPr/>
          <p:nvPr/>
        </p:nvSpPr>
        <p:spPr>
          <a:xfrm>
            <a:off x="3226840" y="3903214"/>
            <a:ext cx="274734" cy="2536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357957-827B-4BBD-AB6A-3A531E6A1158}"/>
              </a:ext>
            </a:extLst>
          </p:cNvPr>
          <p:cNvSpPr/>
          <p:nvPr/>
        </p:nvSpPr>
        <p:spPr>
          <a:xfrm>
            <a:off x="3495770" y="3903214"/>
            <a:ext cx="274734" cy="2536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8387AAB-102A-422F-8767-C3E3CF6BE7DD}"/>
              </a:ext>
            </a:extLst>
          </p:cNvPr>
          <p:cNvSpPr/>
          <p:nvPr/>
        </p:nvSpPr>
        <p:spPr>
          <a:xfrm>
            <a:off x="1882190" y="3903207"/>
            <a:ext cx="268930" cy="24263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D796DAF5-F14C-4726-870C-8C6E74DC1DE8}"/>
              </a:ext>
            </a:extLst>
          </p:cNvPr>
          <p:cNvGraphicFramePr>
            <a:graphicFrameLocks noGrp="1"/>
          </p:cNvGraphicFramePr>
          <p:nvPr/>
        </p:nvGraphicFramePr>
        <p:xfrm>
          <a:off x="261258" y="1652692"/>
          <a:ext cx="6018244" cy="1849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4561">
                  <a:extLst>
                    <a:ext uri="{9D8B030D-6E8A-4147-A177-3AD203B41FA5}">
                      <a16:colId xmlns:a16="http://schemas.microsoft.com/office/drawing/2014/main" val="3874521155"/>
                    </a:ext>
                  </a:extLst>
                </a:gridCol>
                <a:gridCol w="1504561">
                  <a:extLst>
                    <a:ext uri="{9D8B030D-6E8A-4147-A177-3AD203B41FA5}">
                      <a16:colId xmlns:a16="http://schemas.microsoft.com/office/drawing/2014/main" val="3755596587"/>
                    </a:ext>
                  </a:extLst>
                </a:gridCol>
                <a:gridCol w="1504561">
                  <a:extLst>
                    <a:ext uri="{9D8B030D-6E8A-4147-A177-3AD203B41FA5}">
                      <a16:colId xmlns:a16="http://schemas.microsoft.com/office/drawing/2014/main" val="1923261149"/>
                    </a:ext>
                  </a:extLst>
                </a:gridCol>
                <a:gridCol w="1504561">
                  <a:extLst>
                    <a:ext uri="{9D8B030D-6E8A-4147-A177-3AD203B41FA5}">
                      <a16:colId xmlns:a16="http://schemas.microsoft.com/office/drawing/2014/main" val="4049051476"/>
                    </a:ext>
                  </a:extLst>
                </a:gridCol>
              </a:tblGrid>
              <a:tr h="92459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Thousandths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6740820"/>
                  </a:ext>
                </a:extLst>
              </a:tr>
              <a:tr h="924595"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5090444"/>
                  </a:ext>
                </a:extLst>
              </a:tr>
            </a:tbl>
          </a:graphicData>
        </a:graphic>
      </p:graphicFrame>
      <p:sp>
        <p:nvSpPr>
          <p:cNvPr id="27" name="Oval 26">
            <a:extLst>
              <a:ext uri="{FF2B5EF4-FFF2-40B4-BE49-F238E27FC236}">
                <a16:creationId xmlns:a16="http://schemas.microsoft.com/office/drawing/2014/main" id="{822A9707-73F6-4EDA-AD9C-A1563696401B}"/>
              </a:ext>
            </a:extLst>
          </p:cNvPr>
          <p:cNvSpPr/>
          <p:nvPr/>
        </p:nvSpPr>
        <p:spPr>
          <a:xfrm>
            <a:off x="1695061" y="2191132"/>
            <a:ext cx="167951" cy="15052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DFB7BA4-847D-4FC3-ACA8-C916CF794CAD}"/>
              </a:ext>
            </a:extLst>
          </p:cNvPr>
          <p:cNvSpPr/>
          <p:nvPr/>
        </p:nvSpPr>
        <p:spPr>
          <a:xfrm>
            <a:off x="1679509" y="3243105"/>
            <a:ext cx="167951" cy="15052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F02BE3C-E2FC-4DEB-8935-D2F32F16753F}"/>
              </a:ext>
            </a:extLst>
          </p:cNvPr>
          <p:cNvSpPr/>
          <p:nvPr/>
        </p:nvSpPr>
        <p:spPr>
          <a:xfrm>
            <a:off x="1889862" y="4145843"/>
            <a:ext cx="144728" cy="4769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EBCC88F-CD2D-435B-8ED6-F7CBE6F26C1F}"/>
              </a:ext>
            </a:extLst>
          </p:cNvPr>
          <p:cNvSpPr/>
          <p:nvPr/>
        </p:nvSpPr>
        <p:spPr>
          <a:xfrm>
            <a:off x="2019300" y="4145841"/>
            <a:ext cx="131820" cy="4769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60CB3D05-693F-4A06-993B-6034D64DB656}"/>
              </a:ext>
            </a:extLst>
          </p:cNvPr>
          <p:cNvGraphicFramePr>
            <a:graphicFrameLocks noGrp="1"/>
          </p:cNvGraphicFramePr>
          <p:nvPr/>
        </p:nvGraphicFramePr>
        <p:xfrm>
          <a:off x="4373040" y="3903207"/>
          <a:ext cx="2695510" cy="25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551">
                  <a:extLst>
                    <a:ext uri="{9D8B030D-6E8A-4147-A177-3AD203B41FA5}">
                      <a16:colId xmlns:a16="http://schemas.microsoft.com/office/drawing/2014/main" val="1059086523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156305103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73826307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18039567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548938974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448284810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38417229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45268932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521492597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4254133246"/>
                    </a:ext>
                  </a:extLst>
                </a:gridCol>
              </a:tblGrid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560112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183280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33007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50637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079796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181489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352446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276132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796190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689587"/>
                  </a:ext>
                </a:extLst>
              </a:tr>
            </a:tbl>
          </a:graphicData>
        </a:graphic>
      </p:graphicFrame>
      <p:sp>
        <p:nvSpPr>
          <p:cNvPr id="43" name="Rectangle 42">
            <a:extLst>
              <a:ext uri="{FF2B5EF4-FFF2-40B4-BE49-F238E27FC236}">
                <a16:creationId xmlns:a16="http://schemas.microsoft.com/office/drawing/2014/main" id="{4D8DA8ED-F428-409A-8C3D-4A04FDEC55AE}"/>
              </a:ext>
            </a:extLst>
          </p:cNvPr>
          <p:cNvSpPr/>
          <p:nvPr/>
        </p:nvSpPr>
        <p:spPr>
          <a:xfrm>
            <a:off x="5179566" y="4145845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0DDC1A5-1614-457F-876B-8873D11FD1E0}"/>
              </a:ext>
            </a:extLst>
          </p:cNvPr>
          <p:cNvSpPr/>
          <p:nvPr/>
        </p:nvSpPr>
        <p:spPr>
          <a:xfrm>
            <a:off x="5309004" y="4145843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FBF6D93-BFBA-40FE-911B-C24A78FE9887}"/>
              </a:ext>
            </a:extLst>
          </p:cNvPr>
          <p:cNvSpPr/>
          <p:nvPr/>
        </p:nvSpPr>
        <p:spPr>
          <a:xfrm>
            <a:off x="5179830" y="390321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C996CB2-0F77-4070-A744-906B61E240EF}"/>
              </a:ext>
            </a:extLst>
          </p:cNvPr>
          <p:cNvSpPr/>
          <p:nvPr/>
        </p:nvSpPr>
        <p:spPr>
          <a:xfrm>
            <a:off x="5309268" y="390321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5AA535D-FB73-402D-8B23-1679D00BFFF0}"/>
              </a:ext>
            </a:extLst>
          </p:cNvPr>
          <p:cNvSpPr/>
          <p:nvPr/>
        </p:nvSpPr>
        <p:spPr>
          <a:xfrm>
            <a:off x="5179830" y="3950914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6ECD834-7282-4ABA-8CB8-81084ED92119}"/>
              </a:ext>
            </a:extLst>
          </p:cNvPr>
          <p:cNvSpPr/>
          <p:nvPr/>
        </p:nvSpPr>
        <p:spPr>
          <a:xfrm>
            <a:off x="5309268" y="3950912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BF74059-22E9-45A8-BA9C-BA5971392471}"/>
              </a:ext>
            </a:extLst>
          </p:cNvPr>
          <p:cNvSpPr/>
          <p:nvPr/>
        </p:nvSpPr>
        <p:spPr>
          <a:xfrm>
            <a:off x="5179830" y="400068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54A25C6-3BF9-4E61-99E1-556718B2851B}"/>
              </a:ext>
            </a:extLst>
          </p:cNvPr>
          <p:cNvSpPr/>
          <p:nvPr/>
        </p:nvSpPr>
        <p:spPr>
          <a:xfrm>
            <a:off x="5309268" y="400067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CA7AD5F-55DF-4CC4-A51F-C3AB82E3C8B3}"/>
              </a:ext>
            </a:extLst>
          </p:cNvPr>
          <p:cNvSpPr/>
          <p:nvPr/>
        </p:nvSpPr>
        <p:spPr>
          <a:xfrm>
            <a:off x="5179830" y="4054260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A18308B-F5BE-49CD-B16A-7240CDCBBD3C}"/>
              </a:ext>
            </a:extLst>
          </p:cNvPr>
          <p:cNvSpPr/>
          <p:nvPr/>
        </p:nvSpPr>
        <p:spPr>
          <a:xfrm>
            <a:off x="5309268" y="4054258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06051E8-D6A6-4948-9FD7-DBBC83B866F5}"/>
              </a:ext>
            </a:extLst>
          </p:cNvPr>
          <p:cNvSpPr/>
          <p:nvPr/>
        </p:nvSpPr>
        <p:spPr>
          <a:xfrm>
            <a:off x="5179830" y="4103314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3C0CEFF-B7BE-4DDB-87A8-FCD76DFAAF54}"/>
              </a:ext>
            </a:extLst>
          </p:cNvPr>
          <p:cNvSpPr/>
          <p:nvPr/>
        </p:nvSpPr>
        <p:spPr>
          <a:xfrm>
            <a:off x="5309268" y="4103312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FF0BB48-E5F0-4518-B654-97BABE550BB2}"/>
              </a:ext>
            </a:extLst>
          </p:cNvPr>
          <p:cNvSpPr/>
          <p:nvPr/>
        </p:nvSpPr>
        <p:spPr>
          <a:xfrm>
            <a:off x="4911683" y="390321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82E4369-0F4F-4476-A6E6-0FFDB55139C1}"/>
              </a:ext>
            </a:extLst>
          </p:cNvPr>
          <p:cNvSpPr/>
          <p:nvPr/>
        </p:nvSpPr>
        <p:spPr>
          <a:xfrm>
            <a:off x="5041121" y="390321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914DFE0-0F45-4480-9B8B-732A6426C9C1}"/>
              </a:ext>
            </a:extLst>
          </p:cNvPr>
          <p:cNvSpPr/>
          <p:nvPr/>
        </p:nvSpPr>
        <p:spPr>
          <a:xfrm>
            <a:off x="4911683" y="3950914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FBEC648-E55A-4FBD-A797-5B6687ACEBF3}"/>
              </a:ext>
            </a:extLst>
          </p:cNvPr>
          <p:cNvSpPr/>
          <p:nvPr/>
        </p:nvSpPr>
        <p:spPr>
          <a:xfrm>
            <a:off x="5041121" y="3950912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8306818-1997-4D7E-8A1E-23777EA3988F}"/>
              </a:ext>
            </a:extLst>
          </p:cNvPr>
          <p:cNvSpPr/>
          <p:nvPr/>
        </p:nvSpPr>
        <p:spPr>
          <a:xfrm>
            <a:off x="4911683" y="400068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40983FA-A5D2-45C8-B164-1E3699BF9A5F}"/>
              </a:ext>
            </a:extLst>
          </p:cNvPr>
          <p:cNvSpPr/>
          <p:nvPr/>
        </p:nvSpPr>
        <p:spPr>
          <a:xfrm>
            <a:off x="5041121" y="400067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92B36A3-29EC-4741-9AEA-E856C3AE14AC}"/>
              </a:ext>
            </a:extLst>
          </p:cNvPr>
          <p:cNvSpPr/>
          <p:nvPr/>
        </p:nvSpPr>
        <p:spPr>
          <a:xfrm>
            <a:off x="4911683" y="4054260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119B487-539B-41E6-BEB7-C765FBF4B945}"/>
              </a:ext>
            </a:extLst>
          </p:cNvPr>
          <p:cNvSpPr/>
          <p:nvPr/>
        </p:nvSpPr>
        <p:spPr>
          <a:xfrm>
            <a:off x="5041121" y="4054258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D3A8619-BD5A-4CC1-81BB-00FFC3DE78EF}"/>
              </a:ext>
            </a:extLst>
          </p:cNvPr>
          <p:cNvSpPr/>
          <p:nvPr/>
        </p:nvSpPr>
        <p:spPr>
          <a:xfrm>
            <a:off x="4911683" y="4103314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11B3123-5C88-48CB-A010-5122AA43CA8D}"/>
              </a:ext>
            </a:extLst>
          </p:cNvPr>
          <p:cNvSpPr/>
          <p:nvPr/>
        </p:nvSpPr>
        <p:spPr>
          <a:xfrm>
            <a:off x="5041121" y="4103312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C0BE567-F412-4F92-B823-57388873C6C1}"/>
              </a:ext>
            </a:extLst>
          </p:cNvPr>
          <p:cNvSpPr/>
          <p:nvPr/>
        </p:nvSpPr>
        <p:spPr>
          <a:xfrm>
            <a:off x="4643536" y="3908859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D98254A-880E-4411-96F2-B2A3C9F48103}"/>
              </a:ext>
            </a:extLst>
          </p:cNvPr>
          <p:cNvSpPr/>
          <p:nvPr/>
        </p:nvSpPr>
        <p:spPr>
          <a:xfrm>
            <a:off x="4772974" y="3908857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998AD35-9428-4500-A984-D9AF50E66B67}"/>
              </a:ext>
            </a:extLst>
          </p:cNvPr>
          <p:cNvSpPr/>
          <p:nvPr/>
        </p:nvSpPr>
        <p:spPr>
          <a:xfrm>
            <a:off x="4643536" y="3956557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5D2DDB0-8259-4761-8787-970F13BFC620}"/>
              </a:ext>
            </a:extLst>
          </p:cNvPr>
          <p:cNvSpPr/>
          <p:nvPr/>
        </p:nvSpPr>
        <p:spPr>
          <a:xfrm>
            <a:off x="4772974" y="3956555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187451E-E01C-4BE3-A65A-882CF153CEC4}"/>
              </a:ext>
            </a:extLst>
          </p:cNvPr>
          <p:cNvSpPr/>
          <p:nvPr/>
        </p:nvSpPr>
        <p:spPr>
          <a:xfrm>
            <a:off x="4643536" y="4006324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7B3D99F-8003-4206-ACA5-13A7CADDC155}"/>
              </a:ext>
            </a:extLst>
          </p:cNvPr>
          <p:cNvSpPr/>
          <p:nvPr/>
        </p:nvSpPr>
        <p:spPr>
          <a:xfrm>
            <a:off x="4772974" y="4006322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2581FBA-CE27-4D7E-A405-53DE909E1A71}"/>
              </a:ext>
            </a:extLst>
          </p:cNvPr>
          <p:cNvSpPr/>
          <p:nvPr/>
        </p:nvSpPr>
        <p:spPr>
          <a:xfrm>
            <a:off x="4643536" y="4059903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48DD69AF-8720-4469-A302-C8BDCBB8E2FB}"/>
              </a:ext>
            </a:extLst>
          </p:cNvPr>
          <p:cNvSpPr/>
          <p:nvPr/>
        </p:nvSpPr>
        <p:spPr>
          <a:xfrm>
            <a:off x="4772974" y="4059901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D92FF7D-872D-4877-8828-490E42836E43}"/>
              </a:ext>
            </a:extLst>
          </p:cNvPr>
          <p:cNvSpPr/>
          <p:nvPr/>
        </p:nvSpPr>
        <p:spPr>
          <a:xfrm>
            <a:off x="4643536" y="4108957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62D4554-B4F6-4DD3-8DC4-C751896A16C1}"/>
              </a:ext>
            </a:extLst>
          </p:cNvPr>
          <p:cNvSpPr/>
          <p:nvPr/>
        </p:nvSpPr>
        <p:spPr>
          <a:xfrm>
            <a:off x="4772974" y="4108955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2328016-0E87-459C-81E0-E54EC0BFDE9E}"/>
              </a:ext>
            </a:extLst>
          </p:cNvPr>
          <p:cNvSpPr/>
          <p:nvPr/>
        </p:nvSpPr>
        <p:spPr>
          <a:xfrm>
            <a:off x="4373959" y="390886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3BA97AA-9D68-4D4C-8FD3-001C3AC1CE87}"/>
              </a:ext>
            </a:extLst>
          </p:cNvPr>
          <p:cNvSpPr/>
          <p:nvPr/>
        </p:nvSpPr>
        <p:spPr>
          <a:xfrm>
            <a:off x="4503397" y="390885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C88CD6D-29FC-4DCB-B104-21CD005DBB34}"/>
              </a:ext>
            </a:extLst>
          </p:cNvPr>
          <p:cNvSpPr/>
          <p:nvPr/>
        </p:nvSpPr>
        <p:spPr>
          <a:xfrm>
            <a:off x="4373959" y="3956559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22983B0-E741-4308-A4AB-F60F5C1368FB}"/>
              </a:ext>
            </a:extLst>
          </p:cNvPr>
          <p:cNvSpPr/>
          <p:nvPr/>
        </p:nvSpPr>
        <p:spPr>
          <a:xfrm>
            <a:off x="4503397" y="3956557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85F7AE4-1CF9-425C-89B4-80F5568A7376}"/>
              </a:ext>
            </a:extLst>
          </p:cNvPr>
          <p:cNvSpPr/>
          <p:nvPr/>
        </p:nvSpPr>
        <p:spPr>
          <a:xfrm>
            <a:off x="4373959" y="400632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3A48890-0DC9-4019-A95A-4BC4A5B1D1AF}"/>
              </a:ext>
            </a:extLst>
          </p:cNvPr>
          <p:cNvSpPr/>
          <p:nvPr/>
        </p:nvSpPr>
        <p:spPr>
          <a:xfrm>
            <a:off x="4503397" y="400632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95DB80E-B30A-44CD-8606-735147C9B32E}"/>
              </a:ext>
            </a:extLst>
          </p:cNvPr>
          <p:cNvSpPr/>
          <p:nvPr/>
        </p:nvSpPr>
        <p:spPr>
          <a:xfrm>
            <a:off x="4373959" y="4059905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6C6A8E7-D8DE-43CD-A533-795FC9EDD5A7}"/>
              </a:ext>
            </a:extLst>
          </p:cNvPr>
          <p:cNvSpPr/>
          <p:nvPr/>
        </p:nvSpPr>
        <p:spPr>
          <a:xfrm>
            <a:off x="4503397" y="4059903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A49A5DA-51DF-449F-BC4A-F56DB0FA651B}"/>
              </a:ext>
            </a:extLst>
          </p:cNvPr>
          <p:cNvSpPr/>
          <p:nvPr/>
        </p:nvSpPr>
        <p:spPr>
          <a:xfrm>
            <a:off x="4373959" y="4108959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91A12CA-9D7F-4B6E-84B5-DEFAEB272CBB}"/>
              </a:ext>
            </a:extLst>
          </p:cNvPr>
          <p:cNvSpPr/>
          <p:nvPr/>
        </p:nvSpPr>
        <p:spPr>
          <a:xfrm>
            <a:off x="4503397" y="4108957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6B080349-DDC0-4CB2-BC9D-4D8AC905AD6A}"/>
              </a:ext>
            </a:extLst>
          </p:cNvPr>
          <p:cNvSpPr/>
          <p:nvPr/>
        </p:nvSpPr>
        <p:spPr>
          <a:xfrm>
            <a:off x="4910764" y="4153083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E816B495-536D-4E2B-9D58-4ED726AD58B3}"/>
              </a:ext>
            </a:extLst>
          </p:cNvPr>
          <p:cNvSpPr/>
          <p:nvPr/>
        </p:nvSpPr>
        <p:spPr>
          <a:xfrm>
            <a:off x="5040202" y="4153081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08F66901-281C-4119-9F85-51DE7852AC38}"/>
              </a:ext>
            </a:extLst>
          </p:cNvPr>
          <p:cNvSpPr/>
          <p:nvPr/>
        </p:nvSpPr>
        <p:spPr>
          <a:xfrm>
            <a:off x="4910764" y="420078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28682215-19FD-4459-94F9-0A1FDF36077C}"/>
              </a:ext>
            </a:extLst>
          </p:cNvPr>
          <p:cNvSpPr/>
          <p:nvPr/>
        </p:nvSpPr>
        <p:spPr>
          <a:xfrm>
            <a:off x="5040202" y="420077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B8BB7123-E191-440B-AA4E-E75A4AFD1860}"/>
              </a:ext>
            </a:extLst>
          </p:cNvPr>
          <p:cNvSpPr/>
          <p:nvPr/>
        </p:nvSpPr>
        <p:spPr>
          <a:xfrm>
            <a:off x="4910764" y="4250548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767EBD9-C10E-40E2-A7EA-AE123A764457}"/>
              </a:ext>
            </a:extLst>
          </p:cNvPr>
          <p:cNvSpPr/>
          <p:nvPr/>
        </p:nvSpPr>
        <p:spPr>
          <a:xfrm>
            <a:off x="5040202" y="4250546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91A8F51B-FCC6-4E04-98D7-27A417232ADC}"/>
              </a:ext>
            </a:extLst>
          </p:cNvPr>
          <p:cNvSpPr/>
          <p:nvPr/>
        </p:nvSpPr>
        <p:spPr>
          <a:xfrm>
            <a:off x="4910764" y="4304127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32C80A8A-971B-4C39-8B4F-1FD78ADE3575}"/>
              </a:ext>
            </a:extLst>
          </p:cNvPr>
          <p:cNvSpPr/>
          <p:nvPr/>
        </p:nvSpPr>
        <p:spPr>
          <a:xfrm>
            <a:off x="5040202" y="4304125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6D76BA2-C618-4CA4-ACF9-41B10758F839}"/>
              </a:ext>
            </a:extLst>
          </p:cNvPr>
          <p:cNvSpPr/>
          <p:nvPr/>
        </p:nvSpPr>
        <p:spPr>
          <a:xfrm>
            <a:off x="4910764" y="435318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ABCCBE9A-3DF4-4786-8844-12D1C06F74BF}"/>
              </a:ext>
            </a:extLst>
          </p:cNvPr>
          <p:cNvSpPr/>
          <p:nvPr/>
        </p:nvSpPr>
        <p:spPr>
          <a:xfrm>
            <a:off x="5040202" y="435317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B913C3A-864B-41B0-A08A-9DF4F8A7401F}"/>
              </a:ext>
            </a:extLst>
          </p:cNvPr>
          <p:cNvSpPr/>
          <p:nvPr/>
        </p:nvSpPr>
        <p:spPr>
          <a:xfrm>
            <a:off x="4642617" y="415872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B7699BC-E673-44A5-959C-14D373FD825B}"/>
              </a:ext>
            </a:extLst>
          </p:cNvPr>
          <p:cNvSpPr/>
          <p:nvPr/>
        </p:nvSpPr>
        <p:spPr>
          <a:xfrm>
            <a:off x="4772055" y="415872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02B8530D-242C-4266-A97C-B1C317EC610D}"/>
              </a:ext>
            </a:extLst>
          </p:cNvPr>
          <p:cNvSpPr/>
          <p:nvPr/>
        </p:nvSpPr>
        <p:spPr>
          <a:xfrm>
            <a:off x="4642617" y="4206424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B44922EF-A768-47E1-91D4-BC09D52078FC}"/>
              </a:ext>
            </a:extLst>
          </p:cNvPr>
          <p:cNvSpPr/>
          <p:nvPr/>
        </p:nvSpPr>
        <p:spPr>
          <a:xfrm>
            <a:off x="4772055" y="4206422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059F6411-79DD-4859-86EA-26D24CD18CD4}"/>
              </a:ext>
            </a:extLst>
          </p:cNvPr>
          <p:cNvSpPr/>
          <p:nvPr/>
        </p:nvSpPr>
        <p:spPr>
          <a:xfrm>
            <a:off x="4642617" y="425619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6F87BACA-3710-442A-9A9D-40E1014542D8}"/>
              </a:ext>
            </a:extLst>
          </p:cNvPr>
          <p:cNvSpPr/>
          <p:nvPr/>
        </p:nvSpPr>
        <p:spPr>
          <a:xfrm>
            <a:off x="4772055" y="425618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AEEA66D3-8F92-4798-AAC9-7DE0ECF3C88A}"/>
              </a:ext>
            </a:extLst>
          </p:cNvPr>
          <p:cNvSpPr/>
          <p:nvPr/>
        </p:nvSpPr>
        <p:spPr>
          <a:xfrm>
            <a:off x="4642617" y="4309770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3781D610-0298-4244-9EA0-18067A3EB9A1}"/>
              </a:ext>
            </a:extLst>
          </p:cNvPr>
          <p:cNvSpPr/>
          <p:nvPr/>
        </p:nvSpPr>
        <p:spPr>
          <a:xfrm>
            <a:off x="4772055" y="4309768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A5926F27-7E5F-4848-B1AC-E5266155485D}"/>
              </a:ext>
            </a:extLst>
          </p:cNvPr>
          <p:cNvSpPr/>
          <p:nvPr/>
        </p:nvSpPr>
        <p:spPr>
          <a:xfrm>
            <a:off x="4642617" y="4358824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1837BCE1-44BA-4278-BC3C-578FB0388688}"/>
              </a:ext>
            </a:extLst>
          </p:cNvPr>
          <p:cNvSpPr/>
          <p:nvPr/>
        </p:nvSpPr>
        <p:spPr>
          <a:xfrm>
            <a:off x="4772055" y="4358822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44AFD069-B353-446A-8F36-CA032EE332A6}"/>
              </a:ext>
            </a:extLst>
          </p:cNvPr>
          <p:cNvSpPr/>
          <p:nvPr/>
        </p:nvSpPr>
        <p:spPr>
          <a:xfrm>
            <a:off x="4373040" y="4158728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FF272D2E-167F-4000-8541-77B765DDFCE8}"/>
              </a:ext>
            </a:extLst>
          </p:cNvPr>
          <p:cNvSpPr/>
          <p:nvPr/>
        </p:nvSpPr>
        <p:spPr>
          <a:xfrm>
            <a:off x="4502478" y="4158726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7BBBFA31-4A91-4C6B-B4EE-41FACD504D51}"/>
              </a:ext>
            </a:extLst>
          </p:cNvPr>
          <p:cNvSpPr/>
          <p:nvPr/>
        </p:nvSpPr>
        <p:spPr>
          <a:xfrm>
            <a:off x="4373040" y="420642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BB2F7380-2345-4EC1-B119-D98D53020058}"/>
              </a:ext>
            </a:extLst>
          </p:cNvPr>
          <p:cNvSpPr/>
          <p:nvPr/>
        </p:nvSpPr>
        <p:spPr>
          <a:xfrm>
            <a:off x="4502478" y="420642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C699AE22-74F7-425C-8779-5E977B39F541}"/>
              </a:ext>
            </a:extLst>
          </p:cNvPr>
          <p:cNvSpPr/>
          <p:nvPr/>
        </p:nvSpPr>
        <p:spPr>
          <a:xfrm>
            <a:off x="4373040" y="4256193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808A7A63-B8FA-432A-A1A8-C5D70630A768}"/>
              </a:ext>
            </a:extLst>
          </p:cNvPr>
          <p:cNvSpPr/>
          <p:nvPr/>
        </p:nvSpPr>
        <p:spPr>
          <a:xfrm>
            <a:off x="4502478" y="4256191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C9C55CA2-F4E1-4850-AD53-7FBB6E0705D6}"/>
              </a:ext>
            </a:extLst>
          </p:cNvPr>
          <p:cNvSpPr/>
          <p:nvPr/>
        </p:nvSpPr>
        <p:spPr>
          <a:xfrm>
            <a:off x="4373040" y="4309772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19C6221A-7DBF-45F7-9893-7BDB79AE3991}"/>
              </a:ext>
            </a:extLst>
          </p:cNvPr>
          <p:cNvSpPr/>
          <p:nvPr/>
        </p:nvSpPr>
        <p:spPr>
          <a:xfrm>
            <a:off x="4502478" y="4309770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C7B6212D-4E0D-4FB6-BB6B-6A8199F1C03F}"/>
              </a:ext>
            </a:extLst>
          </p:cNvPr>
          <p:cNvSpPr/>
          <p:nvPr/>
        </p:nvSpPr>
        <p:spPr>
          <a:xfrm>
            <a:off x="4373040" y="435882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7D8CA30A-CAAD-47C6-AEB4-E14CFAAA1D6E}"/>
              </a:ext>
            </a:extLst>
          </p:cNvPr>
          <p:cNvSpPr/>
          <p:nvPr/>
        </p:nvSpPr>
        <p:spPr>
          <a:xfrm>
            <a:off x="4502478" y="435882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E6C0FB25-022D-45DE-AB63-9A87526471AB}"/>
              </a:ext>
            </a:extLst>
          </p:cNvPr>
          <p:cNvSpPr/>
          <p:nvPr/>
        </p:nvSpPr>
        <p:spPr>
          <a:xfrm>
            <a:off x="4911683" y="4407373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8D70A724-B0F3-4B12-9DE1-50E163F36052}"/>
              </a:ext>
            </a:extLst>
          </p:cNvPr>
          <p:cNvSpPr/>
          <p:nvPr/>
        </p:nvSpPr>
        <p:spPr>
          <a:xfrm>
            <a:off x="5041121" y="4407371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39E968F-CF28-4A86-98B0-CDDB75A33835}"/>
              </a:ext>
            </a:extLst>
          </p:cNvPr>
          <p:cNvSpPr/>
          <p:nvPr/>
        </p:nvSpPr>
        <p:spPr>
          <a:xfrm>
            <a:off x="4911683" y="445507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55A1FF4A-85CC-4EE7-A925-F178BFA452EB}"/>
              </a:ext>
            </a:extLst>
          </p:cNvPr>
          <p:cNvSpPr/>
          <p:nvPr/>
        </p:nvSpPr>
        <p:spPr>
          <a:xfrm>
            <a:off x="5041121" y="445506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A6BFB7CD-84EB-45F2-87E2-9FE3A68CF197}"/>
              </a:ext>
            </a:extLst>
          </p:cNvPr>
          <p:cNvSpPr/>
          <p:nvPr/>
        </p:nvSpPr>
        <p:spPr>
          <a:xfrm>
            <a:off x="4911683" y="4504838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7397DE80-D824-4503-95E6-4C4628E0378B}"/>
              </a:ext>
            </a:extLst>
          </p:cNvPr>
          <p:cNvSpPr/>
          <p:nvPr/>
        </p:nvSpPr>
        <p:spPr>
          <a:xfrm>
            <a:off x="5041121" y="4504836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12A390B2-3D2E-4C23-8FED-AE1F68D56465}"/>
              </a:ext>
            </a:extLst>
          </p:cNvPr>
          <p:cNvSpPr/>
          <p:nvPr/>
        </p:nvSpPr>
        <p:spPr>
          <a:xfrm>
            <a:off x="4911683" y="4558417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58B7F3EF-A49D-432A-8DE3-519B66F655F6}"/>
              </a:ext>
            </a:extLst>
          </p:cNvPr>
          <p:cNvSpPr/>
          <p:nvPr/>
        </p:nvSpPr>
        <p:spPr>
          <a:xfrm>
            <a:off x="5041121" y="4558415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1D8A324F-E91B-42EB-B4A8-D712E551EB0C}"/>
              </a:ext>
            </a:extLst>
          </p:cNvPr>
          <p:cNvSpPr/>
          <p:nvPr/>
        </p:nvSpPr>
        <p:spPr>
          <a:xfrm>
            <a:off x="4911683" y="460747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71B64A0B-A330-4CBB-8497-026D20AFAA89}"/>
              </a:ext>
            </a:extLst>
          </p:cNvPr>
          <p:cNvSpPr/>
          <p:nvPr/>
        </p:nvSpPr>
        <p:spPr>
          <a:xfrm>
            <a:off x="5041121" y="460746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F8FF00C1-EAF9-40FB-BFB6-04375CE4E78F}"/>
              </a:ext>
            </a:extLst>
          </p:cNvPr>
          <p:cNvSpPr/>
          <p:nvPr/>
        </p:nvSpPr>
        <p:spPr>
          <a:xfrm>
            <a:off x="4643536" y="441301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95C3FFD0-C815-4B5B-A80A-46E6CB963041}"/>
              </a:ext>
            </a:extLst>
          </p:cNvPr>
          <p:cNvSpPr/>
          <p:nvPr/>
        </p:nvSpPr>
        <p:spPr>
          <a:xfrm>
            <a:off x="4772974" y="441301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6B3DC61A-78F0-4E2D-BCB3-041D80B1E8DA}"/>
              </a:ext>
            </a:extLst>
          </p:cNvPr>
          <p:cNvSpPr/>
          <p:nvPr/>
        </p:nvSpPr>
        <p:spPr>
          <a:xfrm>
            <a:off x="4643536" y="4460714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4C1F986B-38DC-4549-AC1F-1DE4B1779700}"/>
              </a:ext>
            </a:extLst>
          </p:cNvPr>
          <p:cNvSpPr/>
          <p:nvPr/>
        </p:nvSpPr>
        <p:spPr>
          <a:xfrm>
            <a:off x="4772974" y="4460712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2C20DA66-F2AB-49C3-A5D8-CE36CC047E99}"/>
              </a:ext>
            </a:extLst>
          </p:cNvPr>
          <p:cNvSpPr/>
          <p:nvPr/>
        </p:nvSpPr>
        <p:spPr>
          <a:xfrm>
            <a:off x="4643536" y="451048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839C8156-2297-443C-BC27-575792AD03AF}"/>
              </a:ext>
            </a:extLst>
          </p:cNvPr>
          <p:cNvSpPr/>
          <p:nvPr/>
        </p:nvSpPr>
        <p:spPr>
          <a:xfrm>
            <a:off x="4772974" y="451047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BED9BDBE-E578-46E8-8515-D726281942CF}"/>
              </a:ext>
            </a:extLst>
          </p:cNvPr>
          <p:cNvSpPr/>
          <p:nvPr/>
        </p:nvSpPr>
        <p:spPr>
          <a:xfrm>
            <a:off x="4643536" y="4564060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92D6D8BE-1D61-48C5-B0E2-04BCD81E43DC}"/>
              </a:ext>
            </a:extLst>
          </p:cNvPr>
          <p:cNvSpPr/>
          <p:nvPr/>
        </p:nvSpPr>
        <p:spPr>
          <a:xfrm>
            <a:off x="4772974" y="4564058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E31CB821-4E06-4297-A322-0DFA3DBC2AB8}"/>
              </a:ext>
            </a:extLst>
          </p:cNvPr>
          <p:cNvSpPr/>
          <p:nvPr/>
        </p:nvSpPr>
        <p:spPr>
          <a:xfrm>
            <a:off x="4643536" y="4613114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D4BB1A0B-5528-4150-B843-F832CA6D7136}"/>
              </a:ext>
            </a:extLst>
          </p:cNvPr>
          <p:cNvSpPr/>
          <p:nvPr/>
        </p:nvSpPr>
        <p:spPr>
          <a:xfrm>
            <a:off x="4772974" y="4613112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D3A66A6F-0A6D-4DB4-A090-93D160D91EFA}"/>
              </a:ext>
            </a:extLst>
          </p:cNvPr>
          <p:cNvSpPr/>
          <p:nvPr/>
        </p:nvSpPr>
        <p:spPr>
          <a:xfrm>
            <a:off x="4373959" y="4413018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A75A5386-C595-449B-BE88-996B28CC9BD3}"/>
              </a:ext>
            </a:extLst>
          </p:cNvPr>
          <p:cNvSpPr/>
          <p:nvPr/>
        </p:nvSpPr>
        <p:spPr>
          <a:xfrm>
            <a:off x="4503397" y="4413016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5A4C80EF-108F-4DAE-9614-7A09E0C01A05}"/>
              </a:ext>
            </a:extLst>
          </p:cNvPr>
          <p:cNvSpPr/>
          <p:nvPr/>
        </p:nvSpPr>
        <p:spPr>
          <a:xfrm>
            <a:off x="4373959" y="446071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3B0FC43B-BD35-4859-A259-9147FC55A852}"/>
              </a:ext>
            </a:extLst>
          </p:cNvPr>
          <p:cNvSpPr/>
          <p:nvPr/>
        </p:nvSpPr>
        <p:spPr>
          <a:xfrm>
            <a:off x="4503397" y="446071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7D26F317-8DA1-4250-BEB7-EA2847924734}"/>
              </a:ext>
            </a:extLst>
          </p:cNvPr>
          <p:cNvSpPr/>
          <p:nvPr/>
        </p:nvSpPr>
        <p:spPr>
          <a:xfrm>
            <a:off x="4373959" y="4510483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9DA01AFB-65DD-4065-B124-2719582C83DC}"/>
              </a:ext>
            </a:extLst>
          </p:cNvPr>
          <p:cNvSpPr/>
          <p:nvPr/>
        </p:nvSpPr>
        <p:spPr>
          <a:xfrm>
            <a:off x="4503397" y="4510481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F92F1D38-F9EA-4649-826C-31EB41EA3E90}"/>
              </a:ext>
            </a:extLst>
          </p:cNvPr>
          <p:cNvSpPr/>
          <p:nvPr/>
        </p:nvSpPr>
        <p:spPr>
          <a:xfrm>
            <a:off x="4373959" y="4564062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D8EB8072-4AC3-4EA6-AFFA-CD7B79C1A3EF}"/>
              </a:ext>
            </a:extLst>
          </p:cNvPr>
          <p:cNvSpPr/>
          <p:nvPr/>
        </p:nvSpPr>
        <p:spPr>
          <a:xfrm>
            <a:off x="4503397" y="4564060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318BF1CD-8CEB-466C-9525-09FB1D052B97}"/>
              </a:ext>
            </a:extLst>
          </p:cNvPr>
          <p:cNvSpPr/>
          <p:nvPr/>
        </p:nvSpPr>
        <p:spPr>
          <a:xfrm>
            <a:off x="4373959" y="461311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B3A2667C-663F-4EE1-A97E-8681D02926EA}"/>
              </a:ext>
            </a:extLst>
          </p:cNvPr>
          <p:cNvSpPr/>
          <p:nvPr/>
        </p:nvSpPr>
        <p:spPr>
          <a:xfrm>
            <a:off x="4503397" y="461311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927A9944-465C-4B89-8080-64CFE76692DB}"/>
              </a:ext>
            </a:extLst>
          </p:cNvPr>
          <p:cNvSpPr/>
          <p:nvPr/>
        </p:nvSpPr>
        <p:spPr>
          <a:xfrm>
            <a:off x="4911683" y="466210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4BE6C138-61E5-4B71-8912-76DA366AD33D}"/>
              </a:ext>
            </a:extLst>
          </p:cNvPr>
          <p:cNvSpPr/>
          <p:nvPr/>
        </p:nvSpPr>
        <p:spPr>
          <a:xfrm>
            <a:off x="5041121" y="466210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5B5DBC3D-3B17-4128-B8EA-B6C69C6B725E}"/>
              </a:ext>
            </a:extLst>
          </p:cNvPr>
          <p:cNvSpPr/>
          <p:nvPr/>
        </p:nvSpPr>
        <p:spPr>
          <a:xfrm>
            <a:off x="4911683" y="4709804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6E4A4FCA-A21F-4DEB-B021-8C41F4825DF6}"/>
              </a:ext>
            </a:extLst>
          </p:cNvPr>
          <p:cNvSpPr/>
          <p:nvPr/>
        </p:nvSpPr>
        <p:spPr>
          <a:xfrm>
            <a:off x="5041121" y="4709802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958475DA-A439-453F-92C5-03279798BA8E}"/>
              </a:ext>
            </a:extLst>
          </p:cNvPr>
          <p:cNvSpPr/>
          <p:nvPr/>
        </p:nvSpPr>
        <p:spPr>
          <a:xfrm>
            <a:off x="4911683" y="475957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36C85EA5-754A-4F78-9466-B202544219C6}"/>
              </a:ext>
            </a:extLst>
          </p:cNvPr>
          <p:cNvSpPr/>
          <p:nvPr/>
        </p:nvSpPr>
        <p:spPr>
          <a:xfrm>
            <a:off x="5041121" y="475956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BA5E587B-727D-49A9-BC1E-E5D66C5DC9F4}"/>
              </a:ext>
            </a:extLst>
          </p:cNvPr>
          <p:cNvSpPr/>
          <p:nvPr/>
        </p:nvSpPr>
        <p:spPr>
          <a:xfrm>
            <a:off x="4911683" y="4813150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9427E6C4-CE23-4CE5-AD08-C6053626704D}"/>
              </a:ext>
            </a:extLst>
          </p:cNvPr>
          <p:cNvSpPr/>
          <p:nvPr/>
        </p:nvSpPr>
        <p:spPr>
          <a:xfrm>
            <a:off x="5041121" y="4813148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097F0252-B26E-4D6C-A7C5-BE5024C06A92}"/>
              </a:ext>
            </a:extLst>
          </p:cNvPr>
          <p:cNvSpPr/>
          <p:nvPr/>
        </p:nvSpPr>
        <p:spPr>
          <a:xfrm>
            <a:off x="4911683" y="4862204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4C8DCBBB-E69B-4638-B64B-ABC3B97C4886}"/>
              </a:ext>
            </a:extLst>
          </p:cNvPr>
          <p:cNvSpPr/>
          <p:nvPr/>
        </p:nvSpPr>
        <p:spPr>
          <a:xfrm>
            <a:off x="5041121" y="4862202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79648924-7610-49D4-BFC5-72D6BC0D5655}"/>
              </a:ext>
            </a:extLst>
          </p:cNvPr>
          <p:cNvSpPr/>
          <p:nvPr/>
        </p:nvSpPr>
        <p:spPr>
          <a:xfrm>
            <a:off x="4643536" y="4667749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594266EA-FFEA-4BCF-919E-638E841F22FE}"/>
              </a:ext>
            </a:extLst>
          </p:cNvPr>
          <p:cNvSpPr/>
          <p:nvPr/>
        </p:nvSpPr>
        <p:spPr>
          <a:xfrm>
            <a:off x="4772974" y="4667747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366F16FE-11E0-42D0-8F56-99ABF9F20A0A}"/>
              </a:ext>
            </a:extLst>
          </p:cNvPr>
          <p:cNvSpPr/>
          <p:nvPr/>
        </p:nvSpPr>
        <p:spPr>
          <a:xfrm>
            <a:off x="4643536" y="4715447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810AE650-5F63-418B-8EF9-E3D69AB23A1E}"/>
              </a:ext>
            </a:extLst>
          </p:cNvPr>
          <p:cNvSpPr/>
          <p:nvPr/>
        </p:nvSpPr>
        <p:spPr>
          <a:xfrm>
            <a:off x="4772974" y="4715445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A89E1A2E-D5BE-4253-89DA-7773B4BD3175}"/>
              </a:ext>
            </a:extLst>
          </p:cNvPr>
          <p:cNvSpPr/>
          <p:nvPr/>
        </p:nvSpPr>
        <p:spPr>
          <a:xfrm>
            <a:off x="4643536" y="4765214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7FD0FEB2-6FF5-4165-95E9-982A0C7D36AB}"/>
              </a:ext>
            </a:extLst>
          </p:cNvPr>
          <p:cNvSpPr/>
          <p:nvPr/>
        </p:nvSpPr>
        <p:spPr>
          <a:xfrm>
            <a:off x="4772974" y="4765212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6D1CAE0A-9A92-4B51-904C-A9A168087F5B}"/>
              </a:ext>
            </a:extLst>
          </p:cNvPr>
          <p:cNvSpPr/>
          <p:nvPr/>
        </p:nvSpPr>
        <p:spPr>
          <a:xfrm>
            <a:off x="4643536" y="4818793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B446BB4C-0004-49F8-81E8-D5EAF56E2B2F}"/>
              </a:ext>
            </a:extLst>
          </p:cNvPr>
          <p:cNvSpPr/>
          <p:nvPr/>
        </p:nvSpPr>
        <p:spPr>
          <a:xfrm>
            <a:off x="4772974" y="4818791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AA0DF5FF-55D6-4157-BE54-7B23E1EAD6AB}"/>
              </a:ext>
            </a:extLst>
          </p:cNvPr>
          <p:cNvSpPr/>
          <p:nvPr/>
        </p:nvSpPr>
        <p:spPr>
          <a:xfrm>
            <a:off x="4643536" y="4867847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694842AB-5BBF-4B85-884D-463835892679}"/>
              </a:ext>
            </a:extLst>
          </p:cNvPr>
          <p:cNvSpPr/>
          <p:nvPr/>
        </p:nvSpPr>
        <p:spPr>
          <a:xfrm>
            <a:off x="4772974" y="4867845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D07707EE-BFD3-49E7-9215-10CB83BC1CD8}"/>
              </a:ext>
            </a:extLst>
          </p:cNvPr>
          <p:cNvSpPr/>
          <p:nvPr/>
        </p:nvSpPr>
        <p:spPr>
          <a:xfrm>
            <a:off x="4373959" y="466775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EF6D2B84-457F-4C87-ABA2-678B4F88EB61}"/>
              </a:ext>
            </a:extLst>
          </p:cNvPr>
          <p:cNvSpPr/>
          <p:nvPr/>
        </p:nvSpPr>
        <p:spPr>
          <a:xfrm>
            <a:off x="4503397" y="466774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1B079855-40BB-4CC4-A251-C96CCF997016}"/>
              </a:ext>
            </a:extLst>
          </p:cNvPr>
          <p:cNvSpPr/>
          <p:nvPr/>
        </p:nvSpPr>
        <p:spPr>
          <a:xfrm>
            <a:off x="4373959" y="4715449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39ED3BC2-DA96-457B-811D-8D160EB31D9D}"/>
              </a:ext>
            </a:extLst>
          </p:cNvPr>
          <p:cNvSpPr/>
          <p:nvPr/>
        </p:nvSpPr>
        <p:spPr>
          <a:xfrm>
            <a:off x="4503397" y="4715447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209AF36F-2945-4D91-9CF6-479C7F4AB746}"/>
              </a:ext>
            </a:extLst>
          </p:cNvPr>
          <p:cNvSpPr/>
          <p:nvPr/>
        </p:nvSpPr>
        <p:spPr>
          <a:xfrm>
            <a:off x="4373959" y="476521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124D0C4D-4A04-4503-91B5-90CBDB230375}"/>
              </a:ext>
            </a:extLst>
          </p:cNvPr>
          <p:cNvSpPr/>
          <p:nvPr/>
        </p:nvSpPr>
        <p:spPr>
          <a:xfrm>
            <a:off x="4503397" y="476521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36AB9FA2-71C5-49DA-ABA7-7587C566BD49}"/>
              </a:ext>
            </a:extLst>
          </p:cNvPr>
          <p:cNvSpPr/>
          <p:nvPr/>
        </p:nvSpPr>
        <p:spPr>
          <a:xfrm>
            <a:off x="4373959" y="4818795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AA15093C-FFEF-40BD-B4AF-BE244DF9BC0B}"/>
              </a:ext>
            </a:extLst>
          </p:cNvPr>
          <p:cNvSpPr/>
          <p:nvPr/>
        </p:nvSpPr>
        <p:spPr>
          <a:xfrm>
            <a:off x="4503397" y="4818793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8198D61D-9D6D-470E-B65E-AD3A42D76D11}"/>
              </a:ext>
            </a:extLst>
          </p:cNvPr>
          <p:cNvSpPr/>
          <p:nvPr/>
        </p:nvSpPr>
        <p:spPr>
          <a:xfrm>
            <a:off x="4373959" y="4867849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B6188ABD-5412-4475-A65F-28C96992AA6B}"/>
              </a:ext>
            </a:extLst>
          </p:cNvPr>
          <p:cNvSpPr/>
          <p:nvPr/>
        </p:nvSpPr>
        <p:spPr>
          <a:xfrm>
            <a:off x="4503397" y="4867847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253FEDA6-5D8B-4A1F-9BC9-CEEC9512661D}"/>
              </a:ext>
            </a:extLst>
          </p:cNvPr>
          <p:cNvSpPr/>
          <p:nvPr/>
        </p:nvSpPr>
        <p:spPr>
          <a:xfrm>
            <a:off x="4910764" y="4911973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DF6007D9-A5A9-438D-A932-04B8E764F538}"/>
              </a:ext>
            </a:extLst>
          </p:cNvPr>
          <p:cNvSpPr/>
          <p:nvPr/>
        </p:nvSpPr>
        <p:spPr>
          <a:xfrm>
            <a:off x="5040202" y="4911971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5D7B3C1B-96F7-4D8F-8D6B-D753B1076F2D}"/>
              </a:ext>
            </a:extLst>
          </p:cNvPr>
          <p:cNvSpPr/>
          <p:nvPr/>
        </p:nvSpPr>
        <p:spPr>
          <a:xfrm>
            <a:off x="4910764" y="495967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87D07C99-6718-4717-9F43-3845AB68773B}"/>
              </a:ext>
            </a:extLst>
          </p:cNvPr>
          <p:cNvSpPr/>
          <p:nvPr/>
        </p:nvSpPr>
        <p:spPr>
          <a:xfrm>
            <a:off x="5040202" y="495966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E26A3A1A-A46F-466A-8B5A-3AB84A32C0BF}"/>
              </a:ext>
            </a:extLst>
          </p:cNvPr>
          <p:cNvSpPr/>
          <p:nvPr/>
        </p:nvSpPr>
        <p:spPr>
          <a:xfrm>
            <a:off x="4910764" y="5009438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BC8139C4-4CBD-475F-9CAB-826C61C37D7B}"/>
              </a:ext>
            </a:extLst>
          </p:cNvPr>
          <p:cNvSpPr/>
          <p:nvPr/>
        </p:nvSpPr>
        <p:spPr>
          <a:xfrm>
            <a:off x="5040202" y="5009436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8E3DC80A-93F4-4C4E-AD0A-412E1F239EA5}"/>
              </a:ext>
            </a:extLst>
          </p:cNvPr>
          <p:cNvSpPr/>
          <p:nvPr/>
        </p:nvSpPr>
        <p:spPr>
          <a:xfrm>
            <a:off x="4910764" y="5063017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629C53A4-E768-4E35-A4E1-5C7471B1F153}"/>
              </a:ext>
            </a:extLst>
          </p:cNvPr>
          <p:cNvSpPr/>
          <p:nvPr/>
        </p:nvSpPr>
        <p:spPr>
          <a:xfrm>
            <a:off x="5040202" y="5063015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8576CF7A-3D32-455E-B2C6-D5D0B5502BBD}"/>
              </a:ext>
            </a:extLst>
          </p:cNvPr>
          <p:cNvSpPr/>
          <p:nvPr/>
        </p:nvSpPr>
        <p:spPr>
          <a:xfrm>
            <a:off x="4910764" y="511207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C6350756-EB8B-4E3E-9DD1-DA985AB5A982}"/>
              </a:ext>
            </a:extLst>
          </p:cNvPr>
          <p:cNvSpPr/>
          <p:nvPr/>
        </p:nvSpPr>
        <p:spPr>
          <a:xfrm>
            <a:off x="5040202" y="511206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B60285B2-6D6C-41C4-B2CD-088244F1CAFF}"/>
              </a:ext>
            </a:extLst>
          </p:cNvPr>
          <p:cNvSpPr/>
          <p:nvPr/>
        </p:nvSpPr>
        <p:spPr>
          <a:xfrm>
            <a:off x="4642617" y="491761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838790F8-05D3-4AA6-A5C2-2AD6B2FB13CA}"/>
              </a:ext>
            </a:extLst>
          </p:cNvPr>
          <p:cNvSpPr/>
          <p:nvPr/>
        </p:nvSpPr>
        <p:spPr>
          <a:xfrm>
            <a:off x="4772055" y="491761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2A94819F-7F0A-4413-AE50-94F4761F36DD}"/>
              </a:ext>
            </a:extLst>
          </p:cNvPr>
          <p:cNvSpPr/>
          <p:nvPr/>
        </p:nvSpPr>
        <p:spPr>
          <a:xfrm>
            <a:off x="4642617" y="4965314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83436183-CAF6-40DE-B081-43E7E7CE1989}"/>
              </a:ext>
            </a:extLst>
          </p:cNvPr>
          <p:cNvSpPr/>
          <p:nvPr/>
        </p:nvSpPr>
        <p:spPr>
          <a:xfrm>
            <a:off x="4772055" y="4965312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4FCB4AE7-8066-428F-AEB9-9B9E8BCE2FCA}"/>
              </a:ext>
            </a:extLst>
          </p:cNvPr>
          <p:cNvSpPr/>
          <p:nvPr/>
        </p:nvSpPr>
        <p:spPr>
          <a:xfrm>
            <a:off x="4642617" y="501508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9E41B8D5-79B2-461A-B579-00997C55639F}"/>
              </a:ext>
            </a:extLst>
          </p:cNvPr>
          <p:cNvSpPr/>
          <p:nvPr/>
        </p:nvSpPr>
        <p:spPr>
          <a:xfrm>
            <a:off x="4772055" y="501507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E42BBF79-6987-41AB-8DDE-7BA2390BA595}"/>
              </a:ext>
            </a:extLst>
          </p:cNvPr>
          <p:cNvSpPr/>
          <p:nvPr/>
        </p:nvSpPr>
        <p:spPr>
          <a:xfrm>
            <a:off x="4642617" y="5068660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2547413A-2867-4181-B17D-31FD220308C3}"/>
              </a:ext>
            </a:extLst>
          </p:cNvPr>
          <p:cNvSpPr/>
          <p:nvPr/>
        </p:nvSpPr>
        <p:spPr>
          <a:xfrm>
            <a:off x="4772055" y="5068658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CEB9D21-47DB-4AFE-A6D1-28E95D55222D}"/>
              </a:ext>
            </a:extLst>
          </p:cNvPr>
          <p:cNvSpPr/>
          <p:nvPr/>
        </p:nvSpPr>
        <p:spPr>
          <a:xfrm>
            <a:off x="4642617" y="5117714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6E833195-4D49-40E3-8E93-1E1F93D4C3D8}"/>
              </a:ext>
            </a:extLst>
          </p:cNvPr>
          <p:cNvSpPr/>
          <p:nvPr/>
        </p:nvSpPr>
        <p:spPr>
          <a:xfrm>
            <a:off x="4772055" y="5117712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519FE490-B2C1-41D1-868A-01689050D311}"/>
              </a:ext>
            </a:extLst>
          </p:cNvPr>
          <p:cNvSpPr/>
          <p:nvPr/>
        </p:nvSpPr>
        <p:spPr>
          <a:xfrm>
            <a:off x="4373040" y="4917618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51124C40-CD20-404E-8B8E-2EF6D465B815}"/>
              </a:ext>
            </a:extLst>
          </p:cNvPr>
          <p:cNvSpPr/>
          <p:nvPr/>
        </p:nvSpPr>
        <p:spPr>
          <a:xfrm>
            <a:off x="4502478" y="4917616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1D6D790A-935F-4873-BD53-4FFD4CCD292D}"/>
              </a:ext>
            </a:extLst>
          </p:cNvPr>
          <p:cNvSpPr/>
          <p:nvPr/>
        </p:nvSpPr>
        <p:spPr>
          <a:xfrm>
            <a:off x="4373040" y="496531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AB36E8D6-61DF-41B8-96BF-273F96A51E7E}"/>
              </a:ext>
            </a:extLst>
          </p:cNvPr>
          <p:cNvSpPr/>
          <p:nvPr/>
        </p:nvSpPr>
        <p:spPr>
          <a:xfrm>
            <a:off x="4502478" y="496531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DA392DC7-0BB6-48D0-A65B-859941C2B82D}"/>
              </a:ext>
            </a:extLst>
          </p:cNvPr>
          <p:cNvSpPr/>
          <p:nvPr/>
        </p:nvSpPr>
        <p:spPr>
          <a:xfrm>
            <a:off x="4373040" y="5015083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C0E77920-F1BE-46F5-9214-0BFA83C412D1}"/>
              </a:ext>
            </a:extLst>
          </p:cNvPr>
          <p:cNvSpPr/>
          <p:nvPr/>
        </p:nvSpPr>
        <p:spPr>
          <a:xfrm>
            <a:off x="4502478" y="5015081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642D933B-B05E-49EF-9DE7-7F0E28B3AE40}"/>
              </a:ext>
            </a:extLst>
          </p:cNvPr>
          <p:cNvSpPr/>
          <p:nvPr/>
        </p:nvSpPr>
        <p:spPr>
          <a:xfrm>
            <a:off x="4373040" y="5068662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85E583D2-31B5-4563-8A47-2FFB73F6EF52}"/>
              </a:ext>
            </a:extLst>
          </p:cNvPr>
          <p:cNvSpPr/>
          <p:nvPr/>
        </p:nvSpPr>
        <p:spPr>
          <a:xfrm>
            <a:off x="4502478" y="5068660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CCF7685B-0AE5-4F0B-AAAB-F37F9E6076F3}"/>
              </a:ext>
            </a:extLst>
          </p:cNvPr>
          <p:cNvSpPr/>
          <p:nvPr/>
        </p:nvSpPr>
        <p:spPr>
          <a:xfrm>
            <a:off x="4373040" y="511771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37B3931E-47DD-48B3-9F1D-649B01D7F171}"/>
              </a:ext>
            </a:extLst>
          </p:cNvPr>
          <p:cNvSpPr/>
          <p:nvPr/>
        </p:nvSpPr>
        <p:spPr>
          <a:xfrm>
            <a:off x="4502478" y="511771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5A2E2993-760A-4692-9A85-46E0611F46F0}"/>
              </a:ext>
            </a:extLst>
          </p:cNvPr>
          <p:cNvSpPr/>
          <p:nvPr/>
        </p:nvSpPr>
        <p:spPr>
          <a:xfrm>
            <a:off x="4911683" y="5166263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DD281C95-6EFC-4B91-8219-88EE180B26DC}"/>
              </a:ext>
            </a:extLst>
          </p:cNvPr>
          <p:cNvSpPr/>
          <p:nvPr/>
        </p:nvSpPr>
        <p:spPr>
          <a:xfrm>
            <a:off x="5041121" y="5166261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C605BEF4-A674-42D2-A545-D29A22437A58}"/>
              </a:ext>
            </a:extLst>
          </p:cNvPr>
          <p:cNvSpPr/>
          <p:nvPr/>
        </p:nvSpPr>
        <p:spPr>
          <a:xfrm>
            <a:off x="4911683" y="521396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2286D107-E420-4DCA-8CB6-55BBBDADE0AA}"/>
              </a:ext>
            </a:extLst>
          </p:cNvPr>
          <p:cNvSpPr/>
          <p:nvPr/>
        </p:nvSpPr>
        <p:spPr>
          <a:xfrm>
            <a:off x="5041121" y="521395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5C45AE30-618D-4914-B396-6F3F0D7B1F0A}"/>
              </a:ext>
            </a:extLst>
          </p:cNvPr>
          <p:cNvSpPr/>
          <p:nvPr/>
        </p:nvSpPr>
        <p:spPr>
          <a:xfrm>
            <a:off x="4911683" y="5263728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8EB84C7C-F938-4217-9993-3262E14FA5F5}"/>
              </a:ext>
            </a:extLst>
          </p:cNvPr>
          <p:cNvSpPr/>
          <p:nvPr/>
        </p:nvSpPr>
        <p:spPr>
          <a:xfrm>
            <a:off x="5041121" y="5263726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FA0C68C2-68EF-4632-A674-6268AFF759A4}"/>
              </a:ext>
            </a:extLst>
          </p:cNvPr>
          <p:cNvSpPr/>
          <p:nvPr/>
        </p:nvSpPr>
        <p:spPr>
          <a:xfrm>
            <a:off x="4911683" y="5317307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71DBFD9C-78A3-49FA-95D7-C4BD3E5C78A7}"/>
              </a:ext>
            </a:extLst>
          </p:cNvPr>
          <p:cNvSpPr/>
          <p:nvPr/>
        </p:nvSpPr>
        <p:spPr>
          <a:xfrm>
            <a:off x="5041121" y="5317305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2565676C-3185-4255-9918-FB517B2027D2}"/>
              </a:ext>
            </a:extLst>
          </p:cNvPr>
          <p:cNvSpPr/>
          <p:nvPr/>
        </p:nvSpPr>
        <p:spPr>
          <a:xfrm>
            <a:off x="4911683" y="536636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1FC60361-7312-4DFE-AD8C-31451600E2C4}"/>
              </a:ext>
            </a:extLst>
          </p:cNvPr>
          <p:cNvSpPr/>
          <p:nvPr/>
        </p:nvSpPr>
        <p:spPr>
          <a:xfrm>
            <a:off x="5041121" y="536635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BD266D18-A945-48AF-906A-C8083D264245}"/>
              </a:ext>
            </a:extLst>
          </p:cNvPr>
          <p:cNvSpPr/>
          <p:nvPr/>
        </p:nvSpPr>
        <p:spPr>
          <a:xfrm>
            <a:off x="4643536" y="517190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420ED02F-B72D-4BA7-B0CA-6717804F09C2}"/>
              </a:ext>
            </a:extLst>
          </p:cNvPr>
          <p:cNvSpPr/>
          <p:nvPr/>
        </p:nvSpPr>
        <p:spPr>
          <a:xfrm>
            <a:off x="4772974" y="517190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41ECCB01-8892-447F-9F7F-182F9EEC6863}"/>
              </a:ext>
            </a:extLst>
          </p:cNvPr>
          <p:cNvSpPr/>
          <p:nvPr/>
        </p:nvSpPr>
        <p:spPr>
          <a:xfrm>
            <a:off x="4643536" y="5219604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0904B477-1B9E-492B-84EA-8254A73299DA}"/>
              </a:ext>
            </a:extLst>
          </p:cNvPr>
          <p:cNvSpPr/>
          <p:nvPr/>
        </p:nvSpPr>
        <p:spPr>
          <a:xfrm>
            <a:off x="4772974" y="5219602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8088823D-9B09-4030-9392-BE35F4A2C744}"/>
              </a:ext>
            </a:extLst>
          </p:cNvPr>
          <p:cNvSpPr/>
          <p:nvPr/>
        </p:nvSpPr>
        <p:spPr>
          <a:xfrm>
            <a:off x="4643536" y="526937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A3917A38-CFEB-49F4-B13E-A9FDD854FEB0}"/>
              </a:ext>
            </a:extLst>
          </p:cNvPr>
          <p:cNvSpPr/>
          <p:nvPr/>
        </p:nvSpPr>
        <p:spPr>
          <a:xfrm>
            <a:off x="4772974" y="526936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D09E3F6C-A2AF-4EE4-B0D6-1E2F242132A6}"/>
              </a:ext>
            </a:extLst>
          </p:cNvPr>
          <p:cNvSpPr/>
          <p:nvPr/>
        </p:nvSpPr>
        <p:spPr>
          <a:xfrm>
            <a:off x="4643536" y="5322950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8FF20338-4083-42CC-9559-3366D12C8894}"/>
              </a:ext>
            </a:extLst>
          </p:cNvPr>
          <p:cNvSpPr/>
          <p:nvPr/>
        </p:nvSpPr>
        <p:spPr>
          <a:xfrm>
            <a:off x="4772974" y="5322948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4E8B66A5-145F-471D-8E46-5843BE381B35}"/>
              </a:ext>
            </a:extLst>
          </p:cNvPr>
          <p:cNvSpPr/>
          <p:nvPr/>
        </p:nvSpPr>
        <p:spPr>
          <a:xfrm>
            <a:off x="4643536" y="5372004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BFFDF398-4CAA-4068-8380-9C04D2783715}"/>
              </a:ext>
            </a:extLst>
          </p:cNvPr>
          <p:cNvSpPr/>
          <p:nvPr/>
        </p:nvSpPr>
        <p:spPr>
          <a:xfrm>
            <a:off x="4772974" y="5372002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B5102386-AD27-496F-9ABD-BF6FB513F4B8}"/>
              </a:ext>
            </a:extLst>
          </p:cNvPr>
          <p:cNvSpPr/>
          <p:nvPr/>
        </p:nvSpPr>
        <p:spPr>
          <a:xfrm>
            <a:off x="4373959" y="5171908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9AD91889-9F2D-46D2-99F6-C1FE1866076E}"/>
              </a:ext>
            </a:extLst>
          </p:cNvPr>
          <p:cNvSpPr/>
          <p:nvPr/>
        </p:nvSpPr>
        <p:spPr>
          <a:xfrm>
            <a:off x="4503397" y="5171906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069D8174-42D0-48E6-AD21-3899FB4B9EFE}"/>
              </a:ext>
            </a:extLst>
          </p:cNvPr>
          <p:cNvSpPr/>
          <p:nvPr/>
        </p:nvSpPr>
        <p:spPr>
          <a:xfrm>
            <a:off x="4373959" y="521960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BD4D3EC2-8951-4C2A-BE91-63A4E30FA597}"/>
              </a:ext>
            </a:extLst>
          </p:cNvPr>
          <p:cNvSpPr/>
          <p:nvPr/>
        </p:nvSpPr>
        <p:spPr>
          <a:xfrm>
            <a:off x="4503397" y="521960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BEB0DC1E-765E-4E53-AEAC-965EAB56115D}"/>
              </a:ext>
            </a:extLst>
          </p:cNvPr>
          <p:cNvSpPr/>
          <p:nvPr/>
        </p:nvSpPr>
        <p:spPr>
          <a:xfrm>
            <a:off x="4373959" y="5269373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14E0883C-2CE1-4F7C-8658-13E4E090AB73}"/>
              </a:ext>
            </a:extLst>
          </p:cNvPr>
          <p:cNvSpPr/>
          <p:nvPr/>
        </p:nvSpPr>
        <p:spPr>
          <a:xfrm>
            <a:off x="4503397" y="5269371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92B735DC-9297-4799-AA7A-6AEAD8297BBC}"/>
              </a:ext>
            </a:extLst>
          </p:cNvPr>
          <p:cNvSpPr/>
          <p:nvPr/>
        </p:nvSpPr>
        <p:spPr>
          <a:xfrm>
            <a:off x="4373959" y="5322952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96077FD7-97A1-4F19-A3CD-9632772A0B60}"/>
              </a:ext>
            </a:extLst>
          </p:cNvPr>
          <p:cNvSpPr/>
          <p:nvPr/>
        </p:nvSpPr>
        <p:spPr>
          <a:xfrm>
            <a:off x="4503397" y="5322950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C9CF9CB3-BCE4-44FE-BAD3-95FE4610855A}"/>
              </a:ext>
            </a:extLst>
          </p:cNvPr>
          <p:cNvSpPr/>
          <p:nvPr/>
        </p:nvSpPr>
        <p:spPr>
          <a:xfrm>
            <a:off x="4373959" y="537200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463987B3-D2A0-4388-8129-D86E05957B84}"/>
              </a:ext>
            </a:extLst>
          </p:cNvPr>
          <p:cNvSpPr/>
          <p:nvPr/>
        </p:nvSpPr>
        <p:spPr>
          <a:xfrm>
            <a:off x="4503397" y="537200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319B4315-5DF3-4697-A468-304BA8B2D1F4}"/>
              </a:ext>
            </a:extLst>
          </p:cNvPr>
          <p:cNvSpPr/>
          <p:nvPr/>
        </p:nvSpPr>
        <p:spPr>
          <a:xfrm>
            <a:off x="4910764" y="5423598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FFFF5E47-D77D-42D8-BD9F-43FA6A208F85}"/>
              </a:ext>
            </a:extLst>
          </p:cNvPr>
          <p:cNvSpPr/>
          <p:nvPr/>
        </p:nvSpPr>
        <p:spPr>
          <a:xfrm>
            <a:off x="5040202" y="5423596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560B0B35-86C0-4781-9371-B00E846558EF}"/>
              </a:ext>
            </a:extLst>
          </p:cNvPr>
          <p:cNvSpPr/>
          <p:nvPr/>
        </p:nvSpPr>
        <p:spPr>
          <a:xfrm>
            <a:off x="4910764" y="547129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4EFF25F0-7AF7-4D3A-9C18-B5AD87B85B75}"/>
              </a:ext>
            </a:extLst>
          </p:cNvPr>
          <p:cNvSpPr/>
          <p:nvPr/>
        </p:nvSpPr>
        <p:spPr>
          <a:xfrm>
            <a:off x="5040202" y="547129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935DC999-DFA6-4BDB-AB36-C561AD138B2F}"/>
              </a:ext>
            </a:extLst>
          </p:cNvPr>
          <p:cNvSpPr/>
          <p:nvPr/>
        </p:nvSpPr>
        <p:spPr>
          <a:xfrm>
            <a:off x="4910764" y="5521063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ED0B923F-C8E1-413C-81A2-753693B8681D}"/>
              </a:ext>
            </a:extLst>
          </p:cNvPr>
          <p:cNvSpPr/>
          <p:nvPr/>
        </p:nvSpPr>
        <p:spPr>
          <a:xfrm>
            <a:off x="5040202" y="5521061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BF9DA1D5-86DC-4B96-B8A6-690FF90E2035}"/>
              </a:ext>
            </a:extLst>
          </p:cNvPr>
          <p:cNvSpPr/>
          <p:nvPr/>
        </p:nvSpPr>
        <p:spPr>
          <a:xfrm>
            <a:off x="4910764" y="5574642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439C0005-F25A-41DD-95CC-1F8A9B4746D3}"/>
              </a:ext>
            </a:extLst>
          </p:cNvPr>
          <p:cNvSpPr/>
          <p:nvPr/>
        </p:nvSpPr>
        <p:spPr>
          <a:xfrm>
            <a:off x="5040202" y="5574640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CA496962-1E6C-4A1C-BCCF-CB9AAC4C1692}"/>
              </a:ext>
            </a:extLst>
          </p:cNvPr>
          <p:cNvSpPr/>
          <p:nvPr/>
        </p:nvSpPr>
        <p:spPr>
          <a:xfrm>
            <a:off x="4910764" y="562369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0A58CF69-56C9-4A99-A5BF-930A0114568A}"/>
              </a:ext>
            </a:extLst>
          </p:cNvPr>
          <p:cNvSpPr/>
          <p:nvPr/>
        </p:nvSpPr>
        <p:spPr>
          <a:xfrm>
            <a:off x="5040202" y="562369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51255335-A863-4580-B5EA-0D73F26A2F29}"/>
              </a:ext>
            </a:extLst>
          </p:cNvPr>
          <p:cNvSpPr/>
          <p:nvPr/>
        </p:nvSpPr>
        <p:spPr>
          <a:xfrm>
            <a:off x="4642617" y="542924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C03CF110-4390-4FE5-8ADF-B84C3E332B91}"/>
              </a:ext>
            </a:extLst>
          </p:cNvPr>
          <p:cNvSpPr/>
          <p:nvPr/>
        </p:nvSpPr>
        <p:spPr>
          <a:xfrm>
            <a:off x="4772055" y="542923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8A3CF450-255C-4CE8-94FA-C45992CA5ED1}"/>
              </a:ext>
            </a:extLst>
          </p:cNvPr>
          <p:cNvSpPr/>
          <p:nvPr/>
        </p:nvSpPr>
        <p:spPr>
          <a:xfrm>
            <a:off x="4642617" y="5476939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46513886-372B-4457-8C3A-5993F83931AC}"/>
              </a:ext>
            </a:extLst>
          </p:cNvPr>
          <p:cNvSpPr/>
          <p:nvPr/>
        </p:nvSpPr>
        <p:spPr>
          <a:xfrm>
            <a:off x="4772055" y="5476937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7866B908-6F8A-46AD-921E-14B62FAC41C2}"/>
              </a:ext>
            </a:extLst>
          </p:cNvPr>
          <p:cNvSpPr/>
          <p:nvPr/>
        </p:nvSpPr>
        <p:spPr>
          <a:xfrm>
            <a:off x="4642617" y="552670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9FA3F752-A3D1-4312-A166-00992A4F57A6}"/>
              </a:ext>
            </a:extLst>
          </p:cNvPr>
          <p:cNvSpPr/>
          <p:nvPr/>
        </p:nvSpPr>
        <p:spPr>
          <a:xfrm>
            <a:off x="4772055" y="552670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5B188B82-E2CE-4566-976F-CEAFDD3C64FF}"/>
              </a:ext>
            </a:extLst>
          </p:cNvPr>
          <p:cNvSpPr/>
          <p:nvPr/>
        </p:nvSpPr>
        <p:spPr>
          <a:xfrm>
            <a:off x="4642617" y="5580285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628E5B07-BD40-4B13-9AC3-F87B02173984}"/>
              </a:ext>
            </a:extLst>
          </p:cNvPr>
          <p:cNvSpPr/>
          <p:nvPr/>
        </p:nvSpPr>
        <p:spPr>
          <a:xfrm>
            <a:off x="4772055" y="5580283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DC9DD2F9-DF30-4A90-B7B3-D1E99A907EC8}"/>
              </a:ext>
            </a:extLst>
          </p:cNvPr>
          <p:cNvSpPr/>
          <p:nvPr/>
        </p:nvSpPr>
        <p:spPr>
          <a:xfrm>
            <a:off x="4642617" y="5629339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2F2D061D-4E06-44B5-861B-8BB1C76A89A8}"/>
              </a:ext>
            </a:extLst>
          </p:cNvPr>
          <p:cNvSpPr/>
          <p:nvPr/>
        </p:nvSpPr>
        <p:spPr>
          <a:xfrm>
            <a:off x="4772055" y="5629337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7BCFA388-2C58-4086-8628-1320EFA3C8D8}"/>
              </a:ext>
            </a:extLst>
          </p:cNvPr>
          <p:cNvSpPr/>
          <p:nvPr/>
        </p:nvSpPr>
        <p:spPr>
          <a:xfrm>
            <a:off x="4373040" y="5429243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EBE9D0EF-014A-40AC-8F61-E9C72DC68AA2}"/>
              </a:ext>
            </a:extLst>
          </p:cNvPr>
          <p:cNvSpPr/>
          <p:nvPr/>
        </p:nvSpPr>
        <p:spPr>
          <a:xfrm>
            <a:off x="4502478" y="5429241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13C29F7E-58FA-4025-94BE-FA84C02F38C0}"/>
              </a:ext>
            </a:extLst>
          </p:cNvPr>
          <p:cNvSpPr/>
          <p:nvPr/>
        </p:nvSpPr>
        <p:spPr>
          <a:xfrm>
            <a:off x="4373040" y="547694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7134F650-137E-4981-9B25-8344B4FAE2BA}"/>
              </a:ext>
            </a:extLst>
          </p:cNvPr>
          <p:cNvSpPr/>
          <p:nvPr/>
        </p:nvSpPr>
        <p:spPr>
          <a:xfrm>
            <a:off x="4502478" y="547693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5D1320A1-0E41-4E4E-9863-6E35467580F1}"/>
              </a:ext>
            </a:extLst>
          </p:cNvPr>
          <p:cNvSpPr/>
          <p:nvPr/>
        </p:nvSpPr>
        <p:spPr>
          <a:xfrm>
            <a:off x="4373040" y="5526708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E5E4C2CA-C76C-4ED2-B9BB-0B15BE0A1F2D}"/>
              </a:ext>
            </a:extLst>
          </p:cNvPr>
          <p:cNvSpPr/>
          <p:nvPr/>
        </p:nvSpPr>
        <p:spPr>
          <a:xfrm>
            <a:off x="4502478" y="5526706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E7A8C10A-0C90-4186-8A96-5EC1EC79FCA5}"/>
              </a:ext>
            </a:extLst>
          </p:cNvPr>
          <p:cNvSpPr/>
          <p:nvPr/>
        </p:nvSpPr>
        <p:spPr>
          <a:xfrm>
            <a:off x="4373040" y="5580287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CFD90AD6-A63D-488D-8B7B-9E0A310DAE71}"/>
              </a:ext>
            </a:extLst>
          </p:cNvPr>
          <p:cNvSpPr/>
          <p:nvPr/>
        </p:nvSpPr>
        <p:spPr>
          <a:xfrm>
            <a:off x="4502478" y="5580285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3CC85782-BF6F-4B26-B013-D6998EC5930A}"/>
              </a:ext>
            </a:extLst>
          </p:cNvPr>
          <p:cNvSpPr/>
          <p:nvPr/>
        </p:nvSpPr>
        <p:spPr>
          <a:xfrm>
            <a:off x="4373040" y="562934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6196E190-A68E-4111-B74A-9636D3019278}"/>
              </a:ext>
            </a:extLst>
          </p:cNvPr>
          <p:cNvSpPr/>
          <p:nvPr/>
        </p:nvSpPr>
        <p:spPr>
          <a:xfrm>
            <a:off x="4502478" y="562933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C3C174A9-4F2B-4387-9F76-69E004243132}"/>
              </a:ext>
            </a:extLst>
          </p:cNvPr>
          <p:cNvSpPr/>
          <p:nvPr/>
        </p:nvSpPr>
        <p:spPr>
          <a:xfrm>
            <a:off x="4910764" y="567833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FA5BBA70-D351-41DE-A03E-EE6CB05FA9B8}"/>
              </a:ext>
            </a:extLst>
          </p:cNvPr>
          <p:cNvSpPr/>
          <p:nvPr/>
        </p:nvSpPr>
        <p:spPr>
          <a:xfrm>
            <a:off x="5040202" y="567832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2A8A7701-C0E1-4D63-A5BD-3412DA74A3D9}"/>
              </a:ext>
            </a:extLst>
          </p:cNvPr>
          <p:cNvSpPr/>
          <p:nvPr/>
        </p:nvSpPr>
        <p:spPr>
          <a:xfrm>
            <a:off x="4910764" y="5726029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B1A54F51-7395-40BB-B799-C2873383A11D}"/>
              </a:ext>
            </a:extLst>
          </p:cNvPr>
          <p:cNvSpPr/>
          <p:nvPr/>
        </p:nvSpPr>
        <p:spPr>
          <a:xfrm>
            <a:off x="5040202" y="5726027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55DB9CC0-03C6-40AD-B060-F88C44140550}"/>
              </a:ext>
            </a:extLst>
          </p:cNvPr>
          <p:cNvSpPr/>
          <p:nvPr/>
        </p:nvSpPr>
        <p:spPr>
          <a:xfrm>
            <a:off x="4910764" y="577579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0375D4C9-9A29-4719-AB1D-6AF57C7E1A26}"/>
              </a:ext>
            </a:extLst>
          </p:cNvPr>
          <p:cNvSpPr/>
          <p:nvPr/>
        </p:nvSpPr>
        <p:spPr>
          <a:xfrm>
            <a:off x="5040202" y="577579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33FAB0C3-9FAD-4084-AAFD-3C0E53EF92E0}"/>
              </a:ext>
            </a:extLst>
          </p:cNvPr>
          <p:cNvSpPr/>
          <p:nvPr/>
        </p:nvSpPr>
        <p:spPr>
          <a:xfrm>
            <a:off x="4910764" y="5829375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EBD9DB63-3C3F-4EDC-810E-F46DD14185C0}"/>
              </a:ext>
            </a:extLst>
          </p:cNvPr>
          <p:cNvSpPr/>
          <p:nvPr/>
        </p:nvSpPr>
        <p:spPr>
          <a:xfrm>
            <a:off x="5040202" y="5829373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5B07DD08-D300-4CDE-8D04-BE2D807F61A9}"/>
              </a:ext>
            </a:extLst>
          </p:cNvPr>
          <p:cNvSpPr/>
          <p:nvPr/>
        </p:nvSpPr>
        <p:spPr>
          <a:xfrm>
            <a:off x="4910764" y="5878429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584644C4-3673-4F51-8403-3DD2E73DCD03}"/>
              </a:ext>
            </a:extLst>
          </p:cNvPr>
          <p:cNvSpPr/>
          <p:nvPr/>
        </p:nvSpPr>
        <p:spPr>
          <a:xfrm>
            <a:off x="5040202" y="5878427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A9E97F68-2F05-4115-80B4-1BDE56C9589B}"/>
              </a:ext>
            </a:extLst>
          </p:cNvPr>
          <p:cNvSpPr/>
          <p:nvPr/>
        </p:nvSpPr>
        <p:spPr>
          <a:xfrm>
            <a:off x="4642617" y="5683974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9292AFEE-9BF0-4466-8F34-0C22EF6A2720}"/>
              </a:ext>
            </a:extLst>
          </p:cNvPr>
          <p:cNvSpPr/>
          <p:nvPr/>
        </p:nvSpPr>
        <p:spPr>
          <a:xfrm>
            <a:off x="4772055" y="5683972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701C5E8C-CA1C-489A-A320-A14279F95D10}"/>
              </a:ext>
            </a:extLst>
          </p:cNvPr>
          <p:cNvSpPr/>
          <p:nvPr/>
        </p:nvSpPr>
        <p:spPr>
          <a:xfrm>
            <a:off x="4642617" y="5731672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445A79FA-A9F9-43A1-8DFA-878EA5745BB9}"/>
              </a:ext>
            </a:extLst>
          </p:cNvPr>
          <p:cNvSpPr/>
          <p:nvPr/>
        </p:nvSpPr>
        <p:spPr>
          <a:xfrm>
            <a:off x="4772055" y="5731670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63BA5842-B92A-4865-B055-D79AC71D79B4}"/>
              </a:ext>
            </a:extLst>
          </p:cNvPr>
          <p:cNvSpPr/>
          <p:nvPr/>
        </p:nvSpPr>
        <p:spPr>
          <a:xfrm>
            <a:off x="4642617" y="5781439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7581A33C-8270-41C7-ADA8-812AEA1E0780}"/>
              </a:ext>
            </a:extLst>
          </p:cNvPr>
          <p:cNvSpPr/>
          <p:nvPr/>
        </p:nvSpPr>
        <p:spPr>
          <a:xfrm>
            <a:off x="4772055" y="5781437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7D38E9E7-7645-4274-AADD-4910C5627FEA}"/>
              </a:ext>
            </a:extLst>
          </p:cNvPr>
          <p:cNvSpPr/>
          <p:nvPr/>
        </p:nvSpPr>
        <p:spPr>
          <a:xfrm>
            <a:off x="4642617" y="5835018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99E6F602-8E21-44DB-AE22-916353A112D6}"/>
              </a:ext>
            </a:extLst>
          </p:cNvPr>
          <p:cNvSpPr/>
          <p:nvPr/>
        </p:nvSpPr>
        <p:spPr>
          <a:xfrm>
            <a:off x="4772055" y="5835016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3" name="Rectangle 282">
            <a:extLst>
              <a:ext uri="{FF2B5EF4-FFF2-40B4-BE49-F238E27FC236}">
                <a16:creationId xmlns:a16="http://schemas.microsoft.com/office/drawing/2014/main" id="{6F2A2731-7EF1-43C0-8B9E-0F57FA5A809C}"/>
              </a:ext>
            </a:extLst>
          </p:cNvPr>
          <p:cNvSpPr/>
          <p:nvPr/>
        </p:nvSpPr>
        <p:spPr>
          <a:xfrm>
            <a:off x="4642617" y="5884072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8E990A3A-6095-4A64-8197-894C5A62E85B}"/>
              </a:ext>
            </a:extLst>
          </p:cNvPr>
          <p:cNvSpPr/>
          <p:nvPr/>
        </p:nvSpPr>
        <p:spPr>
          <a:xfrm>
            <a:off x="4772055" y="5884070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3AD1B5EE-4227-462B-8D90-A97255C8A8BB}"/>
              </a:ext>
            </a:extLst>
          </p:cNvPr>
          <p:cNvSpPr/>
          <p:nvPr/>
        </p:nvSpPr>
        <p:spPr>
          <a:xfrm>
            <a:off x="4373040" y="568397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6" name="Rectangle 285">
            <a:extLst>
              <a:ext uri="{FF2B5EF4-FFF2-40B4-BE49-F238E27FC236}">
                <a16:creationId xmlns:a16="http://schemas.microsoft.com/office/drawing/2014/main" id="{D257270C-767C-4643-81A7-7797C3773673}"/>
              </a:ext>
            </a:extLst>
          </p:cNvPr>
          <p:cNvSpPr/>
          <p:nvPr/>
        </p:nvSpPr>
        <p:spPr>
          <a:xfrm>
            <a:off x="4502478" y="568397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7" name="Rectangle 286">
            <a:extLst>
              <a:ext uri="{FF2B5EF4-FFF2-40B4-BE49-F238E27FC236}">
                <a16:creationId xmlns:a16="http://schemas.microsoft.com/office/drawing/2014/main" id="{685D3152-2036-4CA6-AE76-3EAEE2D76374}"/>
              </a:ext>
            </a:extLst>
          </p:cNvPr>
          <p:cNvSpPr/>
          <p:nvPr/>
        </p:nvSpPr>
        <p:spPr>
          <a:xfrm>
            <a:off x="4373040" y="5731674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8" name="Rectangle 287">
            <a:extLst>
              <a:ext uri="{FF2B5EF4-FFF2-40B4-BE49-F238E27FC236}">
                <a16:creationId xmlns:a16="http://schemas.microsoft.com/office/drawing/2014/main" id="{D37C9514-8985-4650-A0DB-5456F01ECC6A}"/>
              </a:ext>
            </a:extLst>
          </p:cNvPr>
          <p:cNvSpPr/>
          <p:nvPr/>
        </p:nvSpPr>
        <p:spPr>
          <a:xfrm>
            <a:off x="4502478" y="5731672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9" name="Rectangle 288">
            <a:extLst>
              <a:ext uri="{FF2B5EF4-FFF2-40B4-BE49-F238E27FC236}">
                <a16:creationId xmlns:a16="http://schemas.microsoft.com/office/drawing/2014/main" id="{39B40C4E-673B-4A66-886E-34E397CD51F2}"/>
              </a:ext>
            </a:extLst>
          </p:cNvPr>
          <p:cNvSpPr/>
          <p:nvPr/>
        </p:nvSpPr>
        <p:spPr>
          <a:xfrm>
            <a:off x="4373040" y="578144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0" name="Rectangle 289">
            <a:extLst>
              <a:ext uri="{FF2B5EF4-FFF2-40B4-BE49-F238E27FC236}">
                <a16:creationId xmlns:a16="http://schemas.microsoft.com/office/drawing/2014/main" id="{651763C0-20A6-4A1A-871E-D0CB50593DF8}"/>
              </a:ext>
            </a:extLst>
          </p:cNvPr>
          <p:cNvSpPr/>
          <p:nvPr/>
        </p:nvSpPr>
        <p:spPr>
          <a:xfrm>
            <a:off x="4502478" y="578143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0ADE4207-3491-4D99-9C89-B66D64ABE35B}"/>
              </a:ext>
            </a:extLst>
          </p:cNvPr>
          <p:cNvSpPr/>
          <p:nvPr/>
        </p:nvSpPr>
        <p:spPr>
          <a:xfrm>
            <a:off x="4373040" y="5835020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2" name="Rectangle 291">
            <a:extLst>
              <a:ext uri="{FF2B5EF4-FFF2-40B4-BE49-F238E27FC236}">
                <a16:creationId xmlns:a16="http://schemas.microsoft.com/office/drawing/2014/main" id="{F8902812-DC00-4DDC-8A6B-39C5B9A92473}"/>
              </a:ext>
            </a:extLst>
          </p:cNvPr>
          <p:cNvSpPr/>
          <p:nvPr/>
        </p:nvSpPr>
        <p:spPr>
          <a:xfrm>
            <a:off x="4502478" y="5835018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3" name="Rectangle 292">
            <a:extLst>
              <a:ext uri="{FF2B5EF4-FFF2-40B4-BE49-F238E27FC236}">
                <a16:creationId xmlns:a16="http://schemas.microsoft.com/office/drawing/2014/main" id="{54400BAF-3CE8-436D-8E67-0E2069C5A261}"/>
              </a:ext>
            </a:extLst>
          </p:cNvPr>
          <p:cNvSpPr/>
          <p:nvPr/>
        </p:nvSpPr>
        <p:spPr>
          <a:xfrm>
            <a:off x="4373040" y="5884074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4" name="Rectangle 293">
            <a:extLst>
              <a:ext uri="{FF2B5EF4-FFF2-40B4-BE49-F238E27FC236}">
                <a16:creationId xmlns:a16="http://schemas.microsoft.com/office/drawing/2014/main" id="{F6C05AF1-11F0-4493-88EF-A79E512F85C5}"/>
              </a:ext>
            </a:extLst>
          </p:cNvPr>
          <p:cNvSpPr/>
          <p:nvPr/>
        </p:nvSpPr>
        <p:spPr>
          <a:xfrm>
            <a:off x="4502478" y="5884072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5" name="Rectangle 294">
            <a:extLst>
              <a:ext uri="{FF2B5EF4-FFF2-40B4-BE49-F238E27FC236}">
                <a16:creationId xmlns:a16="http://schemas.microsoft.com/office/drawing/2014/main" id="{0D4BA855-183E-4DC6-BA30-3BADE267D469}"/>
              </a:ext>
            </a:extLst>
          </p:cNvPr>
          <p:cNvSpPr/>
          <p:nvPr/>
        </p:nvSpPr>
        <p:spPr>
          <a:xfrm>
            <a:off x="4909845" y="5928198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6" name="Rectangle 295">
            <a:extLst>
              <a:ext uri="{FF2B5EF4-FFF2-40B4-BE49-F238E27FC236}">
                <a16:creationId xmlns:a16="http://schemas.microsoft.com/office/drawing/2014/main" id="{52B7806B-5778-495D-B06A-0A1322B9C7BE}"/>
              </a:ext>
            </a:extLst>
          </p:cNvPr>
          <p:cNvSpPr/>
          <p:nvPr/>
        </p:nvSpPr>
        <p:spPr>
          <a:xfrm>
            <a:off x="5039283" y="5928196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7" name="Rectangle 296">
            <a:extLst>
              <a:ext uri="{FF2B5EF4-FFF2-40B4-BE49-F238E27FC236}">
                <a16:creationId xmlns:a16="http://schemas.microsoft.com/office/drawing/2014/main" id="{A5542C0F-9855-4DEA-9330-C0860AF0A0E8}"/>
              </a:ext>
            </a:extLst>
          </p:cNvPr>
          <p:cNvSpPr/>
          <p:nvPr/>
        </p:nvSpPr>
        <p:spPr>
          <a:xfrm>
            <a:off x="4909845" y="597589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8" name="Rectangle 297">
            <a:extLst>
              <a:ext uri="{FF2B5EF4-FFF2-40B4-BE49-F238E27FC236}">
                <a16:creationId xmlns:a16="http://schemas.microsoft.com/office/drawing/2014/main" id="{FDEDA76C-CCAB-445C-A8F7-652F1AC7D34A}"/>
              </a:ext>
            </a:extLst>
          </p:cNvPr>
          <p:cNvSpPr/>
          <p:nvPr/>
        </p:nvSpPr>
        <p:spPr>
          <a:xfrm>
            <a:off x="5039283" y="597589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9" name="Rectangle 298">
            <a:extLst>
              <a:ext uri="{FF2B5EF4-FFF2-40B4-BE49-F238E27FC236}">
                <a16:creationId xmlns:a16="http://schemas.microsoft.com/office/drawing/2014/main" id="{9F3F929B-4775-4FF1-8D59-FC04DE0710B1}"/>
              </a:ext>
            </a:extLst>
          </p:cNvPr>
          <p:cNvSpPr/>
          <p:nvPr/>
        </p:nvSpPr>
        <p:spPr>
          <a:xfrm>
            <a:off x="4909845" y="6025663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0" name="Rectangle 299">
            <a:extLst>
              <a:ext uri="{FF2B5EF4-FFF2-40B4-BE49-F238E27FC236}">
                <a16:creationId xmlns:a16="http://schemas.microsoft.com/office/drawing/2014/main" id="{EDD1B274-CE88-4706-8232-B88337BF8193}"/>
              </a:ext>
            </a:extLst>
          </p:cNvPr>
          <p:cNvSpPr/>
          <p:nvPr/>
        </p:nvSpPr>
        <p:spPr>
          <a:xfrm>
            <a:off x="5039283" y="6025661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1" name="Rectangle 300">
            <a:extLst>
              <a:ext uri="{FF2B5EF4-FFF2-40B4-BE49-F238E27FC236}">
                <a16:creationId xmlns:a16="http://schemas.microsoft.com/office/drawing/2014/main" id="{3B6931E6-BE61-42A1-AD27-10B216CAD4BC}"/>
              </a:ext>
            </a:extLst>
          </p:cNvPr>
          <p:cNvSpPr/>
          <p:nvPr/>
        </p:nvSpPr>
        <p:spPr>
          <a:xfrm>
            <a:off x="4909845" y="6079242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2" name="Rectangle 301">
            <a:extLst>
              <a:ext uri="{FF2B5EF4-FFF2-40B4-BE49-F238E27FC236}">
                <a16:creationId xmlns:a16="http://schemas.microsoft.com/office/drawing/2014/main" id="{2EBB0BA1-5BDD-490D-ACF5-FBA1F77FE800}"/>
              </a:ext>
            </a:extLst>
          </p:cNvPr>
          <p:cNvSpPr/>
          <p:nvPr/>
        </p:nvSpPr>
        <p:spPr>
          <a:xfrm>
            <a:off x="5039283" y="6079240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3" name="Rectangle 302">
            <a:extLst>
              <a:ext uri="{FF2B5EF4-FFF2-40B4-BE49-F238E27FC236}">
                <a16:creationId xmlns:a16="http://schemas.microsoft.com/office/drawing/2014/main" id="{CB38F89C-A5FD-46D7-BB9E-DD66EB4B7D9F}"/>
              </a:ext>
            </a:extLst>
          </p:cNvPr>
          <p:cNvSpPr/>
          <p:nvPr/>
        </p:nvSpPr>
        <p:spPr>
          <a:xfrm>
            <a:off x="4909845" y="612829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4" name="Rectangle 303">
            <a:extLst>
              <a:ext uri="{FF2B5EF4-FFF2-40B4-BE49-F238E27FC236}">
                <a16:creationId xmlns:a16="http://schemas.microsoft.com/office/drawing/2014/main" id="{AFC21E73-5DB4-4709-B63E-26A1091EBD6E}"/>
              </a:ext>
            </a:extLst>
          </p:cNvPr>
          <p:cNvSpPr/>
          <p:nvPr/>
        </p:nvSpPr>
        <p:spPr>
          <a:xfrm>
            <a:off x="5039283" y="612829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5" name="Rectangle 304">
            <a:extLst>
              <a:ext uri="{FF2B5EF4-FFF2-40B4-BE49-F238E27FC236}">
                <a16:creationId xmlns:a16="http://schemas.microsoft.com/office/drawing/2014/main" id="{BA26437E-C211-4056-8C0E-19C0C133BBE6}"/>
              </a:ext>
            </a:extLst>
          </p:cNvPr>
          <p:cNvSpPr/>
          <p:nvPr/>
        </p:nvSpPr>
        <p:spPr>
          <a:xfrm>
            <a:off x="4641698" y="593384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6" name="Rectangle 305">
            <a:extLst>
              <a:ext uri="{FF2B5EF4-FFF2-40B4-BE49-F238E27FC236}">
                <a16:creationId xmlns:a16="http://schemas.microsoft.com/office/drawing/2014/main" id="{1B686B3A-D361-4B56-B44D-A92C16CA7A30}"/>
              </a:ext>
            </a:extLst>
          </p:cNvPr>
          <p:cNvSpPr/>
          <p:nvPr/>
        </p:nvSpPr>
        <p:spPr>
          <a:xfrm>
            <a:off x="4771136" y="593383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7" name="Rectangle 306">
            <a:extLst>
              <a:ext uri="{FF2B5EF4-FFF2-40B4-BE49-F238E27FC236}">
                <a16:creationId xmlns:a16="http://schemas.microsoft.com/office/drawing/2014/main" id="{83C8C387-EC33-4734-B9F6-43BC279323FE}"/>
              </a:ext>
            </a:extLst>
          </p:cNvPr>
          <p:cNvSpPr/>
          <p:nvPr/>
        </p:nvSpPr>
        <p:spPr>
          <a:xfrm>
            <a:off x="4641698" y="5981539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8" name="Rectangle 307">
            <a:extLst>
              <a:ext uri="{FF2B5EF4-FFF2-40B4-BE49-F238E27FC236}">
                <a16:creationId xmlns:a16="http://schemas.microsoft.com/office/drawing/2014/main" id="{2D8869D7-B5E3-4753-A8EF-C2D245B472CF}"/>
              </a:ext>
            </a:extLst>
          </p:cNvPr>
          <p:cNvSpPr/>
          <p:nvPr/>
        </p:nvSpPr>
        <p:spPr>
          <a:xfrm>
            <a:off x="4771136" y="5981537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9" name="Rectangle 308">
            <a:extLst>
              <a:ext uri="{FF2B5EF4-FFF2-40B4-BE49-F238E27FC236}">
                <a16:creationId xmlns:a16="http://schemas.microsoft.com/office/drawing/2014/main" id="{5AEFAB73-061C-4D78-A15E-5D1F23DA26F5}"/>
              </a:ext>
            </a:extLst>
          </p:cNvPr>
          <p:cNvSpPr/>
          <p:nvPr/>
        </p:nvSpPr>
        <p:spPr>
          <a:xfrm>
            <a:off x="4641698" y="603130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0" name="Rectangle 309">
            <a:extLst>
              <a:ext uri="{FF2B5EF4-FFF2-40B4-BE49-F238E27FC236}">
                <a16:creationId xmlns:a16="http://schemas.microsoft.com/office/drawing/2014/main" id="{18DB112E-BCF1-49C4-A76F-E4AF8520489E}"/>
              </a:ext>
            </a:extLst>
          </p:cNvPr>
          <p:cNvSpPr/>
          <p:nvPr/>
        </p:nvSpPr>
        <p:spPr>
          <a:xfrm>
            <a:off x="4771136" y="603130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1" name="Rectangle 310">
            <a:extLst>
              <a:ext uri="{FF2B5EF4-FFF2-40B4-BE49-F238E27FC236}">
                <a16:creationId xmlns:a16="http://schemas.microsoft.com/office/drawing/2014/main" id="{F0CF3E0A-E5D5-4B9E-B5F2-D8F99EC5547D}"/>
              </a:ext>
            </a:extLst>
          </p:cNvPr>
          <p:cNvSpPr/>
          <p:nvPr/>
        </p:nvSpPr>
        <p:spPr>
          <a:xfrm>
            <a:off x="4641698" y="6084885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id="{FB05743B-7CD6-47AA-8049-C2E7D453FCDB}"/>
              </a:ext>
            </a:extLst>
          </p:cNvPr>
          <p:cNvSpPr/>
          <p:nvPr/>
        </p:nvSpPr>
        <p:spPr>
          <a:xfrm>
            <a:off x="4771136" y="6084883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A6415B3D-99BD-4191-A00A-3160A121BE7A}"/>
              </a:ext>
            </a:extLst>
          </p:cNvPr>
          <p:cNvSpPr/>
          <p:nvPr/>
        </p:nvSpPr>
        <p:spPr>
          <a:xfrm>
            <a:off x="4641698" y="6133939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4" name="Rectangle 313">
            <a:extLst>
              <a:ext uri="{FF2B5EF4-FFF2-40B4-BE49-F238E27FC236}">
                <a16:creationId xmlns:a16="http://schemas.microsoft.com/office/drawing/2014/main" id="{2595BDAD-604D-406E-BBD7-10B83A7F4901}"/>
              </a:ext>
            </a:extLst>
          </p:cNvPr>
          <p:cNvSpPr/>
          <p:nvPr/>
        </p:nvSpPr>
        <p:spPr>
          <a:xfrm>
            <a:off x="4771136" y="6133937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5" name="Rectangle 314">
            <a:extLst>
              <a:ext uri="{FF2B5EF4-FFF2-40B4-BE49-F238E27FC236}">
                <a16:creationId xmlns:a16="http://schemas.microsoft.com/office/drawing/2014/main" id="{12735012-7E8C-4EEB-B06E-3ACC023EFB3A}"/>
              </a:ext>
            </a:extLst>
          </p:cNvPr>
          <p:cNvSpPr/>
          <p:nvPr/>
        </p:nvSpPr>
        <p:spPr>
          <a:xfrm>
            <a:off x="4372121" y="5933843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6" name="Rectangle 315">
            <a:extLst>
              <a:ext uri="{FF2B5EF4-FFF2-40B4-BE49-F238E27FC236}">
                <a16:creationId xmlns:a16="http://schemas.microsoft.com/office/drawing/2014/main" id="{A2BDBE97-D4D0-4EA0-9471-50542C40AD32}"/>
              </a:ext>
            </a:extLst>
          </p:cNvPr>
          <p:cNvSpPr/>
          <p:nvPr/>
        </p:nvSpPr>
        <p:spPr>
          <a:xfrm>
            <a:off x="4501559" y="5933841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7" name="Rectangle 316">
            <a:extLst>
              <a:ext uri="{FF2B5EF4-FFF2-40B4-BE49-F238E27FC236}">
                <a16:creationId xmlns:a16="http://schemas.microsoft.com/office/drawing/2014/main" id="{ED5AF79A-9C91-4BC2-98D9-0078F41A9E1F}"/>
              </a:ext>
            </a:extLst>
          </p:cNvPr>
          <p:cNvSpPr/>
          <p:nvPr/>
        </p:nvSpPr>
        <p:spPr>
          <a:xfrm>
            <a:off x="4372121" y="598154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8" name="Rectangle 317">
            <a:extLst>
              <a:ext uri="{FF2B5EF4-FFF2-40B4-BE49-F238E27FC236}">
                <a16:creationId xmlns:a16="http://schemas.microsoft.com/office/drawing/2014/main" id="{411FBBDE-3D47-4C58-B044-0754618AFAEF}"/>
              </a:ext>
            </a:extLst>
          </p:cNvPr>
          <p:cNvSpPr/>
          <p:nvPr/>
        </p:nvSpPr>
        <p:spPr>
          <a:xfrm>
            <a:off x="4501559" y="598153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9" name="Rectangle 318">
            <a:extLst>
              <a:ext uri="{FF2B5EF4-FFF2-40B4-BE49-F238E27FC236}">
                <a16:creationId xmlns:a16="http://schemas.microsoft.com/office/drawing/2014/main" id="{EB19529B-D96A-4BE0-9A61-47AE73FD5D64}"/>
              </a:ext>
            </a:extLst>
          </p:cNvPr>
          <p:cNvSpPr/>
          <p:nvPr/>
        </p:nvSpPr>
        <p:spPr>
          <a:xfrm>
            <a:off x="4372121" y="6031308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0" name="Rectangle 319">
            <a:extLst>
              <a:ext uri="{FF2B5EF4-FFF2-40B4-BE49-F238E27FC236}">
                <a16:creationId xmlns:a16="http://schemas.microsoft.com/office/drawing/2014/main" id="{AA6A1D31-4944-4036-AF1B-591294E530FC}"/>
              </a:ext>
            </a:extLst>
          </p:cNvPr>
          <p:cNvSpPr/>
          <p:nvPr/>
        </p:nvSpPr>
        <p:spPr>
          <a:xfrm>
            <a:off x="4501559" y="6031306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1" name="Rectangle 320">
            <a:extLst>
              <a:ext uri="{FF2B5EF4-FFF2-40B4-BE49-F238E27FC236}">
                <a16:creationId xmlns:a16="http://schemas.microsoft.com/office/drawing/2014/main" id="{24952F40-8AC9-40D2-8794-6F8B267A9371}"/>
              </a:ext>
            </a:extLst>
          </p:cNvPr>
          <p:cNvSpPr/>
          <p:nvPr/>
        </p:nvSpPr>
        <p:spPr>
          <a:xfrm>
            <a:off x="4372121" y="6084887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2" name="Rectangle 321">
            <a:extLst>
              <a:ext uri="{FF2B5EF4-FFF2-40B4-BE49-F238E27FC236}">
                <a16:creationId xmlns:a16="http://schemas.microsoft.com/office/drawing/2014/main" id="{0A69ABC4-49E2-46E3-8A98-B9A8F9FE0482}"/>
              </a:ext>
            </a:extLst>
          </p:cNvPr>
          <p:cNvSpPr/>
          <p:nvPr/>
        </p:nvSpPr>
        <p:spPr>
          <a:xfrm>
            <a:off x="4501559" y="6084885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3" name="Rectangle 322">
            <a:extLst>
              <a:ext uri="{FF2B5EF4-FFF2-40B4-BE49-F238E27FC236}">
                <a16:creationId xmlns:a16="http://schemas.microsoft.com/office/drawing/2014/main" id="{14C69213-72FC-4E6C-9FF4-4A1B05EC922B}"/>
              </a:ext>
            </a:extLst>
          </p:cNvPr>
          <p:cNvSpPr/>
          <p:nvPr/>
        </p:nvSpPr>
        <p:spPr>
          <a:xfrm>
            <a:off x="4372121" y="613394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4" name="Rectangle 323">
            <a:extLst>
              <a:ext uri="{FF2B5EF4-FFF2-40B4-BE49-F238E27FC236}">
                <a16:creationId xmlns:a16="http://schemas.microsoft.com/office/drawing/2014/main" id="{94AC73BE-399C-4A0B-A6DC-7B0D79FCF1DA}"/>
              </a:ext>
            </a:extLst>
          </p:cNvPr>
          <p:cNvSpPr/>
          <p:nvPr/>
        </p:nvSpPr>
        <p:spPr>
          <a:xfrm>
            <a:off x="4501559" y="613393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5" name="Rectangle 324">
            <a:extLst>
              <a:ext uri="{FF2B5EF4-FFF2-40B4-BE49-F238E27FC236}">
                <a16:creationId xmlns:a16="http://schemas.microsoft.com/office/drawing/2014/main" id="{29E80E19-3C93-494B-BE86-00D2777B503E}"/>
              </a:ext>
            </a:extLst>
          </p:cNvPr>
          <p:cNvSpPr/>
          <p:nvPr/>
        </p:nvSpPr>
        <p:spPr>
          <a:xfrm>
            <a:off x="4910764" y="6182488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6" name="Rectangle 325">
            <a:extLst>
              <a:ext uri="{FF2B5EF4-FFF2-40B4-BE49-F238E27FC236}">
                <a16:creationId xmlns:a16="http://schemas.microsoft.com/office/drawing/2014/main" id="{2915CC1F-B801-4CC6-A75E-071DD899C774}"/>
              </a:ext>
            </a:extLst>
          </p:cNvPr>
          <p:cNvSpPr/>
          <p:nvPr/>
        </p:nvSpPr>
        <p:spPr>
          <a:xfrm>
            <a:off x="5040202" y="6182486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7" name="Rectangle 326">
            <a:extLst>
              <a:ext uri="{FF2B5EF4-FFF2-40B4-BE49-F238E27FC236}">
                <a16:creationId xmlns:a16="http://schemas.microsoft.com/office/drawing/2014/main" id="{B74E9B8B-43E3-4C1B-AE2D-6F8E997DD13D}"/>
              </a:ext>
            </a:extLst>
          </p:cNvPr>
          <p:cNvSpPr/>
          <p:nvPr/>
        </p:nvSpPr>
        <p:spPr>
          <a:xfrm>
            <a:off x="4910764" y="623018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8" name="Rectangle 327">
            <a:extLst>
              <a:ext uri="{FF2B5EF4-FFF2-40B4-BE49-F238E27FC236}">
                <a16:creationId xmlns:a16="http://schemas.microsoft.com/office/drawing/2014/main" id="{D13B712C-74AC-4A6D-A111-577CC48E1A5C}"/>
              </a:ext>
            </a:extLst>
          </p:cNvPr>
          <p:cNvSpPr/>
          <p:nvPr/>
        </p:nvSpPr>
        <p:spPr>
          <a:xfrm>
            <a:off x="5040202" y="623018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9" name="Rectangle 328">
            <a:extLst>
              <a:ext uri="{FF2B5EF4-FFF2-40B4-BE49-F238E27FC236}">
                <a16:creationId xmlns:a16="http://schemas.microsoft.com/office/drawing/2014/main" id="{3A5E7B7D-FEFA-4A30-9F06-D6F00F18B6F5}"/>
              </a:ext>
            </a:extLst>
          </p:cNvPr>
          <p:cNvSpPr/>
          <p:nvPr/>
        </p:nvSpPr>
        <p:spPr>
          <a:xfrm>
            <a:off x="4910764" y="6279953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0" name="Rectangle 329">
            <a:extLst>
              <a:ext uri="{FF2B5EF4-FFF2-40B4-BE49-F238E27FC236}">
                <a16:creationId xmlns:a16="http://schemas.microsoft.com/office/drawing/2014/main" id="{94510A45-CADD-4155-8D1F-792C0C595026}"/>
              </a:ext>
            </a:extLst>
          </p:cNvPr>
          <p:cNvSpPr/>
          <p:nvPr/>
        </p:nvSpPr>
        <p:spPr>
          <a:xfrm>
            <a:off x="5040202" y="6279951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1" name="Rectangle 330">
            <a:extLst>
              <a:ext uri="{FF2B5EF4-FFF2-40B4-BE49-F238E27FC236}">
                <a16:creationId xmlns:a16="http://schemas.microsoft.com/office/drawing/2014/main" id="{D3933845-A60B-4A0A-AE01-5943BFCA5C68}"/>
              </a:ext>
            </a:extLst>
          </p:cNvPr>
          <p:cNvSpPr/>
          <p:nvPr/>
        </p:nvSpPr>
        <p:spPr>
          <a:xfrm>
            <a:off x="4910764" y="6333532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2" name="Rectangle 331">
            <a:extLst>
              <a:ext uri="{FF2B5EF4-FFF2-40B4-BE49-F238E27FC236}">
                <a16:creationId xmlns:a16="http://schemas.microsoft.com/office/drawing/2014/main" id="{65EB120B-FFB3-47EC-B9A2-CC02E5F8D2D7}"/>
              </a:ext>
            </a:extLst>
          </p:cNvPr>
          <p:cNvSpPr/>
          <p:nvPr/>
        </p:nvSpPr>
        <p:spPr>
          <a:xfrm>
            <a:off x="5040202" y="6333530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3" name="Rectangle 332">
            <a:extLst>
              <a:ext uri="{FF2B5EF4-FFF2-40B4-BE49-F238E27FC236}">
                <a16:creationId xmlns:a16="http://schemas.microsoft.com/office/drawing/2014/main" id="{DEA6E644-C783-43CD-AC1F-E9945A052992}"/>
              </a:ext>
            </a:extLst>
          </p:cNvPr>
          <p:cNvSpPr/>
          <p:nvPr/>
        </p:nvSpPr>
        <p:spPr>
          <a:xfrm>
            <a:off x="4910764" y="638258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4" name="Rectangle 333">
            <a:extLst>
              <a:ext uri="{FF2B5EF4-FFF2-40B4-BE49-F238E27FC236}">
                <a16:creationId xmlns:a16="http://schemas.microsoft.com/office/drawing/2014/main" id="{332E240C-1567-4EF3-B508-D378081F87BF}"/>
              </a:ext>
            </a:extLst>
          </p:cNvPr>
          <p:cNvSpPr/>
          <p:nvPr/>
        </p:nvSpPr>
        <p:spPr>
          <a:xfrm>
            <a:off x="5040202" y="638258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5" name="Rectangle 334">
            <a:extLst>
              <a:ext uri="{FF2B5EF4-FFF2-40B4-BE49-F238E27FC236}">
                <a16:creationId xmlns:a16="http://schemas.microsoft.com/office/drawing/2014/main" id="{9828CAA0-1B2B-4A0F-ACF3-FF1ED657E057}"/>
              </a:ext>
            </a:extLst>
          </p:cNvPr>
          <p:cNvSpPr/>
          <p:nvPr/>
        </p:nvSpPr>
        <p:spPr>
          <a:xfrm>
            <a:off x="4642617" y="618813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6" name="Rectangle 335">
            <a:extLst>
              <a:ext uri="{FF2B5EF4-FFF2-40B4-BE49-F238E27FC236}">
                <a16:creationId xmlns:a16="http://schemas.microsoft.com/office/drawing/2014/main" id="{0E2EB3AA-7676-4735-9264-A5F3021CAD8B}"/>
              </a:ext>
            </a:extLst>
          </p:cNvPr>
          <p:cNvSpPr/>
          <p:nvPr/>
        </p:nvSpPr>
        <p:spPr>
          <a:xfrm>
            <a:off x="4772055" y="618812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7" name="Rectangle 336">
            <a:extLst>
              <a:ext uri="{FF2B5EF4-FFF2-40B4-BE49-F238E27FC236}">
                <a16:creationId xmlns:a16="http://schemas.microsoft.com/office/drawing/2014/main" id="{B2E4A2CC-588E-4448-85B0-E76D1175A1FB}"/>
              </a:ext>
            </a:extLst>
          </p:cNvPr>
          <p:cNvSpPr/>
          <p:nvPr/>
        </p:nvSpPr>
        <p:spPr>
          <a:xfrm>
            <a:off x="4642617" y="6235829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8" name="Rectangle 337">
            <a:extLst>
              <a:ext uri="{FF2B5EF4-FFF2-40B4-BE49-F238E27FC236}">
                <a16:creationId xmlns:a16="http://schemas.microsoft.com/office/drawing/2014/main" id="{FB71FE66-3943-443E-B691-F32E08E25B3B}"/>
              </a:ext>
            </a:extLst>
          </p:cNvPr>
          <p:cNvSpPr/>
          <p:nvPr/>
        </p:nvSpPr>
        <p:spPr>
          <a:xfrm>
            <a:off x="4772055" y="6235827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9" name="Rectangle 338">
            <a:extLst>
              <a:ext uri="{FF2B5EF4-FFF2-40B4-BE49-F238E27FC236}">
                <a16:creationId xmlns:a16="http://schemas.microsoft.com/office/drawing/2014/main" id="{D2B3BE6D-B9BA-4726-9DF5-7A8547F60635}"/>
              </a:ext>
            </a:extLst>
          </p:cNvPr>
          <p:cNvSpPr/>
          <p:nvPr/>
        </p:nvSpPr>
        <p:spPr>
          <a:xfrm>
            <a:off x="4642617" y="628559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0" name="Rectangle 339">
            <a:extLst>
              <a:ext uri="{FF2B5EF4-FFF2-40B4-BE49-F238E27FC236}">
                <a16:creationId xmlns:a16="http://schemas.microsoft.com/office/drawing/2014/main" id="{74DC599B-BBCE-400E-9967-6463073F10DA}"/>
              </a:ext>
            </a:extLst>
          </p:cNvPr>
          <p:cNvSpPr/>
          <p:nvPr/>
        </p:nvSpPr>
        <p:spPr>
          <a:xfrm>
            <a:off x="4772055" y="628559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1" name="Rectangle 340">
            <a:extLst>
              <a:ext uri="{FF2B5EF4-FFF2-40B4-BE49-F238E27FC236}">
                <a16:creationId xmlns:a16="http://schemas.microsoft.com/office/drawing/2014/main" id="{19C93AC1-855D-4D9F-A9AC-81FED0202965}"/>
              </a:ext>
            </a:extLst>
          </p:cNvPr>
          <p:cNvSpPr/>
          <p:nvPr/>
        </p:nvSpPr>
        <p:spPr>
          <a:xfrm>
            <a:off x="4642617" y="6339175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2" name="Rectangle 341">
            <a:extLst>
              <a:ext uri="{FF2B5EF4-FFF2-40B4-BE49-F238E27FC236}">
                <a16:creationId xmlns:a16="http://schemas.microsoft.com/office/drawing/2014/main" id="{FCE5E7FB-63B7-4393-B23D-6E6EBF6CEBCA}"/>
              </a:ext>
            </a:extLst>
          </p:cNvPr>
          <p:cNvSpPr/>
          <p:nvPr/>
        </p:nvSpPr>
        <p:spPr>
          <a:xfrm>
            <a:off x="4772055" y="6339173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3" name="Rectangle 342">
            <a:extLst>
              <a:ext uri="{FF2B5EF4-FFF2-40B4-BE49-F238E27FC236}">
                <a16:creationId xmlns:a16="http://schemas.microsoft.com/office/drawing/2014/main" id="{CC25124B-1188-4D0A-9B85-32707B7720EA}"/>
              </a:ext>
            </a:extLst>
          </p:cNvPr>
          <p:cNvSpPr/>
          <p:nvPr/>
        </p:nvSpPr>
        <p:spPr>
          <a:xfrm>
            <a:off x="4642617" y="6388229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4" name="Rectangle 343">
            <a:extLst>
              <a:ext uri="{FF2B5EF4-FFF2-40B4-BE49-F238E27FC236}">
                <a16:creationId xmlns:a16="http://schemas.microsoft.com/office/drawing/2014/main" id="{A5A60C54-223B-4A80-B76B-7E4DEFAB6FA4}"/>
              </a:ext>
            </a:extLst>
          </p:cNvPr>
          <p:cNvSpPr/>
          <p:nvPr/>
        </p:nvSpPr>
        <p:spPr>
          <a:xfrm>
            <a:off x="4772055" y="6388227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5" name="Rectangle 344">
            <a:extLst>
              <a:ext uri="{FF2B5EF4-FFF2-40B4-BE49-F238E27FC236}">
                <a16:creationId xmlns:a16="http://schemas.microsoft.com/office/drawing/2014/main" id="{D3482404-5D9D-4094-8057-8D043FBF9F7A}"/>
              </a:ext>
            </a:extLst>
          </p:cNvPr>
          <p:cNvSpPr/>
          <p:nvPr/>
        </p:nvSpPr>
        <p:spPr>
          <a:xfrm>
            <a:off x="4373040" y="6188133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6" name="Rectangle 345">
            <a:extLst>
              <a:ext uri="{FF2B5EF4-FFF2-40B4-BE49-F238E27FC236}">
                <a16:creationId xmlns:a16="http://schemas.microsoft.com/office/drawing/2014/main" id="{1A391FE4-3318-4395-BD65-59ACC760192B}"/>
              </a:ext>
            </a:extLst>
          </p:cNvPr>
          <p:cNvSpPr/>
          <p:nvPr/>
        </p:nvSpPr>
        <p:spPr>
          <a:xfrm>
            <a:off x="4502478" y="6188131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7" name="Rectangle 346">
            <a:extLst>
              <a:ext uri="{FF2B5EF4-FFF2-40B4-BE49-F238E27FC236}">
                <a16:creationId xmlns:a16="http://schemas.microsoft.com/office/drawing/2014/main" id="{D82E4C2F-75B7-4BD1-BD35-F5FD0EF7EEC2}"/>
              </a:ext>
            </a:extLst>
          </p:cNvPr>
          <p:cNvSpPr/>
          <p:nvPr/>
        </p:nvSpPr>
        <p:spPr>
          <a:xfrm>
            <a:off x="4373040" y="623583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8" name="Rectangle 347">
            <a:extLst>
              <a:ext uri="{FF2B5EF4-FFF2-40B4-BE49-F238E27FC236}">
                <a16:creationId xmlns:a16="http://schemas.microsoft.com/office/drawing/2014/main" id="{DC3D5143-B427-44C1-852D-28BBF2F092AC}"/>
              </a:ext>
            </a:extLst>
          </p:cNvPr>
          <p:cNvSpPr/>
          <p:nvPr/>
        </p:nvSpPr>
        <p:spPr>
          <a:xfrm>
            <a:off x="4502478" y="623582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9" name="Rectangle 348">
            <a:extLst>
              <a:ext uri="{FF2B5EF4-FFF2-40B4-BE49-F238E27FC236}">
                <a16:creationId xmlns:a16="http://schemas.microsoft.com/office/drawing/2014/main" id="{3AFD4167-FC93-4AC3-A753-2F6AF8B530F5}"/>
              </a:ext>
            </a:extLst>
          </p:cNvPr>
          <p:cNvSpPr/>
          <p:nvPr/>
        </p:nvSpPr>
        <p:spPr>
          <a:xfrm>
            <a:off x="4373040" y="6285598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0" name="Rectangle 349">
            <a:extLst>
              <a:ext uri="{FF2B5EF4-FFF2-40B4-BE49-F238E27FC236}">
                <a16:creationId xmlns:a16="http://schemas.microsoft.com/office/drawing/2014/main" id="{6DA00A6A-6F50-4185-B422-A540940CBAEF}"/>
              </a:ext>
            </a:extLst>
          </p:cNvPr>
          <p:cNvSpPr/>
          <p:nvPr/>
        </p:nvSpPr>
        <p:spPr>
          <a:xfrm>
            <a:off x="4502478" y="6285596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1" name="Rectangle 350">
            <a:extLst>
              <a:ext uri="{FF2B5EF4-FFF2-40B4-BE49-F238E27FC236}">
                <a16:creationId xmlns:a16="http://schemas.microsoft.com/office/drawing/2014/main" id="{B292E5DD-4929-4E74-A919-7AA7EBE62837}"/>
              </a:ext>
            </a:extLst>
          </p:cNvPr>
          <p:cNvSpPr/>
          <p:nvPr/>
        </p:nvSpPr>
        <p:spPr>
          <a:xfrm>
            <a:off x="4373040" y="6339177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2" name="Rectangle 351">
            <a:extLst>
              <a:ext uri="{FF2B5EF4-FFF2-40B4-BE49-F238E27FC236}">
                <a16:creationId xmlns:a16="http://schemas.microsoft.com/office/drawing/2014/main" id="{210E2510-24A7-438C-B6D6-1179CCDBD456}"/>
              </a:ext>
            </a:extLst>
          </p:cNvPr>
          <p:cNvSpPr/>
          <p:nvPr/>
        </p:nvSpPr>
        <p:spPr>
          <a:xfrm>
            <a:off x="4502478" y="6339175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3" name="Rectangle 352">
            <a:extLst>
              <a:ext uri="{FF2B5EF4-FFF2-40B4-BE49-F238E27FC236}">
                <a16:creationId xmlns:a16="http://schemas.microsoft.com/office/drawing/2014/main" id="{991C7EF2-3549-403D-8884-3F1074A2D92B}"/>
              </a:ext>
            </a:extLst>
          </p:cNvPr>
          <p:cNvSpPr/>
          <p:nvPr/>
        </p:nvSpPr>
        <p:spPr>
          <a:xfrm>
            <a:off x="4373040" y="638823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4" name="Rectangle 353">
            <a:extLst>
              <a:ext uri="{FF2B5EF4-FFF2-40B4-BE49-F238E27FC236}">
                <a16:creationId xmlns:a16="http://schemas.microsoft.com/office/drawing/2014/main" id="{1794E16B-0859-43EA-83FD-487CEBC5A096}"/>
              </a:ext>
            </a:extLst>
          </p:cNvPr>
          <p:cNvSpPr/>
          <p:nvPr/>
        </p:nvSpPr>
        <p:spPr>
          <a:xfrm>
            <a:off x="4502478" y="638822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6" name="Rectangle 355">
            <a:extLst>
              <a:ext uri="{FF2B5EF4-FFF2-40B4-BE49-F238E27FC236}">
                <a16:creationId xmlns:a16="http://schemas.microsoft.com/office/drawing/2014/main" id="{B10B69BB-7F10-42C6-9652-0E8F255BF718}"/>
              </a:ext>
            </a:extLst>
          </p:cNvPr>
          <p:cNvSpPr/>
          <p:nvPr/>
        </p:nvSpPr>
        <p:spPr>
          <a:xfrm>
            <a:off x="9573209" y="4285925"/>
            <a:ext cx="2140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 u="sng" dirty="0">
                <a:solidFill>
                  <a:srgbClr val="7030A0"/>
                </a:solidFill>
              </a:rPr>
              <a:t>312</a:t>
            </a:r>
          </a:p>
          <a:p>
            <a:pPr algn="ctr"/>
            <a:r>
              <a:rPr lang="en-GB" sz="6000" b="1" dirty="0">
                <a:solidFill>
                  <a:srgbClr val="7030A0"/>
                </a:solidFill>
              </a:rPr>
              <a:t>1000</a:t>
            </a:r>
          </a:p>
        </p:txBody>
      </p:sp>
      <p:pic>
        <p:nvPicPr>
          <p:cNvPr id="357" name="Picture 4" descr="Baby, Lion, Sitting, Mane, Animal, Cute, Cartoon, Gold">
            <a:extLst>
              <a:ext uri="{FF2B5EF4-FFF2-40B4-BE49-F238E27FC236}">
                <a16:creationId xmlns:a16="http://schemas.microsoft.com/office/drawing/2014/main" id="{C81D1350-ACB0-4454-B4BB-6618C1AA4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740" y="1945451"/>
            <a:ext cx="1368596" cy="223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8594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25E09E9-8BCC-4758-8452-05EE91127AF1}"/>
              </a:ext>
            </a:extLst>
          </p:cNvPr>
          <p:cNvSpPr/>
          <p:nvPr/>
        </p:nvSpPr>
        <p:spPr>
          <a:xfrm>
            <a:off x="1703916" y="1677834"/>
            <a:ext cx="9295319" cy="1533657"/>
          </a:xfrm>
          <a:prstGeom prst="roundRect">
            <a:avLst/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I can now find the </a:t>
            </a:r>
            <a:r>
              <a:rPr lang="en-GB" sz="3600" b="1" dirty="0">
                <a:solidFill>
                  <a:schemeClr val="tx1"/>
                </a:solidFill>
              </a:rPr>
              <a:t>equivalent fraction</a:t>
            </a:r>
            <a:r>
              <a:rPr lang="en-GB" sz="3600" dirty="0">
                <a:solidFill>
                  <a:schemeClr val="tx1"/>
                </a:solidFill>
              </a:rPr>
              <a:t> for any </a:t>
            </a:r>
            <a:r>
              <a:rPr lang="en-GB" sz="3600" b="1" dirty="0">
                <a:solidFill>
                  <a:schemeClr val="tx1"/>
                </a:solidFill>
              </a:rPr>
              <a:t>decimal number </a:t>
            </a:r>
            <a:r>
              <a:rPr lang="en-GB" sz="3600" dirty="0">
                <a:solidFill>
                  <a:schemeClr val="tx1"/>
                </a:solidFill>
              </a:rPr>
              <a:t>with </a:t>
            </a:r>
            <a:r>
              <a:rPr lang="en-GB" sz="3600" b="1" dirty="0">
                <a:solidFill>
                  <a:schemeClr val="tx1"/>
                </a:solidFill>
              </a:rPr>
              <a:t>thousandths. 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20810CF-ED35-4215-85EE-DB1E0ABB7BDD}"/>
              </a:ext>
            </a:extLst>
          </p:cNvPr>
          <p:cNvSpPr/>
          <p:nvPr/>
        </p:nvSpPr>
        <p:spPr>
          <a:xfrm>
            <a:off x="10319657" y="3697928"/>
            <a:ext cx="19113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 u="sng" dirty="0">
                <a:solidFill>
                  <a:srgbClr val="7030A0"/>
                </a:solidFill>
              </a:rPr>
              <a:t>264</a:t>
            </a:r>
          </a:p>
          <a:p>
            <a:pPr algn="ctr"/>
            <a:r>
              <a:rPr lang="en-GB" sz="6000" b="1" dirty="0">
                <a:solidFill>
                  <a:srgbClr val="7030A0"/>
                </a:solidFill>
              </a:rPr>
              <a:t>1000</a:t>
            </a:r>
            <a:endParaRPr lang="en-GB" sz="6000" dirty="0">
              <a:solidFill>
                <a:srgbClr val="7030A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737CF61-38AF-4B5E-8B51-44F4CA9B7196}"/>
              </a:ext>
            </a:extLst>
          </p:cNvPr>
          <p:cNvSpPr/>
          <p:nvPr/>
        </p:nvSpPr>
        <p:spPr>
          <a:xfrm>
            <a:off x="333034" y="3989315"/>
            <a:ext cx="20292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7030A0"/>
                </a:solidFill>
              </a:rPr>
              <a:t>0.264</a:t>
            </a:r>
            <a:endParaRPr lang="en-GB" sz="6000" dirty="0">
              <a:solidFill>
                <a:srgbClr val="7030A0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CD7239A-22BB-4187-81F7-802D5C20E1AF}"/>
              </a:ext>
            </a:extLst>
          </p:cNvPr>
          <p:cNvCxnSpPr>
            <a:cxnSpLocks/>
          </p:cNvCxnSpPr>
          <p:nvPr/>
        </p:nvCxnSpPr>
        <p:spPr>
          <a:xfrm>
            <a:off x="2624787" y="4497146"/>
            <a:ext cx="83562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B4C0502-4593-433A-A528-576FB1A6A98C}"/>
              </a:ext>
            </a:extLst>
          </p:cNvPr>
          <p:cNvCxnSpPr>
            <a:cxnSpLocks/>
          </p:cNvCxnSpPr>
          <p:nvPr/>
        </p:nvCxnSpPr>
        <p:spPr>
          <a:xfrm>
            <a:off x="9825759" y="4534996"/>
            <a:ext cx="61457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EEA0160-C37B-41A0-B96A-00A32B064A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611783"/>
              </p:ext>
            </p:extLst>
          </p:nvPr>
        </p:nvGraphicFramePr>
        <p:xfrm>
          <a:off x="3548969" y="3671763"/>
          <a:ext cx="6018244" cy="1849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4561">
                  <a:extLst>
                    <a:ext uri="{9D8B030D-6E8A-4147-A177-3AD203B41FA5}">
                      <a16:colId xmlns:a16="http://schemas.microsoft.com/office/drawing/2014/main" val="3874521155"/>
                    </a:ext>
                  </a:extLst>
                </a:gridCol>
                <a:gridCol w="1504561">
                  <a:extLst>
                    <a:ext uri="{9D8B030D-6E8A-4147-A177-3AD203B41FA5}">
                      <a16:colId xmlns:a16="http://schemas.microsoft.com/office/drawing/2014/main" val="3755596587"/>
                    </a:ext>
                  </a:extLst>
                </a:gridCol>
                <a:gridCol w="1504561">
                  <a:extLst>
                    <a:ext uri="{9D8B030D-6E8A-4147-A177-3AD203B41FA5}">
                      <a16:colId xmlns:a16="http://schemas.microsoft.com/office/drawing/2014/main" val="1923261149"/>
                    </a:ext>
                  </a:extLst>
                </a:gridCol>
                <a:gridCol w="1504561">
                  <a:extLst>
                    <a:ext uri="{9D8B030D-6E8A-4147-A177-3AD203B41FA5}">
                      <a16:colId xmlns:a16="http://schemas.microsoft.com/office/drawing/2014/main" val="4049051476"/>
                    </a:ext>
                  </a:extLst>
                </a:gridCol>
              </a:tblGrid>
              <a:tr h="92459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Thousandths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6740820"/>
                  </a:ext>
                </a:extLst>
              </a:tr>
              <a:tr h="924595"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5090444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5FC8FE25-EA6A-47E9-ABF1-E7BC37109B35}"/>
              </a:ext>
            </a:extLst>
          </p:cNvPr>
          <p:cNvSpPr/>
          <p:nvPr/>
        </p:nvSpPr>
        <p:spPr>
          <a:xfrm>
            <a:off x="4978959" y="4098237"/>
            <a:ext cx="167951" cy="15052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5720688-6D88-49CA-B97A-509E5FDDE749}"/>
              </a:ext>
            </a:extLst>
          </p:cNvPr>
          <p:cNvSpPr/>
          <p:nvPr/>
        </p:nvSpPr>
        <p:spPr>
          <a:xfrm>
            <a:off x="4963407" y="5150210"/>
            <a:ext cx="167951" cy="15052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48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25E09E9-8BCC-4758-8452-05EE91127AF1}"/>
              </a:ext>
            </a:extLst>
          </p:cNvPr>
          <p:cNvSpPr/>
          <p:nvPr/>
        </p:nvSpPr>
        <p:spPr>
          <a:xfrm>
            <a:off x="1983836" y="1694733"/>
            <a:ext cx="8604446" cy="1533657"/>
          </a:xfrm>
          <a:prstGeom prst="roundRect">
            <a:avLst/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I can find the </a:t>
            </a:r>
            <a:r>
              <a:rPr lang="en-GB" sz="3600" b="1" dirty="0">
                <a:solidFill>
                  <a:schemeClr val="tx1"/>
                </a:solidFill>
              </a:rPr>
              <a:t>equivalent fraction</a:t>
            </a:r>
            <a:r>
              <a:rPr lang="en-GB" sz="3600" dirty="0">
                <a:solidFill>
                  <a:schemeClr val="tx1"/>
                </a:solidFill>
              </a:rPr>
              <a:t> for any </a:t>
            </a:r>
            <a:r>
              <a:rPr lang="en-GB" sz="3600" b="1" dirty="0">
                <a:solidFill>
                  <a:schemeClr val="tx1"/>
                </a:solidFill>
              </a:rPr>
              <a:t>decimal number </a:t>
            </a:r>
            <a:r>
              <a:rPr lang="en-GB" sz="3600" dirty="0">
                <a:solidFill>
                  <a:schemeClr val="tx1"/>
                </a:solidFill>
              </a:rPr>
              <a:t>with </a:t>
            </a:r>
            <a:r>
              <a:rPr lang="en-GB" sz="3600" b="1" dirty="0">
                <a:solidFill>
                  <a:schemeClr val="tx1"/>
                </a:solidFill>
              </a:rPr>
              <a:t>thousandths. 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20810CF-ED35-4215-85EE-DB1E0ABB7BDD}"/>
              </a:ext>
            </a:extLst>
          </p:cNvPr>
          <p:cNvSpPr/>
          <p:nvPr/>
        </p:nvSpPr>
        <p:spPr>
          <a:xfrm>
            <a:off x="10319657" y="3697928"/>
            <a:ext cx="19113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 u="sng" dirty="0">
                <a:solidFill>
                  <a:srgbClr val="7030A0"/>
                </a:solidFill>
              </a:rPr>
              <a:t>602</a:t>
            </a:r>
          </a:p>
          <a:p>
            <a:pPr algn="ctr"/>
            <a:r>
              <a:rPr lang="en-GB" sz="6000" b="1" dirty="0">
                <a:solidFill>
                  <a:srgbClr val="7030A0"/>
                </a:solidFill>
              </a:rPr>
              <a:t>1000</a:t>
            </a:r>
            <a:endParaRPr lang="en-GB" sz="6000" dirty="0">
              <a:solidFill>
                <a:srgbClr val="7030A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737CF61-38AF-4B5E-8B51-44F4CA9B7196}"/>
              </a:ext>
            </a:extLst>
          </p:cNvPr>
          <p:cNvSpPr/>
          <p:nvPr/>
        </p:nvSpPr>
        <p:spPr>
          <a:xfrm>
            <a:off x="333034" y="3989315"/>
            <a:ext cx="20292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7030A0"/>
                </a:solidFill>
              </a:rPr>
              <a:t>0.602</a:t>
            </a:r>
            <a:endParaRPr lang="en-GB" sz="6000" dirty="0">
              <a:solidFill>
                <a:srgbClr val="7030A0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CD7239A-22BB-4187-81F7-802D5C20E1AF}"/>
              </a:ext>
            </a:extLst>
          </p:cNvPr>
          <p:cNvCxnSpPr>
            <a:cxnSpLocks/>
          </p:cNvCxnSpPr>
          <p:nvPr/>
        </p:nvCxnSpPr>
        <p:spPr>
          <a:xfrm>
            <a:off x="2624787" y="4497146"/>
            <a:ext cx="83562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B4C0502-4593-433A-A528-576FB1A6A98C}"/>
              </a:ext>
            </a:extLst>
          </p:cNvPr>
          <p:cNvCxnSpPr>
            <a:cxnSpLocks/>
          </p:cNvCxnSpPr>
          <p:nvPr/>
        </p:nvCxnSpPr>
        <p:spPr>
          <a:xfrm>
            <a:off x="9825759" y="4534996"/>
            <a:ext cx="61457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EEA0160-C37B-41A0-B96A-00A32B064A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927225"/>
              </p:ext>
            </p:extLst>
          </p:nvPr>
        </p:nvGraphicFramePr>
        <p:xfrm>
          <a:off x="3548969" y="3671763"/>
          <a:ext cx="6018244" cy="1849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4561">
                  <a:extLst>
                    <a:ext uri="{9D8B030D-6E8A-4147-A177-3AD203B41FA5}">
                      <a16:colId xmlns:a16="http://schemas.microsoft.com/office/drawing/2014/main" val="3874521155"/>
                    </a:ext>
                  </a:extLst>
                </a:gridCol>
                <a:gridCol w="1504561">
                  <a:extLst>
                    <a:ext uri="{9D8B030D-6E8A-4147-A177-3AD203B41FA5}">
                      <a16:colId xmlns:a16="http://schemas.microsoft.com/office/drawing/2014/main" val="3755596587"/>
                    </a:ext>
                  </a:extLst>
                </a:gridCol>
                <a:gridCol w="1504561">
                  <a:extLst>
                    <a:ext uri="{9D8B030D-6E8A-4147-A177-3AD203B41FA5}">
                      <a16:colId xmlns:a16="http://schemas.microsoft.com/office/drawing/2014/main" val="1923261149"/>
                    </a:ext>
                  </a:extLst>
                </a:gridCol>
                <a:gridCol w="1504561">
                  <a:extLst>
                    <a:ext uri="{9D8B030D-6E8A-4147-A177-3AD203B41FA5}">
                      <a16:colId xmlns:a16="http://schemas.microsoft.com/office/drawing/2014/main" val="4049051476"/>
                    </a:ext>
                  </a:extLst>
                </a:gridCol>
              </a:tblGrid>
              <a:tr h="92459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Thousandths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6740820"/>
                  </a:ext>
                </a:extLst>
              </a:tr>
              <a:tr h="924595"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5090444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5FC8FE25-EA6A-47E9-ABF1-E7BC37109B35}"/>
              </a:ext>
            </a:extLst>
          </p:cNvPr>
          <p:cNvSpPr/>
          <p:nvPr/>
        </p:nvSpPr>
        <p:spPr>
          <a:xfrm>
            <a:off x="4978959" y="4098237"/>
            <a:ext cx="167951" cy="15052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5720688-6D88-49CA-B97A-509E5FDDE749}"/>
              </a:ext>
            </a:extLst>
          </p:cNvPr>
          <p:cNvSpPr/>
          <p:nvPr/>
        </p:nvSpPr>
        <p:spPr>
          <a:xfrm>
            <a:off x="4963407" y="5150210"/>
            <a:ext cx="167951" cy="15052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25E09E9-8BCC-4758-8452-05EE91127AF1}"/>
              </a:ext>
            </a:extLst>
          </p:cNvPr>
          <p:cNvSpPr/>
          <p:nvPr/>
        </p:nvSpPr>
        <p:spPr>
          <a:xfrm>
            <a:off x="1949622" y="1517207"/>
            <a:ext cx="8604446" cy="1753601"/>
          </a:xfrm>
          <a:prstGeom prst="roundRect">
            <a:avLst/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I can also find the </a:t>
            </a:r>
            <a:r>
              <a:rPr lang="en-GB" sz="3200" b="1" dirty="0">
                <a:solidFill>
                  <a:schemeClr val="tx1"/>
                </a:solidFill>
              </a:rPr>
              <a:t>equivalent fraction</a:t>
            </a:r>
            <a:r>
              <a:rPr lang="en-GB" sz="3200" dirty="0">
                <a:solidFill>
                  <a:schemeClr val="tx1"/>
                </a:solidFill>
              </a:rPr>
              <a:t> for any </a:t>
            </a:r>
            <a:r>
              <a:rPr lang="en-GB" sz="3200" b="1" dirty="0">
                <a:solidFill>
                  <a:schemeClr val="tx1"/>
                </a:solidFill>
              </a:rPr>
              <a:t>decimal thousandth</a:t>
            </a:r>
            <a:r>
              <a:rPr lang="en-GB" sz="3200" dirty="0">
                <a:solidFill>
                  <a:schemeClr val="tx1"/>
                </a:solidFill>
              </a:rPr>
              <a:t> that includes ones, tenths, hundredths and thousandths.</a:t>
            </a:r>
            <a:r>
              <a:rPr lang="en-GB" sz="3200" b="1" dirty="0">
                <a:solidFill>
                  <a:schemeClr val="tx1"/>
                </a:solidFill>
              </a:rPr>
              <a:t> 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3BC81F-9C7D-4102-8242-71584B19D34B}"/>
              </a:ext>
            </a:extLst>
          </p:cNvPr>
          <p:cNvSpPr/>
          <p:nvPr/>
        </p:nvSpPr>
        <p:spPr>
          <a:xfrm>
            <a:off x="10319657" y="3697928"/>
            <a:ext cx="19113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 u="sng" dirty="0">
                <a:solidFill>
                  <a:srgbClr val="7030A0"/>
                </a:solidFill>
              </a:rPr>
              <a:t>284</a:t>
            </a:r>
          </a:p>
          <a:p>
            <a:pPr algn="ctr"/>
            <a:r>
              <a:rPr lang="en-GB" sz="6000" b="1" dirty="0">
                <a:solidFill>
                  <a:srgbClr val="7030A0"/>
                </a:solidFill>
              </a:rPr>
              <a:t>1000</a:t>
            </a:r>
            <a:endParaRPr lang="en-GB" sz="6000" dirty="0">
              <a:solidFill>
                <a:srgbClr val="7030A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A25FA8-0082-4F32-8464-C02DE02EAF76}"/>
              </a:ext>
            </a:extLst>
          </p:cNvPr>
          <p:cNvSpPr/>
          <p:nvPr/>
        </p:nvSpPr>
        <p:spPr>
          <a:xfrm>
            <a:off x="0" y="4012711"/>
            <a:ext cx="20292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7030A0"/>
                </a:solidFill>
              </a:rPr>
              <a:t>5.284</a:t>
            </a:r>
            <a:endParaRPr lang="en-GB" sz="6000" dirty="0">
              <a:solidFill>
                <a:srgbClr val="7030A0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0A380FF-D779-4441-BD10-E2E40559B8A5}"/>
              </a:ext>
            </a:extLst>
          </p:cNvPr>
          <p:cNvCxnSpPr>
            <a:cxnSpLocks/>
          </p:cNvCxnSpPr>
          <p:nvPr/>
        </p:nvCxnSpPr>
        <p:spPr>
          <a:xfrm>
            <a:off x="1949622" y="4520542"/>
            <a:ext cx="83562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E3DE900-3788-4A4F-9C8F-25FB231D5508}"/>
              </a:ext>
            </a:extLst>
          </p:cNvPr>
          <p:cNvCxnSpPr>
            <a:cxnSpLocks/>
          </p:cNvCxnSpPr>
          <p:nvPr/>
        </p:nvCxnSpPr>
        <p:spPr>
          <a:xfrm>
            <a:off x="8963982" y="4558392"/>
            <a:ext cx="61457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1F76CFE1-189D-4C52-8D61-25BF394164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587380"/>
              </p:ext>
            </p:extLst>
          </p:nvPr>
        </p:nvGraphicFramePr>
        <p:xfrm>
          <a:off x="2873804" y="3695159"/>
          <a:ext cx="6018244" cy="1849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4561">
                  <a:extLst>
                    <a:ext uri="{9D8B030D-6E8A-4147-A177-3AD203B41FA5}">
                      <a16:colId xmlns:a16="http://schemas.microsoft.com/office/drawing/2014/main" val="3874521155"/>
                    </a:ext>
                  </a:extLst>
                </a:gridCol>
                <a:gridCol w="1504561">
                  <a:extLst>
                    <a:ext uri="{9D8B030D-6E8A-4147-A177-3AD203B41FA5}">
                      <a16:colId xmlns:a16="http://schemas.microsoft.com/office/drawing/2014/main" val="3755596587"/>
                    </a:ext>
                  </a:extLst>
                </a:gridCol>
                <a:gridCol w="1504561">
                  <a:extLst>
                    <a:ext uri="{9D8B030D-6E8A-4147-A177-3AD203B41FA5}">
                      <a16:colId xmlns:a16="http://schemas.microsoft.com/office/drawing/2014/main" val="1923261149"/>
                    </a:ext>
                  </a:extLst>
                </a:gridCol>
                <a:gridCol w="1504561">
                  <a:extLst>
                    <a:ext uri="{9D8B030D-6E8A-4147-A177-3AD203B41FA5}">
                      <a16:colId xmlns:a16="http://schemas.microsoft.com/office/drawing/2014/main" val="4049051476"/>
                    </a:ext>
                  </a:extLst>
                </a:gridCol>
              </a:tblGrid>
              <a:tr h="92459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Thousandths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6740820"/>
                  </a:ext>
                </a:extLst>
              </a:tr>
              <a:tr h="924595"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5090444"/>
                  </a:ext>
                </a:extLst>
              </a:tr>
            </a:tbl>
          </a:graphicData>
        </a:graphic>
      </p:graphicFrame>
      <p:sp>
        <p:nvSpPr>
          <p:cNvPr id="20" name="Oval 19">
            <a:extLst>
              <a:ext uri="{FF2B5EF4-FFF2-40B4-BE49-F238E27FC236}">
                <a16:creationId xmlns:a16="http://schemas.microsoft.com/office/drawing/2014/main" id="{7C20B0CD-986C-4166-9F99-0A6D4EFE8DD5}"/>
              </a:ext>
            </a:extLst>
          </p:cNvPr>
          <p:cNvSpPr/>
          <p:nvPr/>
        </p:nvSpPr>
        <p:spPr>
          <a:xfrm>
            <a:off x="4303794" y="4121633"/>
            <a:ext cx="167951" cy="15052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A8CEF00-41EF-4E3B-883B-D52175593571}"/>
              </a:ext>
            </a:extLst>
          </p:cNvPr>
          <p:cNvSpPr/>
          <p:nvPr/>
        </p:nvSpPr>
        <p:spPr>
          <a:xfrm>
            <a:off x="4288242" y="5173606"/>
            <a:ext cx="167951" cy="15052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A34BCF-6912-4A2F-8DF5-3F66FA6BCF6F}"/>
              </a:ext>
            </a:extLst>
          </p:cNvPr>
          <p:cNvSpPr/>
          <p:nvPr/>
        </p:nvSpPr>
        <p:spPr>
          <a:xfrm>
            <a:off x="9622495" y="3779057"/>
            <a:ext cx="8082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600" b="1" dirty="0">
                <a:solidFill>
                  <a:srgbClr val="7030A0"/>
                </a:solidFill>
              </a:rPr>
              <a:t>5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347526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 animBg="1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Apply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13784346-C32B-4B74-B4B4-92D17A9CC05B}"/>
              </a:ext>
            </a:extLst>
          </p:cNvPr>
          <p:cNvSpPr/>
          <p:nvPr/>
        </p:nvSpPr>
        <p:spPr>
          <a:xfrm>
            <a:off x="3759262" y="1475926"/>
            <a:ext cx="8031694" cy="1808450"/>
          </a:xfrm>
          <a:prstGeom prst="wedgeEllipseCallout">
            <a:avLst>
              <a:gd name="adj1" fmla="val -56953"/>
              <a:gd name="adj2" fmla="val -37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Write down the </a:t>
            </a:r>
            <a:r>
              <a:rPr lang="en-GB" sz="3600" b="1" dirty="0">
                <a:solidFill>
                  <a:srgbClr val="002060"/>
                </a:solidFill>
              </a:rPr>
              <a:t>equivalent fraction</a:t>
            </a:r>
            <a:r>
              <a:rPr lang="en-GB" sz="3600" dirty="0">
                <a:solidFill>
                  <a:srgbClr val="002060"/>
                </a:solidFill>
              </a:rPr>
              <a:t> for each of these </a:t>
            </a:r>
            <a:r>
              <a:rPr lang="en-GB" sz="3600" b="1" dirty="0">
                <a:solidFill>
                  <a:srgbClr val="002060"/>
                </a:solidFill>
              </a:rPr>
              <a:t>decimals.</a:t>
            </a:r>
            <a:endParaRPr lang="en-GB" sz="36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E9BBA91-3F3A-48AB-88EF-1D46768FF5E2}"/>
              </a:ext>
            </a:extLst>
          </p:cNvPr>
          <p:cNvSpPr/>
          <p:nvPr/>
        </p:nvSpPr>
        <p:spPr>
          <a:xfrm>
            <a:off x="4776540" y="3814989"/>
            <a:ext cx="6748400" cy="2677885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>
                <a:solidFill>
                  <a:schemeClr val="tx1"/>
                </a:solidFill>
              </a:rPr>
              <a:t>0.673 =			5.034 </a:t>
            </a:r>
          </a:p>
          <a:p>
            <a:endParaRPr lang="en-GB" sz="3600" dirty="0">
              <a:solidFill>
                <a:schemeClr val="tx1"/>
              </a:solidFill>
            </a:endParaRPr>
          </a:p>
          <a:p>
            <a:r>
              <a:rPr lang="en-GB" sz="3600" dirty="0">
                <a:solidFill>
                  <a:schemeClr val="tx1"/>
                </a:solidFill>
              </a:rPr>
              <a:t>2.834 =			12.903</a:t>
            </a:r>
          </a:p>
        </p:txBody>
      </p:sp>
      <p:pic>
        <p:nvPicPr>
          <p:cNvPr id="7" name="Picture 4" descr="Baby, Lion, Sitting, Mane, Animal, Cute, Cartoon, Gold">
            <a:extLst>
              <a:ext uri="{FF2B5EF4-FFF2-40B4-BE49-F238E27FC236}">
                <a16:creationId xmlns:a16="http://schemas.microsoft.com/office/drawing/2014/main" id="{B9FE447C-F99A-4890-B7D7-688E0B8E5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55" y="1823587"/>
            <a:ext cx="2443496" cy="398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3778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Apply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13784346-C32B-4B74-B4B4-92D17A9CC05B}"/>
              </a:ext>
            </a:extLst>
          </p:cNvPr>
          <p:cNvSpPr/>
          <p:nvPr/>
        </p:nvSpPr>
        <p:spPr>
          <a:xfrm>
            <a:off x="960079" y="3650439"/>
            <a:ext cx="3789202" cy="2722369"/>
          </a:xfrm>
          <a:prstGeom prst="wedgeEllipseCallout">
            <a:avLst>
              <a:gd name="adj1" fmla="val -27317"/>
              <a:gd name="adj2" fmla="val -64475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Find the incorrect </a:t>
            </a:r>
            <a:r>
              <a:rPr lang="en-GB" sz="3600" b="1" dirty="0">
                <a:solidFill>
                  <a:srgbClr val="002060"/>
                </a:solidFill>
              </a:rPr>
              <a:t>equivalence</a:t>
            </a:r>
            <a:r>
              <a:rPr lang="en-GB" sz="3600" dirty="0">
                <a:solidFill>
                  <a:srgbClr val="002060"/>
                </a:solidFill>
              </a:rPr>
              <a:t>. </a:t>
            </a:r>
            <a:r>
              <a:rPr lang="en-GB" sz="3600" b="1" dirty="0">
                <a:solidFill>
                  <a:srgbClr val="002060"/>
                </a:solidFill>
              </a:rPr>
              <a:t>Explain</a:t>
            </a:r>
            <a:r>
              <a:rPr lang="en-GB" sz="3600" dirty="0">
                <a:solidFill>
                  <a:srgbClr val="002060"/>
                </a:solidFill>
              </a:rPr>
              <a:t> why.</a:t>
            </a:r>
            <a:endParaRPr lang="en-GB" sz="36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E9BBA91-3F3A-48AB-88EF-1D46768FF5E2}"/>
              </a:ext>
            </a:extLst>
          </p:cNvPr>
          <p:cNvSpPr/>
          <p:nvPr/>
        </p:nvSpPr>
        <p:spPr>
          <a:xfrm>
            <a:off x="5756254" y="4126011"/>
            <a:ext cx="1521623" cy="747680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1.345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DD2C062-5F11-4E9F-8E99-739AF4FF3434}"/>
              </a:ext>
            </a:extLst>
          </p:cNvPr>
          <p:cNvSpPr/>
          <p:nvPr/>
        </p:nvSpPr>
        <p:spPr>
          <a:xfrm>
            <a:off x="7942728" y="4126011"/>
            <a:ext cx="3540146" cy="747680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0.3+0.04+0.005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6929D05-A49A-4FFE-AB87-2FE268808E52}"/>
                  </a:ext>
                </a:extLst>
              </p:cNvPr>
              <p:cNvSpPr/>
              <p:nvPr/>
            </p:nvSpPr>
            <p:spPr>
              <a:xfrm>
                <a:off x="5672648" y="5019869"/>
                <a:ext cx="5810226" cy="1336774"/>
              </a:xfrm>
              <a:prstGeom prst="roundRect">
                <a:avLst/>
              </a:prstGeom>
              <a:solidFill>
                <a:srgbClr val="FFFED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GB" sz="3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GB" sz="3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en-GB" sz="36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6929D05-A49A-4FFE-AB87-2FE268808E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648" y="5019869"/>
                <a:ext cx="5810226" cy="133677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3D8B68C-67A8-4B9C-BEE5-842FBBE94780}"/>
              </a:ext>
            </a:extLst>
          </p:cNvPr>
          <p:cNvSpPr/>
          <p:nvPr/>
        </p:nvSpPr>
        <p:spPr>
          <a:xfrm>
            <a:off x="5672648" y="2076292"/>
            <a:ext cx="5810226" cy="1840951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Three tenths, four hundredths and five thousandths.</a:t>
            </a:r>
          </a:p>
        </p:txBody>
      </p:sp>
      <p:pic>
        <p:nvPicPr>
          <p:cNvPr id="13" name="Picture 4" descr="Baby, Lion, Sitting, Mane, Animal, Cute, Cartoon, Gold">
            <a:extLst>
              <a:ext uri="{FF2B5EF4-FFF2-40B4-BE49-F238E27FC236}">
                <a16:creationId xmlns:a16="http://schemas.microsoft.com/office/drawing/2014/main" id="{B237EE44-E4C3-4482-8EBC-3FA4636521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78"/>
          <a:stretch/>
        </p:blipFill>
        <p:spPr bwMode="auto">
          <a:xfrm rot="5400000">
            <a:off x="-33234" y="1934885"/>
            <a:ext cx="1748788" cy="168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8503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Apply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13784346-C32B-4B74-B4B4-92D17A9CC05B}"/>
              </a:ext>
            </a:extLst>
          </p:cNvPr>
          <p:cNvSpPr/>
          <p:nvPr/>
        </p:nvSpPr>
        <p:spPr>
          <a:xfrm>
            <a:off x="960079" y="3429001"/>
            <a:ext cx="3789202" cy="2943808"/>
          </a:xfrm>
          <a:prstGeom prst="wedgeEllipseCallout">
            <a:avLst>
              <a:gd name="adj1" fmla="val -41015"/>
              <a:gd name="adj2" fmla="val -46317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There are no </a:t>
            </a:r>
            <a:r>
              <a:rPr lang="en-GB" sz="2800" b="1" dirty="0">
                <a:solidFill>
                  <a:srgbClr val="002060"/>
                </a:solidFill>
              </a:rPr>
              <a:t>ones</a:t>
            </a:r>
            <a:r>
              <a:rPr lang="en-GB" sz="2800" dirty="0">
                <a:solidFill>
                  <a:srgbClr val="002060"/>
                </a:solidFill>
              </a:rPr>
              <a:t> in the other numbers! The other statements are all equal to 0.345.</a:t>
            </a:r>
            <a:endParaRPr lang="en-GB" sz="28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E9BBA91-3F3A-48AB-88EF-1D46768FF5E2}"/>
              </a:ext>
            </a:extLst>
          </p:cNvPr>
          <p:cNvSpPr/>
          <p:nvPr/>
        </p:nvSpPr>
        <p:spPr>
          <a:xfrm>
            <a:off x="5756254" y="4126011"/>
            <a:ext cx="1521623" cy="74768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1.345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DD2C062-5F11-4E9F-8E99-739AF4FF3434}"/>
              </a:ext>
            </a:extLst>
          </p:cNvPr>
          <p:cNvSpPr/>
          <p:nvPr/>
        </p:nvSpPr>
        <p:spPr>
          <a:xfrm>
            <a:off x="7942728" y="4126011"/>
            <a:ext cx="3540146" cy="747680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0.3+0.04+0.005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6929D05-A49A-4FFE-AB87-2FE268808E52}"/>
                  </a:ext>
                </a:extLst>
              </p:cNvPr>
              <p:cNvSpPr/>
              <p:nvPr/>
            </p:nvSpPr>
            <p:spPr>
              <a:xfrm>
                <a:off x="5672648" y="5019869"/>
                <a:ext cx="5810226" cy="1336774"/>
              </a:xfrm>
              <a:prstGeom prst="roundRect">
                <a:avLst/>
              </a:prstGeom>
              <a:solidFill>
                <a:srgbClr val="FFFED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GB" sz="3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GB" sz="3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en-GB" sz="36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6929D05-A49A-4FFE-AB87-2FE268808E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648" y="5019869"/>
                <a:ext cx="5810226" cy="133677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3D8B68C-67A8-4B9C-BEE5-842FBBE94780}"/>
              </a:ext>
            </a:extLst>
          </p:cNvPr>
          <p:cNvSpPr/>
          <p:nvPr/>
        </p:nvSpPr>
        <p:spPr>
          <a:xfrm>
            <a:off x="5672648" y="2076292"/>
            <a:ext cx="5810226" cy="1840951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Three tenths, four hundredths and five thousandths.</a:t>
            </a:r>
          </a:p>
        </p:txBody>
      </p:sp>
      <p:pic>
        <p:nvPicPr>
          <p:cNvPr id="13" name="Picture 4" descr="Baby, Lion, Sitting, Mane, Animal, Cute, Cartoon, Gold">
            <a:extLst>
              <a:ext uri="{FF2B5EF4-FFF2-40B4-BE49-F238E27FC236}">
                <a16:creationId xmlns:a16="http://schemas.microsoft.com/office/drawing/2014/main" id="{A623F1FF-0085-482E-B481-DBCB6D5595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78"/>
          <a:stretch/>
        </p:blipFill>
        <p:spPr bwMode="auto">
          <a:xfrm rot="5400000">
            <a:off x="-33234" y="1934885"/>
            <a:ext cx="1748788" cy="168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7983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EAC6E6-B3F7-4B64-8740-0C85F4F06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A17C98E-37C3-42AA-AE7C-CF3BF3FAB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rgbClr val="002060"/>
                </a:solidFill>
              </a:rPr>
              <a:t>Evaluate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98B16D23-E6E7-49CF-8E5E-E24BD3F51E5D}"/>
              </a:ext>
            </a:extLst>
          </p:cNvPr>
          <p:cNvSpPr/>
          <p:nvPr/>
        </p:nvSpPr>
        <p:spPr>
          <a:xfrm>
            <a:off x="4124044" y="2081339"/>
            <a:ext cx="3943911" cy="3675157"/>
          </a:xfrm>
          <a:prstGeom prst="wedgeEllipseCallout">
            <a:avLst>
              <a:gd name="adj1" fmla="val -60622"/>
              <a:gd name="adj2" fmla="val 4969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Can you recognise and use </a:t>
            </a:r>
            <a:r>
              <a:rPr lang="en-GB" sz="2800" b="1" dirty="0">
                <a:solidFill>
                  <a:srgbClr val="002060"/>
                </a:solidFill>
              </a:rPr>
              <a:t>thousandths</a:t>
            </a:r>
            <a:r>
              <a:rPr lang="en-GB" sz="2800" dirty="0">
                <a:solidFill>
                  <a:srgbClr val="002060"/>
                </a:solidFill>
              </a:rPr>
              <a:t>?</a:t>
            </a:r>
            <a:endParaRPr lang="en-GB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2" descr="Elephant, Africa, Animal, India, Mammal, Cute, Cartoon">
            <a:extLst>
              <a:ext uri="{FF2B5EF4-FFF2-40B4-BE49-F238E27FC236}">
                <a16:creationId xmlns:a16="http://schemas.microsoft.com/office/drawing/2014/main" id="{5E8577C5-6FA2-488A-A158-E26DA94E3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179" y="3002137"/>
            <a:ext cx="2535127" cy="230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56C8BB2-3978-45E9-BACC-A8842080F5B8}"/>
              </a:ext>
            </a:extLst>
          </p:cNvPr>
          <p:cNvGrpSpPr/>
          <p:nvPr/>
        </p:nvGrpSpPr>
        <p:grpSpPr>
          <a:xfrm>
            <a:off x="8900171" y="1490771"/>
            <a:ext cx="1182452" cy="4624535"/>
            <a:chOff x="8900171" y="1490771"/>
            <a:chExt cx="1182452" cy="4624535"/>
          </a:xfrm>
        </p:grpSpPr>
        <p:pic>
          <p:nvPicPr>
            <p:cNvPr id="10" name="Picture 2" descr="Emoticons, Smileys, Smilies, Smiley, Tiny, Icon, Symbol">
              <a:extLst>
                <a:ext uri="{FF2B5EF4-FFF2-40B4-BE49-F238E27FC236}">
                  <a16:creationId xmlns:a16="http://schemas.microsoft.com/office/drawing/2014/main" id="{444E1975-123B-498A-B240-E66452B64D2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78" t="1650" r="59526" b="65276"/>
            <a:stretch/>
          </p:blipFill>
          <p:spPr bwMode="auto">
            <a:xfrm>
              <a:off x="8900171" y="1490771"/>
              <a:ext cx="1182452" cy="1211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Emoticons, Smileys, Smilies, Smiley, Tiny, Icon, Symbol">
              <a:extLst>
                <a:ext uri="{FF2B5EF4-FFF2-40B4-BE49-F238E27FC236}">
                  <a16:creationId xmlns:a16="http://schemas.microsoft.com/office/drawing/2014/main" id="{A75B3A24-6F42-4D9A-A532-5CED55C027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10" t="65428" r="39874" b="1498"/>
            <a:stretch/>
          </p:blipFill>
          <p:spPr bwMode="auto">
            <a:xfrm>
              <a:off x="8900171" y="3787810"/>
              <a:ext cx="1182452" cy="1168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794" name="Picture 2" descr="Emoticons, Smileys, Smilies, Smiley, Tiny, Icon, Symbol">
              <a:extLst>
                <a:ext uri="{FF2B5EF4-FFF2-40B4-BE49-F238E27FC236}">
                  <a16:creationId xmlns:a16="http://schemas.microsoft.com/office/drawing/2014/main" id="{BFA29C8F-DEE3-4E38-A1C4-4F96FD62B1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" t="889" r="79388" b="66038"/>
            <a:stretch/>
          </p:blipFill>
          <p:spPr bwMode="auto">
            <a:xfrm>
              <a:off x="8900171" y="2645290"/>
              <a:ext cx="1182452" cy="1168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Emoticons, Smileys, Smilies, Smiley, Tiny, Icon, Symbol">
              <a:extLst>
                <a:ext uri="{FF2B5EF4-FFF2-40B4-BE49-F238E27FC236}">
                  <a16:creationId xmlns:a16="http://schemas.microsoft.com/office/drawing/2014/main" id="{9830C322-BBB6-4D66-B3E3-D9EE8AA36A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10" t="33377" r="39874" b="33549"/>
            <a:stretch/>
          </p:blipFill>
          <p:spPr bwMode="auto">
            <a:xfrm>
              <a:off x="8900171" y="4946596"/>
              <a:ext cx="1182452" cy="1168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03611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9624" y="212725"/>
            <a:ext cx="8250641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</a:rPr>
              <a:t>Vocabulary: fractions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058C4BA-2080-4F3B-B074-AF152FFEA8FA}"/>
              </a:ext>
            </a:extLst>
          </p:cNvPr>
          <p:cNvSpPr/>
          <p:nvPr/>
        </p:nvSpPr>
        <p:spPr>
          <a:xfrm>
            <a:off x="1209823" y="1967174"/>
            <a:ext cx="3235569" cy="3691002"/>
          </a:xfrm>
          <a:prstGeom prst="roundRect">
            <a:avLst/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tenth</a:t>
            </a:r>
          </a:p>
          <a:p>
            <a:pPr algn="ctr"/>
            <a:r>
              <a:rPr lang="en-GB" sz="3600" dirty="0">
                <a:solidFill>
                  <a:srgbClr val="002060"/>
                </a:solidFill>
              </a:rPr>
              <a:t>hundredth</a:t>
            </a:r>
          </a:p>
          <a:p>
            <a:pPr algn="ctr"/>
            <a:r>
              <a:rPr lang="en-GB" sz="3600" dirty="0">
                <a:solidFill>
                  <a:srgbClr val="002060"/>
                </a:solidFill>
              </a:rPr>
              <a:t>thousandth</a:t>
            </a:r>
          </a:p>
          <a:p>
            <a:pPr algn="ctr"/>
            <a:r>
              <a:rPr lang="en-GB" sz="3600" dirty="0">
                <a:solidFill>
                  <a:srgbClr val="002060"/>
                </a:solidFill>
              </a:rPr>
              <a:t>equivalent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17DE871-CA1E-4990-928F-9C57D6CCFFE8}"/>
              </a:ext>
            </a:extLst>
          </p:cNvPr>
          <p:cNvSpPr/>
          <p:nvPr/>
        </p:nvSpPr>
        <p:spPr>
          <a:xfrm>
            <a:off x="5471160" y="2514600"/>
            <a:ext cx="5196840" cy="2621280"/>
          </a:xfrm>
          <a:prstGeom prst="roundRect">
            <a:avLst/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Please select an activity from the ‘</a:t>
            </a:r>
            <a:r>
              <a:rPr lang="en-GB" sz="2800" dirty="0">
                <a:solidFill>
                  <a:srgbClr val="002060"/>
                </a:solidFill>
                <a:hlinkClick r:id="rId4"/>
              </a:rPr>
              <a:t>Vocabulary Shorts</a:t>
            </a:r>
            <a:r>
              <a:rPr lang="en-GB" sz="2800" dirty="0">
                <a:solidFill>
                  <a:srgbClr val="002060"/>
                </a:solidFill>
              </a:rPr>
              <a:t>’ to develop understanding of the key vocabulary.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4532CB-3CC8-44ED-9171-01BCAB8CC1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0" y="365124"/>
            <a:ext cx="1223033" cy="81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911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4484111" y="1637961"/>
            <a:ext cx="7390820" cy="2153682"/>
          </a:xfrm>
          <a:prstGeom prst="wedgeEllipseCallout">
            <a:avLst>
              <a:gd name="adj1" fmla="val -60362"/>
              <a:gd name="adj2" fmla="val -15634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Name the columns on the place value grid.</a:t>
            </a:r>
            <a:endParaRPr lang="en-GB" sz="36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Teach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93F6B85F-EE76-4DD1-9884-80D1B5CA3E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599923"/>
              </p:ext>
            </p:extLst>
          </p:nvPr>
        </p:nvGraphicFramePr>
        <p:xfrm>
          <a:off x="1063691" y="4485748"/>
          <a:ext cx="9918160" cy="1919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6880">
                  <a:extLst>
                    <a:ext uri="{9D8B030D-6E8A-4147-A177-3AD203B41FA5}">
                      <a16:colId xmlns:a16="http://schemas.microsoft.com/office/drawing/2014/main" val="2584432330"/>
                    </a:ext>
                  </a:extLst>
                </a:gridCol>
                <a:gridCol w="1416880">
                  <a:extLst>
                    <a:ext uri="{9D8B030D-6E8A-4147-A177-3AD203B41FA5}">
                      <a16:colId xmlns:a16="http://schemas.microsoft.com/office/drawing/2014/main" val="2595084953"/>
                    </a:ext>
                  </a:extLst>
                </a:gridCol>
                <a:gridCol w="1416880">
                  <a:extLst>
                    <a:ext uri="{9D8B030D-6E8A-4147-A177-3AD203B41FA5}">
                      <a16:colId xmlns:a16="http://schemas.microsoft.com/office/drawing/2014/main" val="149541818"/>
                    </a:ext>
                  </a:extLst>
                </a:gridCol>
                <a:gridCol w="1416880">
                  <a:extLst>
                    <a:ext uri="{9D8B030D-6E8A-4147-A177-3AD203B41FA5}">
                      <a16:colId xmlns:a16="http://schemas.microsoft.com/office/drawing/2014/main" val="548522315"/>
                    </a:ext>
                  </a:extLst>
                </a:gridCol>
                <a:gridCol w="1416880">
                  <a:extLst>
                    <a:ext uri="{9D8B030D-6E8A-4147-A177-3AD203B41FA5}">
                      <a16:colId xmlns:a16="http://schemas.microsoft.com/office/drawing/2014/main" val="3734636571"/>
                    </a:ext>
                  </a:extLst>
                </a:gridCol>
                <a:gridCol w="1416880">
                  <a:extLst>
                    <a:ext uri="{9D8B030D-6E8A-4147-A177-3AD203B41FA5}">
                      <a16:colId xmlns:a16="http://schemas.microsoft.com/office/drawing/2014/main" val="3866618736"/>
                    </a:ext>
                  </a:extLst>
                </a:gridCol>
                <a:gridCol w="1416880">
                  <a:extLst>
                    <a:ext uri="{9D8B030D-6E8A-4147-A177-3AD203B41FA5}">
                      <a16:colId xmlns:a16="http://schemas.microsoft.com/office/drawing/2014/main" val="3885670696"/>
                    </a:ext>
                  </a:extLst>
                </a:gridCol>
              </a:tblGrid>
              <a:tr h="994482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 Thousands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Thousands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Hundredths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5229008"/>
                  </a:ext>
                </a:extLst>
              </a:tr>
              <a:tr h="924595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5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5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5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0736252"/>
                  </a:ext>
                </a:extLst>
              </a:tr>
            </a:tbl>
          </a:graphicData>
        </a:graphic>
      </p:graphicFrame>
      <p:sp>
        <p:nvSpPr>
          <p:cNvPr id="22" name="Oval 21">
            <a:extLst>
              <a:ext uri="{FF2B5EF4-FFF2-40B4-BE49-F238E27FC236}">
                <a16:creationId xmlns:a16="http://schemas.microsoft.com/office/drawing/2014/main" id="{1A599A08-B7EB-4E77-B046-152E1E6C10A7}"/>
              </a:ext>
            </a:extLst>
          </p:cNvPr>
          <p:cNvSpPr/>
          <p:nvPr/>
        </p:nvSpPr>
        <p:spPr>
          <a:xfrm>
            <a:off x="8047348" y="5069518"/>
            <a:ext cx="167951" cy="15052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765AC44-684F-4C95-B40A-0648F0694439}"/>
              </a:ext>
            </a:extLst>
          </p:cNvPr>
          <p:cNvSpPr/>
          <p:nvPr/>
        </p:nvSpPr>
        <p:spPr>
          <a:xfrm>
            <a:off x="8017496" y="6121491"/>
            <a:ext cx="167951" cy="15052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724480-4810-4E1D-9861-6860531B11A2}"/>
              </a:ext>
            </a:extLst>
          </p:cNvPr>
          <p:cNvSpPr/>
          <p:nvPr/>
        </p:nvSpPr>
        <p:spPr>
          <a:xfrm>
            <a:off x="1144832" y="4618653"/>
            <a:ext cx="1262463" cy="6904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2ECD19-FDF4-47AF-80BD-08042BDD2828}"/>
              </a:ext>
            </a:extLst>
          </p:cNvPr>
          <p:cNvSpPr/>
          <p:nvPr/>
        </p:nvSpPr>
        <p:spPr>
          <a:xfrm>
            <a:off x="2559695" y="4637314"/>
            <a:ext cx="1262463" cy="6904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1DBD63B-8199-4033-9EC1-1814F48489AB}"/>
              </a:ext>
            </a:extLst>
          </p:cNvPr>
          <p:cNvSpPr/>
          <p:nvPr/>
        </p:nvSpPr>
        <p:spPr>
          <a:xfrm>
            <a:off x="3974558" y="4640864"/>
            <a:ext cx="1262463" cy="6904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077A6AF-4DA2-4D20-B92E-6AC1D7D788D3}"/>
              </a:ext>
            </a:extLst>
          </p:cNvPr>
          <p:cNvSpPr/>
          <p:nvPr/>
        </p:nvSpPr>
        <p:spPr>
          <a:xfrm>
            <a:off x="5390123" y="4640864"/>
            <a:ext cx="1262463" cy="6904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4C87498-97D2-4674-ACD7-2FD886AC11AD}"/>
              </a:ext>
            </a:extLst>
          </p:cNvPr>
          <p:cNvSpPr/>
          <p:nvPr/>
        </p:nvSpPr>
        <p:spPr>
          <a:xfrm>
            <a:off x="6805688" y="4640864"/>
            <a:ext cx="1262463" cy="6904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5D4E912-5710-453D-A0FB-84599EF95FC7}"/>
              </a:ext>
            </a:extLst>
          </p:cNvPr>
          <p:cNvSpPr/>
          <p:nvPr/>
        </p:nvSpPr>
        <p:spPr>
          <a:xfrm>
            <a:off x="8215299" y="4640864"/>
            <a:ext cx="1262463" cy="6904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F14032B-DBA8-4786-8B86-897DDEBA812F}"/>
              </a:ext>
            </a:extLst>
          </p:cNvPr>
          <p:cNvSpPr/>
          <p:nvPr/>
        </p:nvSpPr>
        <p:spPr>
          <a:xfrm>
            <a:off x="9618826" y="4659525"/>
            <a:ext cx="1262463" cy="6904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?</a:t>
            </a:r>
          </a:p>
        </p:txBody>
      </p:sp>
      <p:pic>
        <p:nvPicPr>
          <p:cNvPr id="1028" name="Picture 4" descr="Baby, Lion, Sitting, Mane, Animal, Cute, Cartoon, Gold">
            <a:extLst>
              <a:ext uri="{FF2B5EF4-FFF2-40B4-BE49-F238E27FC236}">
                <a16:creationId xmlns:a16="http://schemas.microsoft.com/office/drawing/2014/main" id="{E6A0B9D6-BB50-4766-9614-DB5925035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690" y="1374760"/>
            <a:ext cx="1771650" cy="289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47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6204855" y="1373937"/>
            <a:ext cx="4267201" cy="2888449"/>
          </a:xfrm>
          <a:prstGeom prst="wedgeEllipseCallout">
            <a:avLst>
              <a:gd name="adj1" fmla="val -70313"/>
              <a:gd name="adj2" fmla="val -4850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002060"/>
                </a:solidFill>
              </a:rPr>
              <a:t>What is this column called?</a:t>
            </a:r>
            <a:endParaRPr lang="en-GB" sz="4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Teach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15" name="Arrow: Down 14">
            <a:extLst>
              <a:ext uri="{FF2B5EF4-FFF2-40B4-BE49-F238E27FC236}">
                <a16:creationId xmlns:a16="http://schemas.microsoft.com/office/drawing/2014/main" id="{CF432C9C-9E36-401C-92BD-1DE9EA7905F6}"/>
              </a:ext>
            </a:extLst>
          </p:cNvPr>
          <p:cNvSpPr/>
          <p:nvPr/>
        </p:nvSpPr>
        <p:spPr>
          <a:xfrm>
            <a:off x="10588282" y="3477352"/>
            <a:ext cx="807099" cy="110237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5F259F5-11F7-424C-A677-C6F5451AE8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081427"/>
              </p:ext>
            </p:extLst>
          </p:nvPr>
        </p:nvGraphicFramePr>
        <p:xfrm>
          <a:off x="391886" y="4654478"/>
          <a:ext cx="11399064" cy="1919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4883">
                  <a:extLst>
                    <a:ext uri="{9D8B030D-6E8A-4147-A177-3AD203B41FA5}">
                      <a16:colId xmlns:a16="http://schemas.microsoft.com/office/drawing/2014/main" val="3804403505"/>
                    </a:ext>
                  </a:extLst>
                </a:gridCol>
                <a:gridCol w="1424883">
                  <a:extLst>
                    <a:ext uri="{9D8B030D-6E8A-4147-A177-3AD203B41FA5}">
                      <a16:colId xmlns:a16="http://schemas.microsoft.com/office/drawing/2014/main" val="2595084953"/>
                    </a:ext>
                  </a:extLst>
                </a:gridCol>
                <a:gridCol w="1424883">
                  <a:extLst>
                    <a:ext uri="{9D8B030D-6E8A-4147-A177-3AD203B41FA5}">
                      <a16:colId xmlns:a16="http://schemas.microsoft.com/office/drawing/2014/main" val="149541818"/>
                    </a:ext>
                  </a:extLst>
                </a:gridCol>
                <a:gridCol w="1424883">
                  <a:extLst>
                    <a:ext uri="{9D8B030D-6E8A-4147-A177-3AD203B41FA5}">
                      <a16:colId xmlns:a16="http://schemas.microsoft.com/office/drawing/2014/main" val="548522315"/>
                    </a:ext>
                  </a:extLst>
                </a:gridCol>
                <a:gridCol w="1424883">
                  <a:extLst>
                    <a:ext uri="{9D8B030D-6E8A-4147-A177-3AD203B41FA5}">
                      <a16:colId xmlns:a16="http://schemas.microsoft.com/office/drawing/2014/main" val="3734636571"/>
                    </a:ext>
                  </a:extLst>
                </a:gridCol>
                <a:gridCol w="1424883">
                  <a:extLst>
                    <a:ext uri="{9D8B030D-6E8A-4147-A177-3AD203B41FA5}">
                      <a16:colId xmlns:a16="http://schemas.microsoft.com/office/drawing/2014/main" val="3866618736"/>
                    </a:ext>
                  </a:extLst>
                </a:gridCol>
                <a:gridCol w="1424883">
                  <a:extLst>
                    <a:ext uri="{9D8B030D-6E8A-4147-A177-3AD203B41FA5}">
                      <a16:colId xmlns:a16="http://schemas.microsoft.com/office/drawing/2014/main" val="3885670696"/>
                    </a:ext>
                  </a:extLst>
                </a:gridCol>
                <a:gridCol w="1424883">
                  <a:extLst>
                    <a:ext uri="{9D8B030D-6E8A-4147-A177-3AD203B41FA5}">
                      <a16:colId xmlns:a16="http://schemas.microsoft.com/office/drawing/2014/main" val="1452650590"/>
                    </a:ext>
                  </a:extLst>
                </a:gridCol>
              </a:tblGrid>
              <a:tr h="994482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 Thousands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Thousands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5229008"/>
                  </a:ext>
                </a:extLst>
              </a:tr>
              <a:tr h="924595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5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5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5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5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0736252"/>
                  </a:ext>
                </a:extLst>
              </a:tr>
            </a:tbl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CE190376-CB10-4833-AC03-3DF01BE2AFF1}"/>
              </a:ext>
            </a:extLst>
          </p:cNvPr>
          <p:cNvSpPr/>
          <p:nvPr/>
        </p:nvSpPr>
        <p:spPr>
          <a:xfrm>
            <a:off x="7440858" y="5203829"/>
            <a:ext cx="167951" cy="15052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C423753-E2D7-40B8-B977-95871F76CFCE}"/>
              </a:ext>
            </a:extLst>
          </p:cNvPr>
          <p:cNvSpPr/>
          <p:nvPr/>
        </p:nvSpPr>
        <p:spPr>
          <a:xfrm>
            <a:off x="7425306" y="6180541"/>
            <a:ext cx="167951" cy="15052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4" descr="Baby, Lion, Sitting, Mane, Animal, Cute, Cartoon, Gold">
            <a:extLst>
              <a:ext uri="{FF2B5EF4-FFF2-40B4-BE49-F238E27FC236}">
                <a16:creationId xmlns:a16="http://schemas.microsoft.com/office/drawing/2014/main" id="{781BCA72-931B-4ADC-B2FC-737E29ED0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249" y="1505898"/>
            <a:ext cx="1771650" cy="289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40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6204855" y="1373937"/>
            <a:ext cx="4267201" cy="2888449"/>
          </a:xfrm>
          <a:prstGeom prst="wedgeEllipseCallout">
            <a:avLst>
              <a:gd name="adj1" fmla="val -70313"/>
              <a:gd name="adj2" fmla="val -4850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002060"/>
                </a:solidFill>
              </a:rPr>
              <a:t>This column represents </a:t>
            </a:r>
            <a:r>
              <a:rPr lang="en-GB" sz="4000" b="1" dirty="0">
                <a:solidFill>
                  <a:srgbClr val="002060"/>
                </a:solidFill>
              </a:rPr>
              <a:t>thousandths.</a:t>
            </a:r>
            <a:endParaRPr lang="en-GB" sz="4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Teach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15" name="Arrow: Down 14">
            <a:extLst>
              <a:ext uri="{FF2B5EF4-FFF2-40B4-BE49-F238E27FC236}">
                <a16:creationId xmlns:a16="http://schemas.microsoft.com/office/drawing/2014/main" id="{CF432C9C-9E36-401C-92BD-1DE9EA7905F6}"/>
              </a:ext>
            </a:extLst>
          </p:cNvPr>
          <p:cNvSpPr/>
          <p:nvPr/>
        </p:nvSpPr>
        <p:spPr>
          <a:xfrm>
            <a:off x="10588282" y="3477352"/>
            <a:ext cx="807099" cy="110237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4" descr="Baby, Lion, Sitting, Mane, Animal, Cute, Cartoon, Gold">
            <a:extLst>
              <a:ext uri="{FF2B5EF4-FFF2-40B4-BE49-F238E27FC236}">
                <a16:creationId xmlns:a16="http://schemas.microsoft.com/office/drawing/2014/main" id="{24D5BC38-9B3A-46BC-93FA-EA11E440E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200" y="1452026"/>
            <a:ext cx="1771650" cy="289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D5E3E86B-9064-4F1A-902D-F18BD688A7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655156"/>
              </p:ext>
            </p:extLst>
          </p:nvPr>
        </p:nvGraphicFramePr>
        <p:xfrm>
          <a:off x="391886" y="4654478"/>
          <a:ext cx="11399064" cy="1919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4883">
                  <a:extLst>
                    <a:ext uri="{9D8B030D-6E8A-4147-A177-3AD203B41FA5}">
                      <a16:colId xmlns:a16="http://schemas.microsoft.com/office/drawing/2014/main" val="3804403505"/>
                    </a:ext>
                  </a:extLst>
                </a:gridCol>
                <a:gridCol w="1424883">
                  <a:extLst>
                    <a:ext uri="{9D8B030D-6E8A-4147-A177-3AD203B41FA5}">
                      <a16:colId xmlns:a16="http://schemas.microsoft.com/office/drawing/2014/main" val="2595084953"/>
                    </a:ext>
                  </a:extLst>
                </a:gridCol>
                <a:gridCol w="1424883">
                  <a:extLst>
                    <a:ext uri="{9D8B030D-6E8A-4147-A177-3AD203B41FA5}">
                      <a16:colId xmlns:a16="http://schemas.microsoft.com/office/drawing/2014/main" val="149541818"/>
                    </a:ext>
                  </a:extLst>
                </a:gridCol>
                <a:gridCol w="1424883">
                  <a:extLst>
                    <a:ext uri="{9D8B030D-6E8A-4147-A177-3AD203B41FA5}">
                      <a16:colId xmlns:a16="http://schemas.microsoft.com/office/drawing/2014/main" val="548522315"/>
                    </a:ext>
                  </a:extLst>
                </a:gridCol>
                <a:gridCol w="1424883">
                  <a:extLst>
                    <a:ext uri="{9D8B030D-6E8A-4147-A177-3AD203B41FA5}">
                      <a16:colId xmlns:a16="http://schemas.microsoft.com/office/drawing/2014/main" val="3734636571"/>
                    </a:ext>
                  </a:extLst>
                </a:gridCol>
                <a:gridCol w="1424883">
                  <a:extLst>
                    <a:ext uri="{9D8B030D-6E8A-4147-A177-3AD203B41FA5}">
                      <a16:colId xmlns:a16="http://schemas.microsoft.com/office/drawing/2014/main" val="3866618736"/>
                    </a:ext>
                  </a:extLst>
                </a:gridCol>
                <a:gridCol w="1424883">
                  <a:extLst>
                    <a:ext uri="{9D8B030D-6E8A-4147-A177-3AD203B41FA5}">
                      <a16:colId xmlns:a16="http://schemas.microsoft.com/office/drawing/2014/main" val="3885670696"/>
                    </a:ext>
                  </a:extLst>
                </a:gridCol>
                <a:gridCol w="1424883">
                  <a:extLst>
                    <a:ext uri="{9D8B030D-6E8A-4147-A177-3AD203B41FA5}">
                      <a16:colId xmlns:a16="http://schemas.microsoft.com/office/drawing/2014/main" val="1452650590"/>
                    </a:ext>
                  </a:extLst>
                </a:gridCol>
              </a:tblGrid>
              <a:tr h="994482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 Thousands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Thousands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Thousandths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5229008"/>
                  </a:ext>
                </a:extLst>
              </a:tr>
              <a:tr h="924595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5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5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5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5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0736252"/>
                  </a:ext>
                </a:extLst>
              </a:tr>
            </a:tbl>
          </a:graphicData>
        </a:graphic>
      </p:graphicFrame>
      <p:sp>
        <p:nvSpPr>
          <p:cNvPr id="17" name="Oval 16">
            <a:extLst>
              <a:ext uri="{FF2B5EF4-FFF2-40B4-BE49-F238E27FC236}">
                <a16:creationId xmlns:a16="http://schemas.microsoft.com/office/drawing/2014/main" id="{B94C5E6D-9E29-4EE6-A15C-5A7F045F8473}"/>
              </a:ext>
            </a:extLst>
          </p:cNvPr>
          <p:cNvSpPr/>
          <p:nvPr/>
        </p:nvSpPr>
        <p:spPr>
          <a:xfrm>
            <a:off x="7440858" y="5203829"/>
            <a:ext cx="167951" cy="15052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4431CFB-4660-4A3E-AD8D-A36E4205730B}"/>
              </a:ext>
            </a:extLst>
          </p:cNvPr>
          <p:cNvSpPr/>
          <p:nvPr/>
        </p:nvSpPr>
        <p:spPr>
          <a:xfrm>
            <a:off x="7425306" y="6180541"/>
            <a:ext cx="167951" cy="15052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80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3166117" y="3939692"/>
            <a:ext cx="8836090" cy="2844486"/>
          </a:xfrm>
          <a:prstGeom prst="wedgeEllipseCallout">
            <a:avLst>
              <a:gd name="adj1" fmla="val -59188"/>
              <a:gd name="adj2" fmla="val -10098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One </a:t>
            </a:r>
            <a:r>
              <a:rPr lang="en-GB" sz="3200" b="1" dirty="0">
                <a:solidFill>
                  <a:srgbClr val="002060"/>
                </a:solidFill>
              </a:rPr>
              <a:t>thousandth </a:t>
            </a:r>
            <a:r>
              <a:rPr lang="en-GB" sz="3200" dirty="0">
                <a:solidFill>
                  <a:srgbClr val="002060"/>
                </a:solidFill>
              </a:rPr>
              <a:t>is one part out of a thousand </a:t>
            </a:r>
            <a:r>
              <a:rPr lang="en-GB" sz="3200" b="1" dirty="0">
                <a:solidFill>
                  <a:srgbClr val="002060"/>
                </a:solidFill>
              </a:rPr>
              <a:t>equal</a:t>
            </a:r>
            <a:r>
              <a:rPr lang="en-GB" sz="3200" dirty="0">
                <a:solidFill>
                  <a:srgbClr val="002060"/>
                </a:solidFill>
              </a:rPr>
              <a:t> parts.</a:t>
            </a:r>
            <a:endParaRPr lang="en-GB" sz="3200" dirty="0"/>
          </a:p>
          <a:p>
            <a:pPr algn="ctr"/>
            <a:r>
              <a:rPr lang="en-GB" sz="3200" dirty="0">
                <a:solidFill>
                  <a:srgbClr val="002060"/>
                </a:solidFill>
              </a:rPr>
              <a:t>As you can see, it is </a:t>
            </a:r>
            <a:r>
              <a:rPr lang="en-GB" sz="3200" b="1" dirty="0">
                <a:solidFill>
                  <a:srgbClr val="002060"/>
                </a:solidFill>
              </a:rPr>
              <a:t>tiny</a:t>
            </a:r>
            <a:r>
              <a:rPr lang="en-GB" sz="3200" dirty="0">
                <a:solidFill>
                  <a:srgbClr val="002060"/>
                </a:solidFill>
              </a:rPr>
              <a:t> when </a:t>
            </a:r>
            <a:r>
              <a:rPr lang="en-GB" sz="3200" b="1" dirty="0">
                <a:solidFill>
                  <a:srgbClr val="002060"/>
                </a:solidFill>
              </a:rPr>
              <a:t>compared</a:t>
            </a:r>
            <a:r>
              <a:rPr lang="en-GB" sz="3200" dirty="0">
                <a:solidFill>
                  <a:srgbClr val="002060"/>
                </a:solidFill>
              </a:rPr>
              <a:t> to </a:t>
            </a:r>
            <a:r>
              <a:rPr lang="en-GB" sz="3200" b="1" dirty="0">
                <a:solidFill>
                  <a:srgbClr val="002060"/>
                </a:solidFill>
              </a:rPr>
              <a:t>one whole.</a:t>
            </a:r>
            <a:endParaRPr lang="en-GB" sz="3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Teach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B8B5C85-0C90-4888-8C83-311DC1A38F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824901"/>
              </p:ext>
            </p:extLst>
          </p:nvPr>
        </p:nvGraphicFramePr>
        <p:xfrm>
          <a:off x="6661895" y="1198733"/>
          <a:ext cx="2695510" cy="25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551">
                  <a:extLst>
                    <a:ext uri="{9D8B030D-6E8A-4147-A177-3AD203B41FA5}">
                      <a16:colId xmlns:a16="http://schemas.microsoft.com/office/drawing/2014/main" val="1059086523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156305103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73826307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18039567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548938974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448284810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38417229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45268932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521492597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4254133246"/>
                    </a:ext>
                  </a:extLst>
                </a:gridCol>
              </a:tblGrid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560112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183280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33007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50637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079796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181489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352446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276132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796190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689587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8D7EE71D-F1FD-4E54-BA2E-4AA30665C9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78" b="94836" l="4525" r="92308">
                        <a14:foregroundMark x1="61991" y1="7512" x2="38914" y2="6103"/>
                        <a14:foregroundMark x1="9502" y1="38028" x2="6787" y2="60563"/>
                        <a14:foregroundMark x1="41176" y1="95305" x2="60633" y2="93897"/>
                        <a14:foregroundMark x1="91855" y1="40376" x2="92760" y2="56808"/>
                        <a14:foregroundMark x1="49321" y1="2347" x2="42534" y2="3286"/>
                        <a14:foregroundMark x1="5430" y1="40845" x2="4525" y2="539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50581" y="1808747"/>
            <a:ext cx="2105025" cy="202882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33706B7-D18E-4046-A898-2474446EDF49}"/>
              </a:ext>
            </a:extLst>
          </p:cNvPr>
          <p:cNvSpPr/>
          <p:nvPr/>
        </p:nvSpPr>
        <p:spPr>
          <a:xfrm>
            <a:off x="9966960" y="2012521"/>
            <a:ext cx="20352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7030A0"/>
                </a:solidFill>
              </a:rPr>
              <a:t>0.001</a:t>
            </a:r>
            <a:endParaRPr lang="en-GB" sz="6000" dirty="0">
              <a:solidFill>
                <a:srgbClr val="7030A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D0DAF3-11D1-46C3-95AC-1FE184A4FE53}"/>
              </a:ext>
            </a:extLst>
          </p:cNvPr>
          <p:cNvSpPr/>
          <p:nvPr/>
        </p:nvSpPr>
        <p:spPr>
          <a:xfrm>
            <a:off x="480166" y="1505898"/>
            <a:ext cx="22896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 u="sng" dirty="0">
                <a:solidFill>
                  <a:srgbClr val="7030A0"/>
                </a:solidFill>
              </a:rPr>
              <a:t>1</a:t>
            </a:r>
          </a:p>
          <a:p>
            <a:pPr algn="ctr"/>
            <a:r>
              <a:rPr lang="en-GB" sz="6000" b="1" dirty="0">
                <a:solidFill>
                  <a:srgbClr val="7030A0"/>
                </a:solidFill>
              </a:rPr>
              <a:t>1000</a:t>
            </a:r>
            <a:endParaRPr lang="en-GB" sz="6000" dirty="0">
              <a:solidFill>
                <a:srgbClr val="7030A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F127E5-F546-4E76-BB21-CE5209DC36C6}"/>
              </a:ext>
            </a:extLst>
          </p:cNvPr>
          <p:cNvSpPr/>
          <p:nvPr/>
        </p:nvSpPr>
        <p:spPr>
          <a:xfrm>
            <a:off x="6661893" y="1198249"/>
            <a:ext cx="264688" cy="507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E63E3B-5933-4687-AD7C-CA4E8515B55B}"/>
              </a:ext>
            </a:extLst>
          </p:cNvPr>
          <p:cNvSpPr/>
          <p:nvPr/>
        </p:nvSpPr>
        <p:spPr>
          <a:xfrm>
            <a:off x="6661893" y="1248135"/>
            <a:ext cx="264688" cy="507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158EB1-DC8B-409F-B93D-9C1300A918D0}"/>
              </a:ext>
            </a:extLst>
          </p:cNvPr>
          <p:cNvSpPr/>
          <p:nvPr/>
        </p:nvSpPr>
        <p:spPr>
          <a:xfrm>
            <a:off x="6661893" y="1301629"/>
            <a:ext cx="264688" cy="507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48F5F0-B689-49EA-A0F8-ACB9ECD048C5}"/>
              </a:ext>
            </a:extLst>
          </p:cNvPr>
          <p:cNvSpPr/>
          <p:nvPr/>
        </p:nvSpPr>
        <p:spPr>
          <a:xfrm>
            <a:off x="6661892" y="1352419"/>
            <a:ext cx="264688" cy="507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23C188-2AED-4B25-A608-64F916AB36F0}"/>
              </a:ext>
            </a:extLst>
          </p:cNvPr>
          <p:cNvSpPr/>
          <p:nvPr/>
        </p:nvSpPr>
        <p:spPr>
          <a:xfrm>
            <a:off x="6661891" y="1401236"/>
            <a:ext cx="264688" cy="507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01AE4BD-F6BE-4983-BBFF-6DA3EDD976D8}"/>
              </a:ext>
            </a:extLst>
          </p:cNvPr>
          <p:cNvCxnSpPr>
            <a:endCxn id="15" idx="2"/>
          </p:cNvCxnSpPr>
          <p:nvPr/>
        </p:nvCxnSpPr>
        <p:spPr>
          <a:xfrm>
            <a:off x="6793230" y="1198249"/>
            <a:ext cx="1005" cy="25377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616CC735-B81F-48F3-B3E4-E949D2A1E3F2}"/>
              </a:ext>
            </a:extLst>
          </p:cNvPr>
          <p:cNvSpPr/>
          <p:nvPr/>
        </p:nvSpPr>
        <p:spPr>
          <a:xfrm>
            <a:off x="6661891" y="1198249"/>
            <a:ext cx="132344" cy="4718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4" descr="Baby, Lion, Sitting, Mane, Animal, Cute, Cartoon, Gold">
            <a:extLst>
              <a:ext uri="{FF2B5EF4-FFF2-40B4-BE49-F238E27FC236}">
                <a16:creationId xmlns:a16="http://schemas.microsoft.com/office/drawing/2014/main" id="{C47E385D-23CD-41B1-A287-583323B4D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57" y="3837572"/>
            <a:ext cx="1771650" cy="289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997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Teach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437FB2A9-FE82-437A-9133-7B4112886183}"/>
              </a:ext>
            </a:extLst>
          </p:cNvPr>
          <p:cNvSpPr/>
          <p:nvPr/>
        </p:nvSpPr>
        <p:spPr>
          <a:xfrm>
            <a:off x="5057192" y="1452026"/>
            <a:ext cx="5951895" cy="2697700"/>
          </a:xfrm>
          <a:prstGeom prst="wedgeEllipseCallout">
            <a:avLst>
              <a:gd name="adj1" fmla="val -63944"/>
              <a:gd name="adj2" fmla="val 47569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We can write </a:t>
            </a:r>
            <a:r>
              <a:rPr lang="en-GB" sz="3600" b="1" dirty="0">
                <a:solidFill>
                  <a:srgbClr val="002060"/>
                </a:solidFill>
              </a:rPr>
              <a:t>decimal</a:t>
            </a:r>
            <a:r>
              <a:rPr lang="en-GB" sz="3600" dirty="0">
                <a:solidFill>
                  <a:srgbClr val="002060"/>
                </a:solidFill>
              </a:rPr>
              <a:t> thousandths as a </a:t>
            </a:r>
            <a:r>
              <a:rPr lang="en-GB" sz="3600" b="1" dirty="0">
                <a:solidFill>
                  <a:srgbClr val="002060"/>
                </a:solidFill>
              </a:rPr>
              <a:t>fraction</a:t>
            </a:r>
            <a:r>
              <a:rPr lang="en-GB" sz="3600" dirty="0">
                <a:solidFill>
                  <a:srgbClr val="002060"/>
                </a:solidFill>
              </a:rPr>
              <a:t>. They are </a:t>
            </a:r>
            <a:r>
              <a:rPr lang="en-GB" sz="3600" b="1" dirty="0">
                <a:solidFill>
                  <a:srgbClr val="002060"/>
                </a:solidFill>
              </a:rPr>
              <a:t>equivalent.</a:t>
            </a:r>
            <a:endParaRPr lang="en-GB" sz="3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2295EF-A791-47AB-AC93-0494A85B1BFB}"/>
              </a:ext>
            </a:extLst>
          </p:cNvPr>
          <p:cNvSpPr/>
          <p:nvPr/>
        </p:nvSpPr>
        <p:spPr>
          <a:xfrm>
            <a:off x="8725842" y="4436478"/>
            <a:ext cx="20790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 u="sng" dirty="0">
                <a:solidFill>
                  <a:srgbClr val="7030A0"/>
                </a:solidFill>
              </a:rPr>
              <a:t>1</a:t>
            </a:r>
          </a:p>
          <a:p>
            <a:pPr algn="ctr"/>
            <a:r>
              <a:rPr lang="en-GB" sz="6000" b="1" dirty="0">
                <a:solidFill>
                  <a:srgbClr val="7030A0"/>
                </a:solidFill>
              </a:rPr>
              <a:t>1000</a:t>
            </a:r>
            <a:endParaRPr lang="en-GB" sz="6000" dirty="0">
              <a:solidFill>
                <a:srgbClr val="7030A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94B748-EE1B-4008-9DFB-B534CC091AAC}"/>
              </a:ext>
            </a:extLst>
          </p:cNvPr>
          <p:cNvSpPr/>
          <p:nvPr/>
        </p:nvSpPr>
        <p:spPr>
          <a:xfrm>
            <a:off x="5710335" y="4898142"/>
            <a:ext cx="30155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7030A0"/>
                </a:solidFill>
              </a:rPr>
              <a:t>0.001  =</a:t>
            </a:r>
            <a:endParaRPr lang="en-GB" sz="6000" dirty="0">
              <a:solidFill>
                <a:srgbClr val="7030A0"/>
              </a:solidFill>
            </a:endParaRPr>
          </a:p>
        </p:txBody>
      </p:sp>
      <p:pic>
        <p:nvPicPr>
          <p:cNvPr id="11" name="Picture 4" descr="Baby, Lion, Sitting, Mane, Animal, Cute, Cartoon, Gold">
            <a:extLst>
              <a:ext uri="{FF2B5EF4-FFF2-40B4-BE49-F238E27FC236}">
                <a16:creationId xmlns:a16="http://schemas.microsoft.com/office/drawing/2014/main" id="{FCB61334-CFF8-437D-AA27-3EFD3503B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932" y="3600384"/>
            <a:ext cx="1771650" cy="289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969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25E09E9-8BCC-4758-8452-05EE91127AF1}"/>
              </a:ext>
            </a:extLst>
          </p:cNvPr>
          <p:cNvSpPr/>
          <p:nvPr/>
        </p:nvSpPr>
        <p:spPr>
          <a:xfrm>
            <a:off x="1983836" y="1694733"/>
            <a:ext cx="8604446" cy="1146125"/>
          </a:xfrm>
          <a:prstGeom prst="roundRect">
            <a:avLst/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chemeClr val="tx1"/>
                </a:solidFill>
              </a:rPr>
              <a:t>How would </a:t>
            </a:r>
            <a:r>
              <a:rPr lang="en-GB" sz="2500" b="1" dirty="0">
                <a:solidFill>
                  <a:schemeClr val="tx1"/>
                </a:solidFill>
              </a:rPr>
              <a:t>two thousandths</a:t>
            </a:r>
            <a:r>
              <a:rPr lang="en-GB" sz="2500" dirty="0">
                <a:solidFill>
                  <a:schemeClr val="tx1"/>
                </a:solidFill>
              </a:rPr>
              <a:t> look as both a </a:t>
            </a:r>
            <a:r>
              <a:rPr lang="en-GB" sz="2500" b="1" dirty="0">
                <a:solidFill>
                  <a:schemeClr val="tx1"/>
                </a:solidFill>
              </a:rPr>
              <a:t>fraction</a:t>
            </a:r>
            <a:r>
              <a:rPr lang="en-GB" sz="2500" dirty="0">
                <a:solidFill>
                  <a:schemeClr val="tx1"/>
                </a:solidFill>
              </a:rPr>
              <a:t> and a </a:t>
            </a:r>
            <a:r>
              <a:rPr lang="en-GB" sz="2500" b="1" dirty="0">
                <a:solidFill>
                  <a:schemeClr val="tx1"/>
                </a:solidFill>
              </a:rPr>
              <a:t>decimal</a:t>
            </a:r>
            <a:r>
              <a:rPr lang="en-GB" sz="25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20810CF-ED35-4215-85EE-DB1E0ABB7BDD}"/>
              </a:ext>
            </a:extLst>
          </p:cNvPr>
          <p:cNvSpPr/>
          <p:nvPr/>
        </p:nvSpPr>
        <p:spPr>
          <a:xfrm>
            <a:off x="498995" y="3614411"/>
            <a:ext cx="20669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 u="sng" dirty="0">
                <a:solidFill>
                  <a:srgbClr val="7030A0"/>
                </a:solidFill>
              </a:rPr>
              <a:t>2</a:t>
            </a:r>
          </a:p>
          <a:p>
            <a:pPr algn="ctr"/>
            <a:r>
              <a:rPr lang="en-GB" sz="6000" b="1" dirty="0">
                <a:solidFill>
                  <a:srgbClr val="7030A0"/>
                </a:solidFill>
              </a:rPr>
              <a:t>1000</a:t>
            </a:r>
            <a:endParaRPr lang="en-GB" sz="6000" dirty="0">
              <a:solidFill>
                <a:srgbClr val="7030A0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FEBB886-D746-4DA5-82FC-E80A4B1BFE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470210"/>
              </p:ext>
            </p:extLst>
          </p:nvPr>
        </p:nvGraphicFramePr>
        <p:xfrm>
          <a:off x="5915608" y="3887729"/>
          <a:ext cx="6018244" cy="1849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4561">
                  <a:extLst>
                    <a:ext uri="{9D8B030D-6E8A-4147-A177-3AD203B41FA5}">
                      <a16:colId xmlns:a16="http://schemas.microsoft.com/office/drawing/2014/main" val="3874521155"/>
                    </a:ext>
                  </a:extLst>
                </a:gridCol>
                <a:gridCol w="1504561">
                  <a:extLst>
                    <a:ext uri="{9D8B030D-6E8A-4147-A177-3AD203B41FA5}">
                      <a16:colId xmlns:a16="http://schemas.microsoft.com/office/drawing/2014/main" val="3755596587"/>
                    </a:ext>
                  </a:extLst>
                </a:gridCol>
                <a:gridCol w="1504561">
                  <a:extLst>
                    <a:ext uri="{9D8B030D-6E8A-4147-A177-3AD203B41FA5}">
                      <a16:colId xmlns:a16="http://schemas.microsoft.com/office/drawing/2014/main" val="1923261149"/>
                    </a:ext>
                  </a:extLst>
                </a:gridCol>
                <a:gridCol w="1504561">
                  <a:extLst>
                    <a:ext uri="{9D8B030D-6E8A-4147-A177-3AD203B41FA5}">
                      <a16:colId xmlns:a16="http://schemas.microsoft.com/office/drawing/2014/main" val="4049051476"/>
                    </a:ext>
                  </a:extLst>
                </a:gridCol>
              </a:tblGrid>
              <a:tr h="92459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Thousandths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6740820"/>
                  </a:ext>
                </a:extLst>
              </a:tr>
              <a:tr h="924595"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5090444"/>
                  </a:ext>
                </a:extLst>
              </a:tr>
            </a:tbl>
          </a:graphicData>
        </a:graphic>
      </p:graphicFrame>
      <p:sp>
        <p:nvSpPr>
          <p:cNvPr id="26" name="Oval 25">
            <a:extLst>
              <a:ext uri="{FF2B5EF4-FFF2-40B4-BE49-F238E27FC236}">
                <a16:creationId xmlns:a16="http://schemas.microsoft.com/office/drawing/2014/main" id="{286843AB-BBCF-42CF-BD78-2CB1C73FA961}"/>
              </a:ext>
            </a:extLst>
          </p:cNvPr>
          <p:cNvSpPr/>
          <p:nvPr/>
        </p:nvSpPr>
        <p:spPr>
          <a:xfrm>
            <a:off x="7349411" y="4426169"/>
            <a:ext cx="167951" cy="15052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353F5B8-731B-4707-87A7-DAFE996F4E30}"/>
              </a:ext>
            </a:extLst>
          </p:cNvPr>
          <p:cNvSpPr/>
          <p:nvPr/>
        </p:nvSpPr>
        <p:spPr>
          <a:xfrm>
            <a:off x="7333859" y="5478142"/>
            <a:ext cx="167951" cy="15052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B70D631-0D09-453F-9F93-D269494B32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738131"/>
              </p:ext>
            </p:extLst>
          </p:nvPr>
        </p:nvGraphicFramePr>
        <p:xfrm>
          <a:off x="2682187" y="3429000"/>
          <a:ext cx="2695510" cy="25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551">
                  <a:extLst>
                    <a:ext uri="{9D8B030D-6E8A-4147-A177-3AD203B41FA5}">
                      <a16:colId xmlns:a16="http://schemas.microsoft.com/office/drawing/2014/main" val="1059086523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156305103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73826307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18039567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548938974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448284810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38417229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45268932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521492597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4254133246"/>
                    </a:ext>
                  </a:extLst>
                </a:gridCol>
              </a:tblGrid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560112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183280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33007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50637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079796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181489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352446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276132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796190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689587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A9FF3D48-247C-4D5D-BFCD-309E5D924E02}"/>
              </a:ext>
            </a:extLst>
          </p:cNvPr>
          <p:cNvSpPr/>
          <p:nvPr/>
        </p:nvSpPr>
        <p:spPr>
          <a:xfrm>
            <a:off x="2682185" y="3428516"/>
            <a:ext cx="264688" cy="507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A9AE34-CB02-4579-A5DB-1E3A66098DB5}"/>
              </a:ext>
            </a:extLst>
          </p:cNvPr>
          <p:cNvSpPr/>
          <p:nvPr/>
        </p:nvSpPr>
        <p:spPr>
          <a:xfrm>
            <a:off x="2682185" y="3478402"/>
            <a:ext cx="264688" cy="507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9A5F93-4561-45D0-BD73-D2015CB02177}"/>
              </a:ext>
            </a:extLst>
          </p:cNvPr>
          <p:cNvSpPr/>
          <p:nvPr/>
        </p:nvSpPr>
        <p:spPr>
          <a:xfrm>
            <a:off x="2682185" y="3531896"/>
            <a:ext cx="264688" cy="507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35AA30-BE76-4D26-83C9-943AEE036497}"/>
              </a:ext>
            </a:extLst>
          </p:cNvPr>
          <p:cNvSpPr/>
          <p:nvPr/>
        </p:nvSpPr>
        <p:spPr>
          <a:xfrm>
            <a:off x="2682184" y="3582686"/>
            <a:ext cx="264688" cy="507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8FAE84-3ED9-4316-80D5-D5F52F12B46A}"/>
              </a:ext>
            </a:extLst>
          </p:cNvPr>
          <p:cNvSpPr/>
          <p:nvPr/>
        </p:nvSpPr>
        <p:spPr>
          <a:xfrm>
            <a:off x="2682183" y="3631503"/>
            <a:ext cx="264688" cy="507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23294D9-7828-4EAA-BAA5-128AAD984618}"/>
              </a:ext>
            </a:extLst>
          </p:cNvPr>
          <p:cNvCxnSpPr>
            <a:endCxn id="17" idx="2"/>
          </p:cNvCxnSpPr>
          <p:nvPr/>
        </p:nvCxnSpPr>
        <p:spPr>
          <a:xfrm>
            <a:off x="2813522" y="3428516"/>
            <a:ext cx="1005" cy="25377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AACFFCF3-6570-4CEB-84A5-AF17367B50B6}"/>
              </a:ext>
            </a:extLst>
          </p:cNvPr>
          <p:cNvSpPr/>
          <p:nvPr/>
        </p:nvSpPr>
        <p:spPr>
          <a:xfrm>
            <a:off x="2682183" y="3428516"/>
            <a:ext cx="132344" cy="4718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2720893-6FD6-4519-83CB-B0464FD846CF}"/>
              </a:ext>
            </a:extLst>
          </p:cNvPr>
          <p:cNvSpPr/>
          <p:nvPr/>
        </p:nvSpPr>
        <p:spPr>
          <a:xfrm>
            <a:off x="2681178" y="3475698"/>
            <a:ext cx="132344" cy="457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37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3225</TotalTime>
  <Words>1098</Words>
  <Application>Microsoft Office PowerPoint</Application>
  <PresentationFormat>Widescreen</PresentationFormat>
  <Paragraphs>258</Paragraphs>
  <Slides>29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Wingdings</vt:lpstr>
      <vt:lpstr>Office Theme</vt:lpstr>
      <vt:lpstr>Y5 M4i. Can recognise and use thousandths</vt:lpstr>
      <vt:lpstr>Teachers’ Notes</vt:lpstr>
      <vt:lpstr>Vocabulary: fractions</vt:lpstr>
      <vt:lpstr>Teach</vt:lpstr>
      <vt:lpstr>Teach</vt:lpstr>
      <vt:lpstr>Teach</vt:lpstr>
      <vt:lpstr>Teach</vt:lpstr>
      <vt:lpstr>Teach</vt:lpstr>
      <vt:lpstr>Model</vt:lpstr>
      <vt:lpstr>Teach</vt:lpstr>
      <vt:lpstr>Teach</vt:lpstr>
      <vt:lpstr>Apply</vt:lpstr>
      <vt:lpstr>Apply</vt:lpstr>
      <vt:lpstr>Apply</vt:lpstr>
      <vt:lpstr>Apply</vt:lpstr>
      <vt:lpstr>Apply</vt:lpstr>
      <vt:lpstr>Apply</vt:lpstr>
      <vt:lpstr>Apply</vt:lpstr>
      <vt:lpstr>Teach</vt:lpstr>
      <vt:lpstr>Teach</vt:lpstr>
      <vt:lpstr>Teach</vt:lpstr>
      <vt:lpstr>Teach</vt:lpstr>
      <vt:lpstr>Model</vt:lpstr>
      <vt:lpstr>Model</vt:lpstr>
      <vt:lpstr>Model</vt:lpstr>
      <vt:lpstr>Apply</vt:lpstr>
      <vt:lpstr>Apply</vt:lpstr>
      <vt:lpstr>Apply</vt:lpstr>
      <vt:lpstr>Evaluate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Resource</dc:title>
  <dc:creator>Microsoft Office User</dc:creator>
  <cp:lastModifiedBy>Jessica Flisher</cp:lastModifiedBy>
  <cp:revision>181</cp:revision>
  <dcterms:created xsi:type="dcterms:W3CDTF">2017-03-29T13:14:03Z</dcterms:created>
  <dcterms:modified xsi:type="dcterms:W3CDTF">2020-04-22T14:34:45Z</dcterms:modified>
</cp:coreProperties>
</file>