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8" r:id="rId3"/>
    <p:sldId id="317" r:id="rId4"/>
    <p:sldId id="449" r:id="rId5"/>
    <p:sldId id="442" r:id="rId6"/>
    <p:sldId id="456" r:id="rId7"/>
    <p:sldId id="435" r:id="rId8"/>
    <p:sldId id="457" r:id="rId9"/>
    <p:sldId id="459" r:id="rId10"/>
    <p:sldId id="468" r:id="rId11"/>
    <p:sldId id="279" r:id="rId12"/>
    <p:sldId id="463" r:id="rId13"/>
    <p:sldId id="465" r:id="rId14"/>
    <p:sldId id="464" r:id="rId15"/>
    <p:sldId id="440" r:id="rId16"/>
    <p:sldId id="466" r:id="rId17"/>
    <p:sldId id="4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EDA"/>
    <a:srgbClr val="FFFED8"/>
    <a:srgbClr val="FFEB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170829-CB5E-4881-8286-D9FFDDED41DA}" v="168" dt="2018-08-31T18:19:38.7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90" autoAdjust="0"/>
    <p:restoredTop sz="78125" autoAdjust="0"/>
  </p:normalViewPr>
  <p:slideViewPr>
    <p:cSldViewPr snapToGrid="0" snapToObjects="1">
      <p:cViewPr varScale="1">
        <p:scale>
          <a:sx n="69" d="100"/>
          <a:sy n="69" d="100"/>
        </p:scale>
        <p:origin x="1600"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F73711-1194-42B9-9CDA-B1B0A2D93EE2}" type="datetimeFigureOut">
              <a:rPr lang="en-GB" smtClean="0"/>
              <a:pPr/>
              <a:t>10/09/2018</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5B26F9-6C30-451D-94A7-041482C70B62}" type="slidenum">
              <a:rPr lang="en-GB" smtClean="0"/>
              <a:pPr/>
              <a:t>‹#›</a:t>
            </a:fld>
            <a:endParaRPr lang="en-GB" dirty="0"/>
          </a:p>
        </p:txBody>
      </p:sp>
    </p:spTree>
    <p:extLst>
      <p:ext uri="{BB962C8B-B14F-4D97-AF65-F5344CB8AC3E}">
        <p14:creationId xmlns:p14="http://schemas.microsoft.com/office/powerpoint/2010/main" val="3244835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a:t>
            </a:fld>
            <a:endParaRPr lang="en-GB" dirty="0"/>
          </a:p>
        </p:txBody>
      </p:sp>
    </p:spTree>
    <p:extLst>
      <p:ext uri="{BB962C8B-B14F-4D97-AF65-F5344CB8AC3E}">
        <p14:creationId xmlns:p14="http://schemas.microsoft.com/office/powerpoint/2010/main" val="287186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66684F3-3160-4E10-B8D5-4AE1EAA27DF8}"/>
              </a:ext>
            </a:extLst>
          </p:cNvPr>
          <p:cNvSpPr>
            <a:spLocks noGrp="1" noChangeArrowheads="1"/>
          </p:cNvSpPr>
          <p:nvPr>
            <p:ph type="sldNum" sz="quarter" idx="5"/>
          </p:nvPr>
        </p:nvSpPr>
        <p:spPr>
          <a:ln/>
        </p:spPr>
        <p:txBody>
          <a:bodyPr/>
          <a:lstStyle/>
          <a:p>
            <a:fld id="{16F82BF5-699C-4A42-8F45-27CC3B35DEF1}" type="slidenum">
              <a:rPr lang="en-GB" altLang="en-US"/>
              <a:pPr/>
              <a:t>11</a:t>
            </a:fld>
            <a:endParaRPr lang="en-GB" altLang="en-US"/>
          </a:p>
        </p:txBody>
      </p:sp>
      <p:sp>
        <p:nvSpPr>
          <p:cNvPr id="38914" name="Rectangle 2">
            <a:extLst>
              <a:ext uri="{FF2B5EF4-FFF2-40B4-BE49-F238E27FC236}">
                <a16:creationId xmlns:a16="http://schemas.microsoft.com/office/drawing/2014/main" id="{98691F56-5855-4EE2-8B2D-2B06616C11A0}"/>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44E69D8-7B27-496C-9335-F7A3CB9E56D7}"/>
              </a:ext>
            </a:extLst>
          </p:cNvPr>
          <p:cNvSpPr>
            <a:spLocks noGrp="1" noChangeArrowheads="1"/>
          </p:cNvSpPr>
          <p:nvPr>
            <p:ph type="body" idx="1"/>
          </p:nvPr>
        </p:nvSpPr>
        <p:spPr/>
        <p:txBody>
          <a:bodyPr/>
          <a:lstStyle/>
          <a:p>
            <a:r>
              <a:rPr lang="en-GB" altLang="en-US" dirty="0"/>
              <a:t>Remind pupils that we must consider place value and the value of each digit. For example, if we take 4 from 3 we will end up with a negative number so to do this calculation we must take ‘10’ from 40, leaving 30 and therefore giving 13 – 4 etc.</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Embed with further examples if required, modelling the process on the board.</a:t>
            </a:r>
            <a:endParaRPr lang="en-GB" altLang="en-US" dirty="0">
              <a:solidFill>
                <a:srgbClr val="000000"/>
              </a:solidFill>
            </a:endParaRPr>
          </a:p>
          <a:p>
            <a:endParaRPr lang="en-GB"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5891DC5-831D-482C-8633-545869D87761}"/>
              </a:ext>
            </a:extLst>
          </p:cNvPr>
          <p:cNvSpPr>
            <a:spLocks noGrp="1" noChangeArrowheads="1"/>
          </p:cNvSpPr>
          <p:nvPr>
            <p:ph type="sldNum" sz="quarter" idx="5"/>
          </p:nvPr>
        </p:nvSpPr>
        <p:spPr>
          <a:noFill/>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17C58A13-1FF3-49AE-A0E7-049A81E7C238}" type="slidenum">
              <a:rPr lang="en-GB" altLang="en-US" sz="1200" smtClean="0"/>
              <a:pPr/>
              <a:t>12</a:t>
            </a:fld>
            <a:endParaRPr lang="en-GB" altLang="en-US" sz="1200"/>
          </a:p>
        </p:txBody>
      </p:sp>
      <p:sp>
        <p:nvSpPr>
          <p:cNvPr id="14339" name="Rectangle 2">
            <a:extLst>
              <a:ext uri="{FF2B5EF4-FFF2-40B4-BE49-F238E27FC236}">
                <a16:creationId xmlns:a16="http://schemas.microsoft.com/office/drawing/2014/main" id="{778DD3EA-B536-461C-B7D7-AF7ADFB26A29}"/>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4923EFD6-D7A8-420B-904A-3F27D8169CDB}"/>
              </a:ext>
            </a:extLst>
          </p:cNvPr>
          <p:cNvSpPr>
            <a:spLocks noGrp="1" noChangeArrowheads="1"/>
          </p:cNvSpPr>
          <p:nvPr>
            <p:ph type="body" idx="1"/>
          </p:nvPr>
        </p:nvSpPr>
        <p:spPr>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solidFill>
                <a:srgbClr val="000000"/>
              </a:solidFill>
            </a:endParaRPr>
          </a:p>
        </p:txBody>
      </p:sp>
    </p:spTree>
    <p:extLst>
      <p:ext uri="{BB962C8B-B14F-4D97-AF65-F5344CB8AC3E}">
        <p14:creationId xmlns:p14="http://schemas.microsoft.com/office/powerpoint/2010/main" val="3163620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911DDB0-FFA1-4836-A996-0F1DE54EFE75}"/>
              </a:ext>
            </a:extLst>
          </p:cNvPr>
          <p:cNvSpPr>
            <a:spLocks noGrp="1" noChangeArrowheads="1"/>
          </p:cNvSpPr>
          <p:nvPr>
            <p:ph type="sldNum" sz="quarter" idx="5"/>
          </p:nvPr>
        </p:nvSpPr>
        <p:spPr>
          <a:ln/>
        </p:spPr>
        <p:txBody>
          <a:bodyPr/>
          <a:lstStyle/>
          <a:p>
            <a:fld id="{DCB23BA1-0630-4D87-9BE8-3D59395DC91B}" type="slidenum">
              <a:rPr lang="en-GB" altLang="en-US"/>
              <a:pPr/>
              <a:t>13</a:t>
            </a:fld>
            <a:endParaRPr lang="en-GB" altLang="en-US"/>
          </a:p>
        </p:txBody>
      </p:sp>
      <p:sp>
        <p:nvSpPr>
          <p:cNvPr id="40962" name="Rectangle 2">
            <a:extLst>
              <a:ext uri="{FF2B5EF4-FFF2-40B4-BE49-F238E27FC236}">
                <a16:creationId xmlns:a16="http://schemas.microsoft.com/office/drawing/2014/main" id="{6C90A9E8-F594-494D-92DD-926A8C06C00C}"/>
              </a:ext>
            </a:extLst>
          </p:cNvPr>
          <p:cNvSpPr>
            <a:spLocks noGrp="1" noRot="1" noChangeAspect="1" noChangeArrowheads="1" noTextEdit="1"/>
          </p:cNvSpPr>
          <p:nvPr>
            <p:ph type="sldImg"/>
          </p:nvPr>
        </p:nvSpPr>
        <p:spPr>
          <a:ln/>
        </p:spPr>
      </p:sp>
      <p:sp>
        <p:nvSpPr>
          <p:cNvPr id="40963" name="Rectangle 3">
            <a:extLst>
              <a:ext uri="{FF2B5EF4-FFF2-40B4-BE49-F238E27FC236}">
                <a16:creationId xmlns:a16="http://schemas.microsoft.com/office/drawing/2014/main" id="{5A078053-63B1-4B17-93C8-C2383A55DBDC}"/>
              </a:ext>
            </a:extLst>
          </p:cNvPr>
          <p:cNvSpPr>
            <a:spLocks noGrp="1" noChangeArrowheads="1"/>
          </p:cNvSpPr>
          <p:nvPr>
            <p:ph type="body" idx="1"/>
          </p:nvPr>
        </p:nvSpPr>
        <p:spPr/>
        <p:txBody>
          <a:bodyPr/>
          <a:lstStyle/>
          <a:p>
            <a:r>
              <a:rPr lang="en-GB" altLang="en-US" dirty="0"/>
              <a:t>Look at short subtraction alongside the expanded method initially.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Embed with further examples if required, modelling the process on the board.</a:t>
            </a:r>
            <a:endParaRPr lang="en-GB" altLang="en-US" dirty="0">
              <a:solidFill>
                <a:srgbClr val="000000"/>
              </a:solidFill>
            </a:endParaRPr>
          </a:p>
          <a:p>
            <a:endParaRPr lang="en-GB"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5891DC5-831D-482C-8633-545869D87761}"/>
              </a:ext>
            </a:extLst>
          </p:cNvPr>
          <p:cNvSpPr>
            <a:spLocks noGrp="1" noChangeArrowheads="1"/>
          </p:cNvSpPr>
          <p:nvPr>
            <p:ph type="sldNum" sz="quarter" idx="5"/>
          </p:nvPr>
        </p:nvSpPr>
        <p:spPr>
          <a:noFill/>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17C58A13-1FF3-49AE-A0E7-049A81E7C238}" type="slidenum">
              <a:rPr lang="en-GB" altLang="en-US" sz="1200" smtClean="0"/>
              <a:pPr/>
              <a:t>14</a:t>
            </a:fld>
            <a:endParaRPr lang="en-GB" altLang="en-US" sz="1200"/>
          </a:p>
        </p:txBody>
      </p:sp>
      <p:sp>
        <p:nvSpPr>
          <p:cNvPr id="14339" name="Rectangle 2">
            <a:extLst>
              <a:ext uri="{FF2B5EF4-FFF2-40B4-BE49-F238E27FC236}">
                <a16:creationId xmlns:a16="http://schemas.microsoft.com/office/drawing/2014/main" id="{778DD3EA-B536-461C-B7D7-AF7ADFB26A29}"/>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4923EFD6-D7A8-420B-904A-3F27D8169CDB}"/>
              </a:ext>
            </a:extLst>
          </p:cNvPr>
          <p:cNvSpPr>
            <a:spLocks noGrp="1" noChangeArrowheads="1"/>
          </p:cNvSpPr>
          <p:nvPr>
            <p:ph type="body" idx="1"/>
          </p:nvPr>
        </p:nvSpPr>
        <p:spPr>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solidFill>
                <a:srgbClr val="000000"/>
              </a:solidFill>
            </a:endParaRPr>
          </a:p>
        </p:txBody>
      </p:sp>
    </p:spTree>
    <p:extLst>
      <p:ext uri="{BB962C8B-B14F-4D97-AF65-F5344CB8AC3E}">
        <p14:creationId xmlns:p14="http://schemas.microsoft.com/office/powerpoint/2010/main" val="41201145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15</a:t>
            </a:fld>
            <a:endParaRPr lang="en-GB" dirty="0"/>
          </a:p>
        </p:txBody>
      </p:sp>
    </p:spTree>
    <p:extLst>
      <p:ext uri="{BB962C8B-B14F-4D97-AF65-F5344CB8AC3E}">
        <p14:creationId xmlns:p14="http://schemas.microsoft.com/office/powerpoint/2010/main" val="8053282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16</a:t>
            </a:fld>
            <a:endParaRPr lang="en-GB" dirty="0"/>
          </a:p>
        </p:txBody>
      </p:sp>
    </p:spTree>
    <p:extLst>
      <p:ext uri="{BB962C8B-B14F-4D97-AF65-F5344CB8AC3E}">
        <p14:creationId xmlns:p14="http://schemas.microsoft.com/office/powerpoint/2010/main" val="3794147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17</a:t>
            </a:fld>
            <a:endParaRPr lang="en-GB" dirty="0"/>
          </a:p>
        </p:txBody>
      </p:sp>
    </p:spTree>
    <p:extLst>
      <p:ext uri="{BB962C8B-B14F-4D97-AF65-F5344CB8AC3E}">
        <p14:creationId xmlns:p14="http://schemas.microsoft.com/office/powerpoint/2010/main" val="2573633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locate Vocabulary Shorts resource click on:</a:t>
            </a:r>
          </a:p>
          <a:p>
            <a:r>
              <a:rPr lang="en-GB" dirty="0"/>
              <a:t>Currency</a:t>
            </a:r>
          </a:p>
          <a:p>
            <a:r>
              <a:rPr lang="en-GB" dirty="0"/>
              <a:t>Whole School Materials</a:t>
            </a:r>
          </a:p>
          <a:p>
            <a:r>
              <a:rPr lang="en-GB" dirty="0"/>
              <a:t>English</a:t>
            </a:r>
          </a:p>
          <a:p>
            <a:r>
              <a:rPr lang="en-GB" dirty="0"/>
              <a:t>Writing</a:t>
            </a:r>
          </a:p>
          <a:p>
            <a:r>
              <a:rPr lang="en-GB" dirty="0" err="1"/>
              <a:t>PiXL</a:t>
            </a:r>
            <a:r>
              <a:rPr lang="en-GB" dirty="0"/>
              <a:t> Vocabulary</a:t>
            </a:r>
          </a:p>
          <a:p>
            <a:r>
              <a:rPr lang="en-GB" dirty="0"/>
              <a:t>Vocabulary Shorts PP</a:t>
            </a:r>
          </a:p>
          <a:p>
            <a:endParaRPr lang="en-GB" dirty="0"/>
          </a:p>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2</a:t>
            </a:fld>
            <a:endParaRPr lang="en-GB" dirty="0"/>
          </a:p>
        </p:txBody>
      </p:sp>
    </p:spTree>
    <p:extLst>
      <p:ext uri="{BB962C8B-B14F-4D97-AF65-F5344CB8AC3E}">
        <p14:creationId xmlns:p14="http://schemas.microsoft.com/office/powerpoint/2010/main" val="3975437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5891DC5-831D-482C-8633-545869D87761}"/>
              </a:ext>
            </a:extLst>
          </p:cNvPr>
          <p:cNvSpPr>
            <a:spLocks noGrp="1" noChangeArrowheads="1"/>
          </p:cNvSpPr>
          <p:nvPr>
            <p:ph type="sldNum" sz="quarter" idx="5"/>
          </p:nvPr>
        </p:nvSpPr>
        <p:spPr>
          <a:noFill/>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17C58A13-1FF3-49AE-A0E7-049A81E7C238}" type="slidenum">
              <a:rPr lang="en-GB" altLang="en-US" sz="1200" smtClean="0"/>
              <a:pPr/>
              <a:t>3</a:t>
            </a:fld>
            <a:endParaRPr lang="en-GB" altLang="en-US" sz="1200"/>
          </a:p>
        </p:txBody>
      </p:sp>
      <p:sp>
        <p:nvSpPr>
          <p:cNvPr id="14339" name="Rectangle 2">
            <a:extLst>
              <a:ext uri="{FF2B5EF4-FFF2-40B4-BE49-F238E27FC236}">
                <a16:creationId xmlns:a16="http://schemas.microsoft.com/office/drawing/2014/main" id="{778DD3EA-B536-461C-B7D7-AF7ADFB26A29}"/>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4923EFD6-D7A8-420B-904A-3F27D8169CDB}"/>
              </a:ext>
            </a:extLst>
          </p:cNvPr>
          <p:cNvSpPr>
            <a:spLocks noGrp="1" noChangeArrowheads="1"/>
          </p:cNvSpPr>
          <p:nvPr>
            <p:ph type="body" idx="1"/>
          </p:nvPr>
        </p:nvSpPr>
        <p:spPr>
          <a:noFill/>
        </p:spPr>
        <p:txBody>
          <a:bodyPr/>
          <a:lstStyle/>
          <a:p>
            <a:endParaRPr lang="en-GB" altLang="en-US" dirty="0">
              <a:solidFill>
                <a:srgbClr val="000000"/>
              </a:solidFill>
            </a:endParaRPr>
          </a:p>
        </p:txBody>
      </p:sp>
    </p:spTree>
    <p:extLst>
      <p:ext uri="{BB962C8B-B14F-4D97-AF65-F5344CB8AC3E}">
        <p14:creationId xmlns:p14="http://schemas.microsoft.com/office/powerpoint/2010/main" val="75712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5891DC5-831D-482C-8633-545869D87761}"/>
              </a:ext>
            </a:extLst>
          </p:cNvPr>
          <p:cNvSpPr>
            <a:spLocks noGrp="1" noChangeArrowheads="1"/>
          </p:cNvSpPr>
          <p:nvPr>
            <p:ph type="sldNum" sz="quarter" idx="5"/>
          </p:nvPr>
        </p:nvSpPr>
        <p:spPr>
          <a:noFill/>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17C58A13-1FF3-49AE-A0E7-049A81E7C238}" type="slidenum">
              <a:rPr lang="en-GB" altLang="en-US" sz="1200" smtClean="0"/>
              <a:pPr/>
              <a:t>4</a:t>
            </a:fld>
            <a:endParaRPr lang="en-GB" altLang="en-US" sz="1200"/>
          </a:p>
        </p:txBody>
      </p:sp>
      <p:sp>
        <p:nvSpPr>
          <p:cNvPr id="14339" name="Rectangle 2">
            <a:extLst>
              <a:ext uri="{FF2B5EF4-FFF2-40B4-BE49-F238E27FC236}">
                <a16:creationId xmlns:a16="http://schemas.microsoft.com/office/drawing/2014/main" id="{778DD3EA-B536-461C-B7D7-AF7ADFB26A29}"/>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4923EFD6-D7A8-420B-904A-3F27D8169CDB}"/>
              </a:ext>
            </a:extLst>
          </p:cNvPr>
          <p:cNvSpPr>
            <a:spLocks noGrp="1" noChangeArrowheads="1"/>
          </p:cNvSpPr>
          <p:nvPr>
            <p:ph type="body" idx="1"/>
          </p:nvPr>
        </p:nvSpPr>
        <p:spPr>
          <a:noFill/>
        </p:spPr>
        <p:txBody>
          <a:bodyPr/>
          <a:lstStyle/>
          <a:p>
            <a:endParaRPr lang="en-GB" altLang="en-US" dirty="0">
              <a:solidFill>
                <a:srgbClr val="000000"/>
              </a:solidFill>
            </a:endParaRPr>
          </a:p>
        </p:txBody>
      </p:sp>
    </p:spTree>
    <p:extLst>
      <p:ext uri="{BB962C8B-B14F-4D97-AF65-F5344CB8AC3E}">
        <p14:creationId xmlns:p14="http://schemas.microsoft.com/office/powerpoint/2010/main" val="3528043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5891DC5-831D-482C-8633-545869D87761}"/>
              </a:ext>
            </a:extLst>
          </p:cNvPr>
          <p:cNvSpPr>
            <a:spLocks noGrp="1" noChangeArrowheads="1"/>
          </p:cNvSpPr>
          <p:nvPr>
            <p:ph type="sldNum" sz="quarter" idx="5"/>
          </p:nvPr>
        </p:nvSpPr>
        <p:spPr>
          <a:noFill/>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17C58A13-1FF3-49AE-A0E7-049A81E7C238}" type="slidenum">
              <a:rPr lang="en-GB" altLang="en-US" sz="1200" smtClean="0"/>
              <a:pPr/>
              <a:t>5</a:t>
            </a:fld>
            <a:endParaRPr lang="en-GB" altLang="en-US" sz="1200"/>
          </a:p>
        </p:txBody>
      </p:sp>
      <p:sp>
        <p:nvSpPr>
          <p:cNvPr id="14339" name="Rectangle 2">
            <a:extLst>
              <a:ext uri="{FF2B5EF4-FFF2-40B4-BE49-F238E27FC236}">
                <a16:creationId xmlns:a16="http://schemas.microsoft.com/office/drawing/2014/main" id="{778DD3EA-B536-461C-B7D7-AF7ADFB26A29}"/>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4923EFD6-D7A8-420B-904A-3F27D8169CDB}"/>
              </a:ext>
            </a:extLst>
          </p:cNvPr>
          <p:cNvSpPr>
            <a:spLocks noGrp="1" noChangeArrowheads="1"/>
          </p:cNvSpPr>
          <p:nvPr>
            <p:ph type="body" idx="1"/>
          </p:nvPr>
        </p:nvSpPr>
        <p:spPr>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Embed with further examples if required, modelling the process on the board.</a:t>
            </a:r>
            <a:endParaRPr lang="en-GB" altLang="en-US" dirty="0">
              <a:solidFill>
                <a:srgbClr val="000000"/>
              </a:solidFill>
            </a:endParaRPr>
          </a:p>
          <a:p>
            <a:endParaRPr lang="en-GB" altLang="en-US" dirty="0">
              <a:solidFill>
                <a:srgbClr val="000000"/>
              </a:solidFill>
            </a:endParaRPr>
          </a:p>
        </p:txBody>
      </p:sp>
    </p:spTree>
    <p:extLst>
      <p:ext uri="{BB962C8B-B14F-4D97-AF65-F5344CB8AC3E}">
        <p14:creationId xmlns:p14="http://schemas.microsoft.com/office/powerpoint/2010/main" val="2930502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6</a:t>
            </a:fld>
            <a:endParaRPr lang="en-GB" dirty="0"/>
          </a:p>
        </p:txBody>
      </p:sp>
    </p:spTree>
    <p:extLst>
      <p:ext uri="{BB962C8B-B14F-4D97-AF65-F5344CB8AC3E}">
        <p14:creationId xmlns:p14="http://schemas.microsoft.com/office/powerpoint/2010/main" val="2573478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5891DC5-831D-482C-8633-545869D87761}"/>
              </a:ext>
            </a:extLst>
          </p:cNvPr>
          <p:cNvSpPr>
            <a:spLocks noGrp="1" noChangeArrowheads="1"/>
          </p:cNvSpPr>
          <p:nvPr>
            <p:ph type="sldNum" sz="quarter" idx="5"/>
          </p:nvPr>
        </p:nvSpPr>
        <p:spPr>
          <a:noFill/>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17C58A13-1FF3-49AE-A0E7-049A81E7C238}" type="slidenum">
              <a:rPr lang="en-GB" altLang="en-US" sz="1200" smtClean="0"/>
              <a:pPr/>
              <a:t>7</a:t>
            </a:fld>
            <a:endParaRPr lang="en-GB" altLang="en-US" sz="1200"/>
          </a:p>
        </p:txBody>
      </p:sp>
      <p:sp>
        <p:nvSpPr>
          <p:cNvPr id="14339" name="Rectangle 2">
            <a:extLst>
              <a:ext uri="{FF2B5EF4-FFF2-40B4-BE49-F238E27FC236}">
                <a16:creationId xmlns:a16="http://schemas.microsoft.com/office/drawing/2014/main" id="{778DD3EA-B536-461C-B7D7-AF7ADFB26A29}"/>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4923EFD6-D7A8-420B-904A-3F27D8169CDB}"/>
              </a:ext>
            </a:extLst>
          </p:cNvPr>
          <p:cNvSpPr>
            <a:spLocks noGrp="1" noChangeArrowheads="1"/>
          </p:cNvSpPr>
          <p:nvPr>
            <p:ph type="body" idx="1"/>
          </p:nvPr>
        </p:nvSpPr>
        <p:spPr>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solidFill>
                <a:srgbClr val="000000"/>
              </a:solidFill>
            </a:endParaRPr>
          </a:p>
        </p:txBody>
      </p:sp>
    </p:spTree>
    <p:extLst>
      <p:ext uri="{BB962C8B-B14F-4D97-AF65-F5344CB8AC3E}">
        <p14:creationId xmlns:p14="http://schemas.microsoft.com/office/powerpoint/2010/main" val="238346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989582B-F12E-422C-9625-24D3891D1E7D}"/>
              </a:ext>
            </a:extLst>
          </p:cNvPr>
          <p:cNvSpPr>
            <a:spLocks noGrp="1" noChangeArrowheads="1"/>
          </p:cNvSpPr>
          <p:nvPr>
            <p:ph type="sldNum" sz="quarter" idx="5"/>
          </p:nvPr>
        </p:nvSpPr>
        <p:spPr>
          <a:ln/>
        </p:spPr>
        <p:txBody>
          <a:bodyPr/>
          <a:lstStyle/>
          <a:p>
            <a:fld id="{FC524196-25DB-4255-A1F3-1A6DD9B17116}" type="slidenum">
              <a:rPr lang="en-GB" altLang="en-US"/>
              <a:pPr/>
              <a:t>9</a:t>
            </a:fld>
            <a:endParaRPr lang="en-GB" altLang="en-US"/>
          </a:p>
        </p:txBody>
      </p:sp>
      <p:sp>
        <p:nvSpPr>
          <p:cNvPr id="36866" name="Rectangle 2">
            <a:extLst>
              <a:ext uri="{FF2B5EF4-FFF2-40B4-BE49-F238E27FC236}">
                <a16:creationId xmlns:a16="http://schemas.microsoft.com/office/drawing/2014/main" id="{4912EA2C-2BE3-4BC0-80A3-D848C0A63D4C}"/>
              </a:ext>
            </a:extLst>
          </p:cNvPr>
          <p:cNvSpPr>
            <a:spLocks noGrp="1" noRot="1" noChangeAspect="1" noChangeArrowheads="1" noTextEdit="1"/>
          </p:cNvSpPr>
          <p:nvPr>
            <p:ph type="sldImg"/>
          </p:nvPr>
        </p:nvSpPr>
        <p:spPr>
          <a:ln/>
        </p:spPr>
      </p:sp>
      <p:sp>
        <p:nvSpPr>
          <p:cNvPr id="36867" name="Rectangle 3">
            <a:extLst>
              <a:ext uri="{FF2B5EF4-FFF2-40B4-BE49-F238E27FC236}">
                <a16:creationId xmlns:a16="http://schemas.microsoft.com/office/drawing/2014/main" id="{0E315194-E585-40D4-BAE2-BDFB44383B3A}"/>
              </a:ext>
            </a:extLst>
          </p:cNvPr>
          <p:cNvSpPr>
            <a:spLocks noGrp="1" noChangeArrowheads="1"/>
          </p:cNvSpPr>
          <p:nvPr>
            <p:ph type="body" idx="1"/>
          </p:nvPr>
        </p:nvSpPr>
        <p:spPr/>
        <p:txBody>
          <a:bodyPr/>
          <a:lstStyle/>
          <a:p>
            <a:r>
              <a:rPr lang="en-GB" altLang="en-US" dirty="0"/>
              <a:t>Base 10 apparatus can be used here to visually illustrate the process of regrouping hundreds and tens.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Embed with further examples if required, modelling the process on the board.</a:t>
            </a:r>
            <a:endParaRPr lang="en-GB" altLang="en-US" dirty="0">
              <a:solidFill>
                <a:srgbClr val="000000"/>
              </a:solidFill>
            </a:endParaRPr>
          </a:p>
          <a:p>
            <a:endParaRPr lang="en-GB"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5891DC5-831D-482C-8633-545869D87761}"/>
              </a:ext>
            </a:extLst>
          </p:cNvPr>
          <p:cNvSpPr>
            <a:spLocks noGrp="1" noChangeArrowheads="1"/>
          </p:cNvSpPr>
          <p:nvPr>
            <p:ph type="sldNum" sz="quarter" idx="5"/>
          </p:nvPr>
        </p:nvSpPr>
        <p:spPr>
          <a:noFill/>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17C58A13-1FF3-49AE-A0E7-049A81E7C238}" type="slidenum">
              <a:rPr lang="en-GB" altLang="en-US" sz="1200" smtClean="0"/>
              <a:pPr/>
              <a:t>10</a:t>
            </a:fld>
            <a:endParaRPr lang="en-GB" altLang="en-US" sz="1200"/>
          </a:p>
        </p:txBody>
      </p:sp>
      <p:sp>
        <p:nvSpPr>
          <p:cNvPr id="14339" name="Rectangle 2">
            <a:extLst>
              <a:ext uri="{FF2B5EF4-FFF2-40B4-BE49-F238E27FC236}">
                <a16:creationId xmlns:a16="http://schemas.microsoft.com/office/drawing/2014/main" id="{778DD3EA-B536-461C-B7D7-AF7ADFB26A29}"/>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4923EFD6-D7A8-420B-904A-3F27D8169CDB}"/>
              </a:ext>
            </a:extLst>
          </p:cNvPr>
          <p:cNvSpPr>
            <a:spLocks noGrp="1" noChangeArrowheads="1"/>
          </p:cNvSpPr>
          <p:nvPr>
            <p:ph type="body" idx="1"/>
          </p:nvPr>
        </p:nvSpPr>
        <p:spPr>
          <a:no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solidFill>
                <a:srgbClr val="000000"/>
              </a:solidFill>
            </a:endParaRPr>
          </a:p>
        </p:txBody>
      </p:sp>
    </p:spTree>
    <p:extLst>
      <p:ext uri="{BB962C8B-B14F-4D97-AF65-F5344CB8AC3E}">
        <p14:creationId xmlns:p14="http://schemas.microsoft.com/office/powerpoint/2010/main" val="91080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09EC995-22F9-6844-A10F-3113ED1F20BA}" type="datetimeFigureOut">
              <a:rPr lang="en-US" smtClean="0"/>
              <a:pPr/>
              <a:t>9/10/18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3576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9/10/18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40219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9/10/18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75791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endParaRPr lang="en-GB"/>
          </a:p>
        </p:txBody>
      </p:sp>
      <p:sp>
        <p:nvSpPr>
          <p:cNvPr id="3" name="Table Placeholder 2"/>
          <p:cNvSpPr>
            <a:spLocks noGrp="1"/>
          </p:cNvSpPr>
          <p:nvPr>
            <p:ph type="tbl" idx="1"/>
          </p:nvPr>
        </p:nvSpPr>
        <p:spPr>
          <a:xfrm>
            <a:off x="609600" y="1600201"/>
            <a:ext cx="10972800" cy="4525963"/>
          </a:xfrm>
        </p:spPr>
        <p:txBody>
          <a:bodyPr/>
          <a:lstStyle/>
          <a:p>
            <a:pPr lvl="0"/>
            <a:endParaRPr lang="en-GB" noProof="0" dirty="0"/>
          </a:p>
        </p:txBody>
      </p:sp>
      <p:sp>
        <p:nvSpPr>
          <p:cNvPr id="4" name="Rectangle 4">
            <a:extLst>
              <a:ext uri="{FF2B5EF4-FFF2-40B4-BE49-F238E27FC236}">
                <a16:creationId xmlns:a16="http://schemas.microsoft.com/office/drawing/2014/main" id="{D9B9ECEA-F938-423F-8CBC-97E2E9EAC69A}"/>
              </a:ext>
            </a:extLst>
          </p:cNvPr>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a:extLst>
              <a:ext uri="{FF2B5EF4-FFF2-40B4-BE49-F238E27FC236}">
                <a16:creationId xmlns:a16="http://schemas.microsoft.com/office/drawing/2014/main" id="{95C28114-5556-477D-9ADA-6FE9D7D6721C}"/>
              </a:ext>
            </a:extLst>
          </p:cNvPr>
          <p:cNvSpPr>
            <a:spLocks noGrp="1" noChangeArrowheads="1"/>
          </p:cNvSpPr>
          <p:nvPr>
            <p:ph type="ftr" sz="quarter" idx="11"/>
          </p:nvPr>
        </p:nvSpPr>
        <p:spPr>
          <a:ln/>
        </p:spPr>
        <p:txBody>
          <a:bodyPr/>
          <a:lstStyle>
            <a:lvl1pPr>
              <a:defRPr/>
            </a:lvl1pPr>
          </a:lstStyle>
          <a:p>
            <a:pPr>
              <a:defRPr/>
            </a:pPr>
            <a:endParaRPr lang="en-GB" altLang="en-US" dirty="0"/>
          </a:p>
        </p:txBody>
      </p:sp>
      <p:sp>
        <p:nvSpPr>
          <p:cNvPr id="6" name="Rectangle 6">
            <a:extLst>
              <a:ext uri="{FF2B5EF4-FFF2-40B4-BE49-F238E27FC236}">
                <a16:creationId xmlns:a16="http://schemas.microsoft.com/office/drawing/2014/main" id="{4FCF0BEF-8123-4C00-A0D6-B29F0D255E87}"/>
              </a:ext>
            </a:extLst>
          </p:cNvPr>
          <p:cNvSpPr>
            <a:spLocks noGrp="1" noChangeArrowheads="1"/>
          </p:cNvSpPr>
          <p:nvPr>
            <p:ph type="sldNum" sz="quarter" idx="12"/>
          </p:nvPr>
        </p:nvSpPr>
        <p:spPr>
          <a:ln/>
        </p:spPr>
        <p:txBody>
          <a:bodyPr/>
          <a:lstStyle>
            <a:lvl1pPr>
              <a:defRPr/>
            </a:lvl1pPr>
          </a:lstStyle>
          <a:p>
            <a:pPr>
              <a:defRPr/>
            </a:pPr>
            <a:fld id="{36CCB4DA-DC2E-4529-B463-4A6200D05A1C}" type="slidenum">
              <a:rPr lang="en-GB" altLang="en-US"/>
              <a:pPr>
                <a:defRPr/>
              </a:pPr>
              <a:t>‹#›</a:t>
            </a:fld>
            <a:endParaRPr lang="en-GB" altLang="en-US" dirty="0"/>
          </a:p>
        </p:txBody>
      </p:sp>
    </p:spTree>
    <p:extLst>
      <p:ext uri="{BB962C8B-B14F-4D97-AF65-F5344CB8AC3E}">
        <p14:creationId xmlns:p14="http://schemas.microsoft.com/office/powerpoint/2010/main" val="295976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9/10/18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308713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9EC995-22F9-6844-A10F-3113ED1F20BA}" type="datetimeFigureOut">
              <a:rPr lang="en-US" smtClean="0"/>
              <a:pPr/>
              <a:t>9/10/18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013895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09EC995-22F9-6844-A10F-3113ED1F20BA}" type="datetimeFigureOut">
              <a:rPr lang="en-US" smtClean="0"/>
              <a:pPr/>
              <a:t>9/10/18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25499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09EC995-22F9-6844-A10F-3113ED1F20BA}" type="datetimeFigureOut">
              <a:rPr lang="en-US" smtClean="0"/>
              <a:pPr/>
              <a:t>9/10/18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9994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9EC995-22F9-6844-A10F-3113ED1F20BA}" type="datetimeFigureOut">
              <a:rPr lang="en-US" smtClean="0"/>
              <a:pPr/>
              <a:t>9/10/18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29624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9EC995-22F9-6844-A10F-3113ED1F20BA}" type="datetimeFigureOut">
              <a:rPr lang="en-US" smtClean="0"/>
              <a:pPr/>
              <a:t>9/10/18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08976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pPr/>
              <a:t>9/10/18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91576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pPr/>
              <a:t>9/10/18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99914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EC995-22F9-6844-A10F-3113ED1F20BA}" type="datetimeFigureOut">
              <a:rPr lang="en-US" smtClean="0"/>
              <a:pPr/>
              <a:t>9/10/18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7815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auth.pixl.org.uk/primary#!/Resources//Currency/Whole%20School%20Materials/English/Writing/PiXL%20Vocabulary%20(June%202018)"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54777" y="1984222"/>
            <a:ext cx="10226585" cy="2872475"/>
          </a:xfrm>
        </p:spPr>
        <p:txBody>
          <a:bodyPr>
            <a:normAutofit lnSpcReduction="10000"/>
          </a:bodyPr>
          <a:lstStyle/>
          <a:p>
            <a:r>
              <a:rPr lang="en-GB" sz="4000" dirty="0">
                <a:solidFill>
                  <a:srgbClr val="002060"/>
                </a:solidFill>
              </a:rPr>
              <a:t>M2d: Can use efficient written methods of subtraction including column subtraction</a:t>
            </a:r>
          </a:p>
          <a:p>
            <a:endParaRPr lang="en-GB" sz="6500" dirty="0">
              <a:solidFill>
                <a:srgbClr val="002060"/>
              </a:solidFill>
            </a:endParaRPr>
          </a:p>
          <a:p>
            <a:r>
              <a:rPr lang="en-GB" sz="4000" dirty="0">
                <a:solidFill>
                  <a:srgbClr val="002060"/>
                </a:solidFill>
              </a:rPr>
              <a:t> </a:t>
            </a:r>
          </a:p>
          <a:p>
            <a:endParaRPr lang="en-GB" sz="4000" dirty="0">
              <a:solidFill>
                <a:srgbClr val="002060"/>
              </a:solidFill>
            </a:endParaRPr>
          </a:p>
          <a:p>
            <a:endParaRPr lang="en-US" sz="4000" dirty="0">
              <a:solidFill>
                <a:srgbClr val="002060"/>
              </a:solidFill>
            </a:endParaRPr>
          </a:p>
        </p:txBody>
      </p:sp>
      <p:sp>
        <p:nvSpPr>
          <p:cNvPr id="4" name="Text Box 4"/>
          <p:cNvSpPr txBox="1">
            <a:spLocks noChangeArrowheads="1"/>
          </p:cNvSpPr>
          <p:nvPr/>
        </p:nvSpPr>
        <p:spPr bwMode="auto">
          <a:xfrm>
            <a:off x="2933700" y="4856698"/>
            <a:ext cx="6324600" cy="126274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pPr algn="ctr" fontAlgn="base"/>
            <a:r>
              <a:rPr lang="en-GB" sz="1000" dirty="0"/>
              <a:t>This resource is strictly for the use of member schools for as long as they remain members of The </a:t>
            </a:r>
            <a:r>
              <a:rPr lang="en-GB" sz="1000" dirty="0" err="1"/>
              <a:t>PiXL</a:t>
            </a:r>
            <a:r>
              <a:rPr lang="en-GB" sz="1000" dirty="0"/>
              <a:t> Club. It may not be copied, sold nor transferred to a third party or used by the school after membership ceases. Until such time it may be freely used within the member school.</a:t>
            </a:r>
          </a:p>
          <a:p>
            <a:pPr algn="ctr" fontAlgn="base"/>
            <a:r>
              <a:rPr lang="en-GB" sz="1000" dirty="0"/>
              <a:t>All opinions and contributions are those of the authors. The contents of this resource are not connected with nor endorsed by any other company, organisation or institution.</a:t>
            </a:r>
          </a:p>
          <a:p>
            <a:pPr algn="ctr" fontAlgn="base"/>
            <a:r>
              <a:rPr lang="en-GB" sz="1000" dirty="0" err="1"/>
              <a:t>PiXL</a:t>
            </a:r>
            <a:r>
              <a:rPr lang="en-GB" sz="1000" dirty="0"/>
              <a:t> Club Ltd endeavour to trace and contact copyright owners. If there are any inadvertent omissions or errors in the acknowledgements or usage, this is unintended and </a:t>
            </a:r>
            <a:r>
              <a:rPr lang="en-GB" sz="1000" dirty="0" err="1"/>
              <a:t>PiXL</a:t>
            </a:r>
            <a:r>
              <a:rPr lang="en-GB" sz="1000" dirty="0"/>
              <a:t> will remedy these on written notification.</a:t>
            </a:r>
          </a:p>
        </p:txBody>
      </p:sp>
      <p:sp>
        <p:nvSpPr>
          <p:cNvPr id="6" name="TextBox 5"/>
          <p:cNvSpPr txBox="1"/>
          <p:nvPr/>
        </p:nvSpPr>
        <p:spPr>
          <a:xfrm>
            <a:off x="4391263" y="4038696"/>
            <a:ext cx="3478306" cy="584775"/>
          </a:xfrm>
          <a:prstGeom prst="rect">
            <a:avLst/>
          </a:prstGeom>
          <a:noFill/>
        </p:spPr>
        <p:txBody>
          <a:bodyPr wrap="square" rtlCol="0">
            <a:spAutoFit/>
          </a:bodyPr>
          <a:lstStyle/>
          <a:p>
            <a:pPr algn="ctr"/>
            <a:r>
              <a:rPr lang="en-US" sz="1600" dirty="0"/>
              <a:t>Commissioned by The </a:t>
            </a:r>
            <a:r>
              <a:rPr lang="en-US" sz="1600" dirty="0" err="1"/>
              <a:t>PiXL</a:t>
            </a:r>
            <a:r>
              <a:rPr lang="en-US" sz="1600" dirty="0"/>
              <a:t> Club Ltd.</a:t>
            </a:r>
          </a:p>
          <a:p>
            <a:pPr algn="ctr"/>
            <a:r>
              <a:rPr lang="en-US" sz="1600" dirty="0"/>
              <a:t>July 2018</a:t>
            </a:r>
          </a:p>
        </p:txBody>
      </p:sp>
      <p:sp>
        <p:nvSpPr>
          <p:cNvPr id="7" name="TextBox 6"/>
          <p:cNvSpPr txBox="1"/>
          <p:nvPr/>
        </p:nvSpPr>
        <p:spPr>
          <a:xfrm>
            <a:off x="4204447" y="6239435"/>
            <a:ext cx="3783106" cy="338554"/>
          </a:xfrm>
          <a:prstGeom prst="rect">
            <a:avLst/>
          </a:prstGeom>
          <a:noFill/>
        </p:spPr>
        <p:txBody>
          <a:bodyPr wrap="square" rtlCol="0">
            <a:spAutoFit/>
          </a:bodyPr>
          <a:lstStyle/>
          <a:p>
            <a:r>
              <a:rPr lang="en-GB" sz="1600" dirty="0"/>
              <a:t>© Copyright The </a:t>
            </a:r>
            <a:r>
              <a:rPr lang="en-GB" sz="1600" dirty="0" err="1"/>
              <a:t>PiXL</a:t>
            </a:r>
            <a:r>
              <a:rPr lang="en-GB" sz="1600" dirty="0"/>
              <a:t> Club Limited, 2018</a:t>
            </a:r>
            <a:r>
              <a:rPr lang="en-US" sz="1600" dirty="0">
                <a:effectLst/>
              </a:rPr>
              <a:t> </a:t>
            </a:r>
            <a:endParaRPr lang="en-US" sz="1600" dirty="0"/>
          </a:p>
        </p:txBody>
      </p:sp>
      <p:pic>
        <p:nvPicPr>
          <p:cNvPr id="8" name="Picture 7">
            <a:extLst>
              <a:ext uri="{FF2B5EF4-FFF2-40B4-BE49-F238E27FC236}">
                <a16:creationId xmlns:a16="http://schemas.microsoft.com/office/drawing/2014/main" id="{3F38CD9E-900A-46CB-9AE4-4E909240DE86}"/>
              </a:ext>
            </a:extLst>
          </p:cNvPr>
          <p:cNvPicPr/>
          <p:nvPr/>
        </p:nvPicPr>
        <p:blipFill>
          <a:blip r:embed="rId3">
            <a:extLst>
              <a:ext uri="{28A0092B-C50C-407E-A947-70E740481C1C}">
                <a14:useLocalDpi xmlns:a14="http://schemas.microsoft.com/office/drawing/2010/main" val="0"/>
              </a:ext>
            </a:extLst>
          </a:blip>
          <a:stretch>
            <a:fillRect/>
          </a:stretch>
        </p:blipFill>
        <p:spPr>
          <a:xfrm>
            <a:off x="600343" y="368526"/>
            <a:ext cx="1284605" cy="1410970"/>
          </a:xfrm>
          <a:prstGeom prst="rect">
            <a:avLst/>
          </a:prstGeom>
        </p:spPr>
      </p:pic>
      <p:pic>
        <p:nvPicPr>
          <p:cNvPr id="10" name="Picture 9">
            <a:extLst>
              <a:ext uri="{FF2B5EF4-FFF2-40B4-BE49-F238E27FC236}">
                <a16:creationId xmlns:a16="http://schemas.microsoft.com/office/drawing/2014/main" id="{7E0512EE-185A-C440-8D67-15FFACD9EB81}"/>
              </a:ext>
            </a:extLst>
          </p:cNvPr>
          <p:cNvPicPr>
            <a:picLocks noChangeAspect="1"/>
          </p:cNvPicPr>
          <p:nvPr/>
        </p:nvPicPr>
        <p:blipFill>
          <a:blip r:embed="rId4"/>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190172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a:extLst>
              <a:ext uri="{FF2B5EF4-FFF2-40B4-BE49-F238E27FC236}">
                <a16:creationId xmlns:a16="http://schemas.microsoft.com/office/drawing/2014/main" id="{3FCD5893-BEB4-47AE-9669-0361F09676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632" y="110588"/>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5">
            <a:extLst>
              <a:ext uri="{FF2B5EF4-FFF2-40B4-BE49-F238E27FC236}">
                <a16:creationId xmlns:a16="http://schemas.microsoft.com/office/drawing/2014/main" id="{0C4526AC-AC28-47EC-A1D9-7E545E89AB8D}"/>
              </a:ext>
            </a:extLst>
          </p:cNvPr>
          <p:cNvSpPr>
            <a:spLocks noGrp="1" noChangeArrowheads="1"/>
          </p:cNvSpPr>
          <p:nvPr>
            <p:ph type="title"/>
          </p:nvPr>
        </p:nvSpPr>
        <p:spPr>
          <a:xfrm>
            <a:off x="1648123" y="1297071"/>
            <a:ext cx="8229600" cy="1143000"/>
          </a:xfrm>
        </p:spPr>
        <p:txBody>
          <a:bodyPr>
            <a:normAutofit/>
          </a:bodyPr>
          <a:lstStyle/>
          <a:p>
            <a:pPr algn="ctr" eaLnBrk="1" hangingPunct="1"/>
            <a:r>
              <a:rPr lang="en-GB" altLang="en-US" dirty="0">
                <a:solidFill>
                  <a:srgbClr val="002060"/>
                </a:solidFill>
                <a:latin typeface="Calibri" panose="020F0502020204030204" pitchFamily="34" charset="0"/>
              </a:rPr>
              <a:t>Your turn</a:t>
            </a:r>
          </a:p>
        </p:txBody>
      </p:sp>
      <p:pic>
        <p:nvPicPr>
          <p:cNvPr id="18" name="Picture 50" descr="Image result for pencil clipart7">
            <a:extLst>
              <a:ext uri="{FF2B5EF4-FFF2-40B4-BE49-F238E27FC236}">
                <a16:creationId xmlns:a16="http://schemas.microsoft.com/office/drawing/2014/main" id="{310C89B2-C862-4A05-9EC2-EA3CC19BB3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38550" y="4237338"/>
            <a:ext cx="2214844" cy="215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AutoShape 67">
            <a:extLst>
              <a:ext uri="{FF2B5EF4-FFF2-40B4-BE49-F238E27FC236}">
                <a16:creationId xmlns:a16="http://schemas.microsoft.com/office/drawing/2014/main" id="{D0ED2989-FA60-4454-9F6E-440DBC7FF136}"/>
              </a:ext>
            </a:extLst>
          </p:cNvPr>
          <p:cNvSpPr>
            <a:spLocks noChangeArrowheads="1"/>
          </p:cNvSpPr>
          <p:nvPr/>
        </p:nvSpPr>
        <p:spPr bwMode="auto">
          <a:xfrm>
            <a:off x="4223125" y="3590352"/>
            <a:ext cx="3079596"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654 – 231 =</a:t>
            </a:r>
          </a:p>
        </p:txBody>
      </p:sp>
      <p:sp>
        <p:nvSpPr>
          <p:cNvPr id="22" name="AutoShape 67">
            <a:extLst>
              <a:ext uri="{FF2B5EF4-FFF2-40B4-BE49-F238E27FC236}">
                <a16:creationId xmlns:a16="http://schemas.microsoft.com/office/drawing/2014/main" id="{3AB36EB7-2A3C-4891-BDDD-7AF05138F8F7}"/>
              </a:ext>
            </a:extLst>
          </p:cNvPr>
          <p:cNvSpPr>
            <a:spLocks noChangeArrowheads="1"/>
          </p:cNvSpPr>
          <p:nvPr/>
        </p:nvSpPr>
        <p:spPr bwMode="auto">
          <a:xfrm>
            <a:off x="597821" y="2403724"/>
            <a:ext cx="11170101"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Complete these calculations using the </a:t>
            </a:r>
            <a:r>
              <a:rPr lang="en-GB" b="1" dirty="0">
                <a:solidFill>
                  <a:srgbClr val="FF0000"/>
                </a:solidFill>
                <a:latin typeface="+mn-lt"/>
              </a:rPr>
              <a:t>expanded written method</a:t>
            </a:r>
            <a:r>
              <a:rPr lang="en-GB" dirty="0">
                <a:latin typeface="+mn-lt"/>
              </a:rPr>
              <a:t>:</a:t>
            </a:r>
          </a:p>
        </p:txBody>
      </p:sp>
      <p:sp>
        <p:nvSpPr>
          <p:cNvPr id="11" name="Title 1">
            <a:extLst>
              <a:ext uri="{FF2B5EF4-FFF2-40B4-BE49-F238E27FC236}">
                <a16:creationId xmlns:a16="http://schemas.microsoft.com/office/drawing/2014/main" id="{58EFAA45-FCC4-4708-AF25-A22CF7AECE52}"/>
              </a:ext>
            </a:extLst>
          </p:cNvPr>
          <p:cNvSpPr txBox="1">
            <a:spLocks/>
          </p:cNvSpPr>
          <p:nvPr/>
        </p:nvSpPr>
        <p:spPr>
          <a:xfrm>
            <a:off x="1671145" y="120935"/>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sp>
        <p:nvSpPr>
          <p:cNvPr id="16" name="AutoShape 67">
            <a:extLst>
              <a:ext uri="{FF2B5EF4-FFF2-40B4-BE49-F238E27FC236}">
                <a16:creationId xmlns:a16="http://schemas.microsoft.com/office/drawing/2014/main" id="{830D033C-81FE-4C24-9979-EB0C4DCF3E41}"/>
              </a:ext>
            </a:extLst>
          </p:cNvPr>
          <p:cNvSpPr>
            <a:spLocks noChangeArrowheads="1"/>
          </p:cNvSpPr>
          <p:nvPr/>
        </p:nvSpPr>
        <p:spPr bwMode="auto">
          <a:xfrm>
            <a:off x="4223125" y="4776980"/>
            <a:ext cx="3079596"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826 – 532 =</a:t>
            </a:r>
          </a:p>
        </p:txBody>
      </p:sp>
      <p:pic>
        <p:nvPicPr>
          <p:cNvPr id="10" name="Picture 9">
            <a:extLst>
              <a:ext uri="{FF2B5EF4-FFF2-40B4-BE49-F238E27FC236}">
                <a16:creationId xmlns:a16="http://schemas.microsoft.com/office/drawing/2014/main" id="{EF364CA2-04DD-6548-8D58-A7563E846B33}"/>
              </a:ext>
            </a:extLst>
          </p:cNvPr>
          <p:cNvPicPr>
            <a:picLocks noChangeAspect="1"/>
          </p:cNvPicPr>
          <p:nvPr/>
        </p:nvPicPr>
        <p:blipFill>
          <a:blip r:embed="rId5"/>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4240733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AutoShape 5">
            <a:extLst>
              <a:ext uri="{FF2B5EF4-FFF2-40B4-BE49-F238E27FC236}">
                <a16:creationId xmlns:a16="http://schemas.microsoft.com/office/drawing/2014/main" id="{5A095EB3-C95E-4224-85AB-FE8612AA2D73}"/>
              </a:ext>
            </a:extLst>
          </p:cNvPr>
          <p:cNvSpPr>
            <a:spLocks noChangeArrowheads="1"/>
          </p:cNvSpPr>
          <p:nvPr/>
        </p:nvSpPr>
        <p:spPr bwMode="auto">
          <a:xfrm>
            <a:off x="1784286" y="2330880"/>
            <a:ext cx="8423275" cy="578882"/>
          </a:xfrm>
          <a:prstGeom prst="roundRect">
            <a:avLst>
              <a:gd name="adj" fmla="val 16667"/>
            </a:avLst>
          </a:prstGeom>
          <a:solidFill>
            <a:srgbClr val="FDFEDA"/>
          </a:solidFill>
          <a:ln w="9525">
            <a:solidFill>
              <a:schemeClr val="accent1"/>
            </a:solidFill>
            <a:round/>
            <a:headEnd/>
            <a:tailEnd/>
          </a:ln>
          <a:effectLst/>
        </p:spPr>
        <p:txBody>
          <a:bodyPr anchor="ctr">
            <a:spAutoFit/>
          </a:bodyPr>
          <a:lstStyle/>
          <a:p>
            <a:pPr algn="ctr">
              <a:spcBef>
                <a:spcPct val="20000"/>
              </a:spcBef>
            </a:pPr>
            <a:r>
              <a:rPr lang="en-GB" altLang="en-US" sz="2800" b="1" dirty="0">
                <a:solidFill>
                  <a:srgbClr val="FF0000"/>
                </a:solidFill>
              </a:rPr>
              <a:t>If appropriate</a:t>
            </a:r>
            <a:r>
              <a:rPr lang="en-GB" altLang="en-US" sz="2800" dirty="0"/>
              <a:t>, we could use </a:t>
            </a:r>
            <a:r>
              <a:rPr lang="en-GB" altLang="en-US" sz="2800" b="1" dirty="0">
                <a:solidFill>
                  <a:srgbClr val="FF0000"/>
                </a:solidFill>
              </a:rPr>
              <a:t>short subtraction</a:t>
            </a:r>
            <a:r>
              <a:rPr lang="en-GB" altLang="en-US" sz="2800" dirty="0"/>
              <a:t>.</a:t>
            </a:r>
            <a:endParaRPr lang="en-GB" altLang="en-US" sz="2800" u="sng" dirty="0"/>
          </a:p>
        </p:txBody>
      </p:sp>
      <p:sp>
        <p:nvSpPr>
          <p:cNvPr id="37895" name="Text Box 7">
            <a:extLst>
              <a:ext uri="{FF2B5EF4-FFF2-40B4-BE49-F238E27FC236}">
                <a16:creationId xmlns:a16="http://schemas.microsoft.com/office/drawing/2014/main" id="{9829CC18-1B20-4854-BEB5-F8429D9AE18D}"/>
              </a:ext>
            </a:extLst>
          </p:cNvPr>
          <p:cNvSpPr txBox="1">
            <a:spLocks noChangeArrowheads="1"/>
          </p:cNvSpPr>
          <p:nvPr/>
        </p:nvSpPr>
        <p:spPr bwMode="auto">
          <a:xfrm>
            <a:off x="5136491" y="3283234"/>
            <a:ext cx="1655762"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3200" b="1" dirty="0"/>
              <a:t>   5 4 3</a:t>
            </a:r>
          </a:p>
          <a:p>
            <a:pPr>
              <a:spcBef>
                <a:spcPct val="50000"/>
              </a:spcBef>
              <a:buFontTx/>
              <a:buChar char="-"/>
            </a:pPr>
            <a:r>
              <a:rPr lang="en-GB" altLang="en-US" sz="3200" b="1" dirty="0"/>
              <a:t>  </a:t>
            </a:r>
            <a:r>
              <a:rPr lang="en-GB" altLang="en-US" sz="3200" b="1" u="sng" dirty="0"/>
              <a:t>3 7 4</a:t>
            </a:r>
          </a:p>
          <a:p>
            <a:pPr>
              <a:spcBef>
                <a:spcPct val="50000"/>
              </a:spcBef>
            </a:pPr>
            <a:r>
              <a:rPr lang="en-GB" altLang="en-US" sz="3200" b="1" dirty="0"/>
              <a:t>   </a:t>
            </a:r>
            <a:r>
              <a:rPr lang="en-GB" altLang="en-US" sz="3200" b="1" u="sng" dirty="0"/>
              <a:t>1 6 9</a:t>
            </a:r>
          </a:p>
        </p:txBody>
      </p:sp>
      <p:sp>
        <p:nvSpPr>
          <p:cNvPr id="37904" name="Line 16">
            <a:extLst>
              <a:ext uri="{FF2B5EF4-FFF2-40B4-BE49-F238E27FC236}">
                <a16:creationId xmlns:a16="http://schemas.microsoft.com/office/drawing/2014/main" id="{4D9AF48E-0828-4091-85EF-1C55493479D6}"/>
              </a:ext>
            </a:extLst>
          </p:cNvPr>
          <p:cNvSpPr>
            <a:spLocks noChangeShapeType="1"/>
          </p:cNvSpPr>
          <p:nvPr/>
        </p:nvSpPr>
        <p:spPr bwMode="auto">
          <a:xfrm flipV="1">
            <a:off x="5772944" y="3562692"/>
            <a:ext cx="534866" cy="197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sz="2400"/>
          </a:p>
        </p:txBody>
      </p:sp>
      <p:sp>
        <p:nvSpPr>
          <p:cNvPr id="37906" name="Line 18">
            <a:extLst>
              <a:ext uri="{FF2B5EF4-FFF2-40B4-BE49-F238E27FC236}">
                <a16:creationId xmlns:a16="http://schemas.microsoft.com/office/drawing/2014/main" id="{36AE0DBD-3742-46BE-AD3C-158EECC39E7B}"/>
              </a:ext>
            </a:extLst>
          </p:cNvPr>
          <p:cNvSpPr>
            <a:spLocks noChangeShapeType="1"/>
          </p:cNvSpPr>
          <p:nvPr/>
        </p:nvSpPr>
        <p:spPr bwMode="auto">
          <a:xfrm flipV="1">
            <a:off x="5555456" y="3582432"/>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sz="2400"/>
          </a:p>
        </p:txBody>
      </p:sp>
      <p:sp>
        <p:nvSpPr>
          <p:cNvPr id="37907" name="Text Box 19">
            <a:extLst>
              <a:ext uri="{FF2B5EF4-FFF2-40B4-BE49-F238E27FC236}">
                <a16:creationId xmlns:a16="http://schemas.microsoft.com/office/drawing/2014/main" id="{37CCCE42-63DF-4332-AB33-AAD267849D12}"/>
              </a:ext>
            </a:extLst>
          </p:cNvPr>
          <p:cNvSpPr txBox="1">
            <a:spLocks noChangeArrowheads="1"/>
          </p:cNvSpPr>
          <p:nvPr/>
        </p:nvSpPr>
        <p:spPr bwMode="auto">
          <a:xfrm>
            <a:off x="5628481" y="3019865"/>
            <a:ext cx="2873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dirty="0"/>
              <a:t>1</a:t>
            </a:r>
          </a:p>
        </p:txBody>
      </p:sp>
      <p:sp>
        <p:nvSpPr>
          <p:cNvPr id="37908" name="Text Box 20">
            <a:extLst>
              <a:ext uri="{FF2B5EF4-FFF2-40B4-BE49-F238E27FC236}">
                <a16:creationId xmlns:a16="http://schemas.microsoft.com/office/drawing/2014/main" id="{EDE503B1-0845-484D-A8F4-84056EE86328}"/>
              </a:ext>
            </a:extLst>
          </p:cNvPr>
          <p:cNvSpPr txBox="1">
            <a:spLocks noChangeArrowheads="1"/>
          </p:cNvSpPr>
          <p:nvPr/>
        </p:nvSpPr>
        <p:spPr bwMode="auto">
          <a:xfrm>
            <a:off x="5739646" y="3160065"/>
            <a:ext cx="2873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dirty="0"/>
              <a:t>3</a:t>
            </a:r>
          </a:p>
        </p:txBody>
      </p:sp>
      <p:sp>
        <p:nvSpPr>
          <p:cNvPr id="37909" name="Text Box 21">
            <a:extLst>
              <a:ext uri="{FF2B5EF4-FFF2-40B4-BE49-F238E27FC236}">
                <a16:creationId xmlns:a16="http://schemas.microsoft.com/office/drawing/2014/main" id="{7DDB168C-90D0-41CC-9B95-8107B0ED4900}"/>
              </a:ext>
            </a:extLst>
          </p:cNvPr>
          <p:cNvSpPr txBox="1">
            <a:spLocks noChangeArrowheads="1"/>
          </p:cNvSpPr>
          <p:nvPr/>
        </p:nvSpPr>
        <p:spPr bwMode="auto">
          <a:xfrm flipH="1">
            <a:off x="5940048" y="3168851"/>
            <a:ext cx="2349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dirty="0"/>
              <a:t>1</a:t>
            </a:r>
          </a:p>
        </p:txBody>
      </p:sp>
      <p:sp>
        <p:nvSpPr>
          <p:cNvPr id="37910" name="Text Box 22">
            <a:extLst>
              <a:ext uri="{FF2B5EF4-FFF2-40B4-BE49-F238E27FC236}">
                <a16:creationId xmlns:a16="http://schemas.microsoft.com/office/drawing/2014/main" id="{36D43231-3ED2-4A94-BAC8-AF9D1EEC5290}"/>
              </a:ext>
            </a:extLst>
          </p:cNvPr>
          <p:cNvSpPr txBox="1">
            <a:spLocks noChangeArrowheads="1"/>
          </p:cNvSpPr>
          <p:nvPr/>
        </p:nvSpPr>
        <p:spPr bwMode="auto">
          <a:xfrm>
            <a:off x="5319593" y="3115172"/>
            <a:ext cx="2873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dirty="0"/>
              <a:t>4</a:t>
            </a:r>
          </a:p>
        </p:txBody>
      </p:sp>
      <p:sp>
        <p:nvSpPr>
          <p:cNvPr id="24" name="Title 1">
            <a:extLst>
              <a:ext uri="{FF2B5EF4-FFF2-40B4-BE49-F238E27FC236}">
                <a16:creationId xmlns:a16="http://schemas.microsoft.com/office/drawing/2014/main" id="{1260E8D8-7527-47C8-9CD1-77538EA674DD}"/>
              </a:ext>
            </a:extLst>
          </p:cNvPr>
          <p:cNvSpPr txBox="1">
            <a:spLocks/>
          </p:cNvSpPr>
          <p:nvPr/>
        </p:nvSpPr>
        <p:spPr>
          <a:xfrm>
            <a:off x="1671145" y="120935"/>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sp>
        <p:nvSpPr>
          <p:cNvPr id="26" name="Rectangle 5">
            <a:extLst>
              <a:ext uri="{FF2B5EF4-FFF2-40B4-BE49-F238E27FC236}">
                <a16:creationId xmlns:a16="http://schemas.microsoft.com/office/drawing/2014/main" id="{828BDAC9-196A-4FAE-A8FB-A0BCDCE66673}"/>
              </a:ext>
            </a:extLst>
          </p:cNvPr>
          <p:cNvSpPr>
            <a:spLocks noGrp="1" noChangeArrowheads="1"/>
          </p:cNvSpPr>
          <p:nvPr>
            <p:ph type="title"/>
          </p:nvPr>
        </p:nvSpPr>
        <p:spPr>
          <a:xfrm>
            <a:off x="557939" y="1210412"/>
            <a:ext cx="10886483" cy="1143000"/>
          </a:xfrm>
        </p:spPr>
        <p:txBody>
          <a:bodyPr>
            <a:normAutofit/>
          </a:bodyPr>
          <a:lstStyle/>
          <a:p>
            <a:pPr algn="ctr" eaLnBrk="1" hangingPunct="1"/>
            <a:r>
              <a:rPr lang="en-GB" altLang="en-US" dirty="0">
                <a:solidFill>
                  <a:srgbClr val="002060"/>
                </a:solidFill>
                <a:latin typeface="Calibri" panose="020F0502020204030204" pitchFamily="34" charset="0"/>
              </a:rPr>
              <a:t>Short subtraction </a:t>
            </a:r>
          </a:p>
        </p:txBody>
      </p:sp>
      <p:pic>
        <p:nvPicPr>
          <p:cNvPr id="27" name="Picture 1">
            <a:extLst>
              <a:ext uri="{FF2B5EF4-FFF2-40B4-BE49-F238E27FC236}">
                <a16:creationId xmlns:a16="http://schemas.microsoft.com/office/drawing/2014/main" id="{C0DC1FFB-B7FD-4D15-B7E9-05ACF34BDB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110" y="65912"/>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6" descr="Image result for eyes cartoon">
            <a:extLst>
              <a:ext uri="{FF2B5EF4-FFF2-40B4-BE49-F238E27FC236}">
                <a16:creationId xmlns:a16="http://schemas.microsoft.com/office/drawing/2014/main" id="{847062C6-1AB6-4221-925C-FA9BD6DD571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4780" y="1381639"/>
            <a:ext cx="118745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a:extLst>
              <a:ext uri="{FF2B5EF4-FFF2-40B4-BE49-F238E27FC236}">
                <a16:creationId xmlns:a16="http://schemas.microsoft.com/office/drawing/2014/main" id="{3413BE06-C33A-9E4B-B5F5-78968A805B70}"/>
              </a:ext>
            </a:extLst>
          </p:cNvPr>
          <p:cNvPicPr>
            <a:picLocks noChangeAspect="1"/>
          </p:cNvPicPr>
          <p:nvPr/>
        </p:nvPicPr>
        <p:blipFill>
          <a:blip r:embed="rId5"/>
          <a:stretch>
            <a:fillRect/>
          </a:stretch>
        </p:blipFill>
        <p:spPr>
          <a:xfrm>
            <a:off x="10663067" y="321198"/>
            <a:ext cx="1388069" cy="92945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a:extLst>
              <a:ext uri="{FF2B5EF4-FFF2-40B4-BE49-F238E27FC236}">
                <a16:creationId xmlns:a16="http://schemas.microsoft.com/office/drawing/2014/main" id="{3FCD5893-BEB4-47AE-9669-0361F09676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632" y="110588"/>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5">
            <a:extLst>
              <a:ext uri="{FF2B5EF4-FFF2-40B4-BE49-F238E27FC236}">
                <a16:creationId xmlns:a16="http://schemas.microsoft.com/office/drawing/2014/main" id="{0C4526AC-AC28-47EC-A1D9-7E545E89AB8D}"/>
              </a:ext>
            </a:extLst>
          </p:cNvPr>
          <p:cNvSpPr>
            <a:spLocks noGrp="1" noChangeArrowheads="1"/>
          </p:cNvSpPr>
          <p:nvPr>
            <p:ph type="title"/>
          </p:nvPr>
        </p:nvSpPr>
        <p:spPr>
          <a:xfrm>
            <a:off x="1648123" y="1297071"/>
            <a:ext cx="8229600" cy="1143000"/>
          </a:xfrm>
        </p:spPr>
        <p:txBody>
          <a:bodyPr>
            <a:normAutofit/>
          </a:bodyPr>
          <a:lstStyle/>
          <a:p>
            <a:pPr algn="ctr" eaLnBrk="1" hangingPunct="1"/>
            <a:r>
              <a:rPr lang="en-GB" altLang="en-US" dirty="0">
                <a:solidFill>
                  <a:srgbClr val="002060"/>
                </a:solidFill>
                <a:latin typeface="Calibri" panose="020F0502020204030204" pitchFamily="34" charset="0"/>
              </a:rPr>
              <a:t>Your turn</a:t>
            </a:r>
          </a:p>
        </p:txBody>
      </p:sp>
      <p:pic>
        <p:nvPicPr>
          <p:cNvPr id="18" name="Picture 50" descr="Image result for pencil clipart7">
            <a:extLst>
              <a:ext uri="{FF2B5EF4-FFF2-40B4-BE49-F238E27FC236}">
                <a16:creationId xmlns:a16="http://schemas.microsoft.com/office/drawing/2014/main" id="{310C89B2-C862-4A05-9EC2-EA3CC19BB3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38550" y="4237338"/>
            <a:ext cx="2214844" cy="215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AutoShape 67">
            <a:extLst>
              <a:ext uri="{FF2B5EF4-FFF2-40B4-BE49-F238E27FC236}">
                <a16:creationId xmlns:a16="http://schemas.microsoft.com/office/drawing/2014/main" id="{D0ED2989-FA60-4454-9F6E-440DBC7FF136}"/>
              </a:ext>
            </a:extLst>
          </p:cNvPr>
          <p:cNvSpPr>
            <a:spLocks noChangeArrowheads="1"/>
          </p:cNvSpPr>
          <p:nvPr/>
        </p:nvSpPr>
        <p:spPr bwMode="auto">
          <a:xfrm>
            <a:off x="4223125" y="3590352"/>
            <a:ext cx="3079596"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654 – 231 =</a:t>
            </a:r>
          </a:p>
        </p:txBody>
      </p:sp>
      <p:sp>
        <p:nvSpPr>
          <p:cNvPr id="22" name="AutoShape 67">
            <a:extLst>
              <a:ext uri="{FF2B5EF4-FFF2-40B4-BE49-F238E27FC236}">
                <a16:creationId xmlns:a16="http://schemas.microsoft.com/office/drawing/2014/main" id="{3AB36EB7-2A3C-4891-BDDD-7AF05138F8F7}"/>
              </a:ext>
            </a:extLst>
          </p:cNvPr>
          <p:cNvSpPr>
            <a:spLocks noChangeArrowheads="1"/>
          </p:cNvSpPr>
          <p:nvPr/>
        </p:nvSpPr>
        <p:spPr bwMode="auto">
          <a:xfrm>
            <a:off x="597821" y="2403724"/>
            <a:ext cx="11170101"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Complete these calculations using the </a:t>
            </a:r>
            <a:r>
              <a:rPr lang="en-GB" b="1" dirty="0">
                <a:solidFill>
                  <a:srgbClr val="FF0000"/>
                </a:solidFill>
                <a:latin typeface="+mn-lt"/>
              </a:rPr>
              <a:t>short subtraction method</a:t>
            </a:r>
            <a:r>
              <a:rPr lang="en-GB" dirty="0">
                <a:latin typeface="+mn-lt"/>
              </a:rPr>
              <a:t>:</a:t>
            </a:r>
          </a:p>
        </p:txBody>
      </p:sp>
      <p:sp>
        <p:nvSpPr>
          <p:cNvPr id="11" name="Title 1">
            <a:extLst>
              <a:ext uri="{FF2B5EF4-FFF2-40B4-BE49-F238E27FC236}">
                <a16:creationId xmlns:a16="http://schemas.microsoft.com/office/drawing/2014/main" id="{58EFAA45-FCC4-4708-AF25-A22CF7AECE52}"/>
              </a:ext>
            </a:extLst>
          </p:cNvPr>
          <p:cNvSpPr txBox="1">
            <a:spLocks/>
          </p:cNvSpPr>
          <p:nvPr/>
        </p:nvSpPr>
        <p:spPr>
          <a:xfrm>
            <a:off x="1671145" y="120935"/>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sp>
        <p:nvSpPr>
          <p:cNvPr id="16" name="AutoShape 67">
            <a:extLst>
              <a:ext uri="{FF2B5EF4-FFF2-40B4-BE49-F238E27FC236}">
                <a16:creationId xmlns:a16="http://schemas.microsoft.com/office/drawing/2014/main" id="{830D033C-81FE-4C24-9979-EB0C4DCF3E41}"/>
              </a:ext>
            </a:extLst>
          </p:cNvPr>
          <p:cNvSpPr>
            <a:spLocks noChangeArrowheads="1"/>
          </p:cNvSpPr>
          <p:nvPr/>
        </p:nvSpPr>
        <p:spPr bwMode="auto">
          <a:xfrm>
            <a:off x="4223125" y="4776980"/>
            <a:ext cx="3079596"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826 – 542 =</a:t>
            </a:r>
          </a:p>
        </p:txBody>
      </p:sp>
      <p:pic>
        <p:nvPicPr>
          <p:cNvPr id="10" name="Picture 9">
            <a:extLst>
              <a:ext uri="{FF2B5EF4-FFF2-40B4-BE49-F238E27FC236}">
                <a16:creationId xmlns:a16="http://schemas.microsoft.com/office/drawing/2014/main" id="{014D3136-2F48-1F4B-A193-033A85994F23}"/>
              </a:ext>
            </a:extLst>
          </p:cNvPr>
          <p:cNvPicPr>
            <a:picLocks noChangeAspect="1"/>
          </p:cNvPicPr>
          <p:nvPr/>
        </p:nvPicPr>
        <p:blipFill>
          <a:blip r:embed="rId5"/>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4030988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2" name="Text Box 6">
            <a:extLst>
              <a:ext uri="{FF2B5EF4-FFF2-40B4-BE49-F238E27FC236}">
                <a16:creationId xmlns:a16="http://schemas.microsoft.com/office/drawing/2014/main" id="{A0119C0F-A85D-47A8-BD31-065428F3BD07}"/>
              </a:ext>
            </a:extLst>
          </p:cNvPr>
          <p:cNvSpPr txBox="1">
            <a:spLocks noChangeArrowheads="1"/>
          </p:cNvSpPr>
          <p:nvPr/>
        </p:nvSpPr>
        <p:spPr bwMode="auto">
          <a:xfrm>
            <a:off x="6600826" y="2681289"/>
            <a:ext cx="62277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endParaRPr lang="en-GB" altLang="en-US" sz="2500" b="1" dirty="0">
              <a:latin typeface="Calibri" panose="020F0502020204030204" pitchFamily="34" charset="0"/>
            </a:endParaRPr>
          </a:p>
          <a:p>
            <a:pPr>
              <a:spcBef>
                <a:spcPct val="50000"/>
              </a:spcBef>
            </a:pPr>
            <a:r>
              <a:rPr lang="en-GB" altLang="en-US" sz="2500" b="1" dirty="0">
                <a:latin typeface="Calibri" panose="020F0502020204030204" pitchFamily="34" charset="0"/>
              </a:rPr>
              <a:t>  6000      500       20       3</a:t>
            </a:r>
          </a:p>
          <a:p>
            <a:pPr>
              <a:spcBef>
                <a:spcPct val="50000"/>
              </a:spcBef>
            </a:pPr>
            <a:r>
              <a:rPr lang="en-GB" altLang="en-US" sz="2500" b="1" u="sng" dirty="0">
                <a:latin typeface="Calibri" panose="020F0502020204030204" pitchFamily="34" charset="0"/>
              </a:rPr>
              <a:t>-                600       30       4</a:t>
            </a:r>
          </a:p>
          <a:p>
            <a:pPr>
              <a:spcBef>
                <a:spcPct val="50000"/>
              </a:spcBef>
            </a:pPr>
            <a:r>
              <a:rPr lang="en-GB" altLang="en-US" sz="2500" b="1" u="sng" dirty="0">
                <a:latin typeface="Calibri" panose="020F0502020204030204" pitchFamily="34" charset="0"/>
              </a:rPr>
              <a:t>  5000      800       80       9  </a:t>
            </a:r>
            <a:endParaRPr lang="en-GB" altLang="en-US" sz="2500" b="1" u="sng" dirty="0">
              <a:solidFill>
                <a:srgbClr val="0000FF"/>
              </a:solidFill>
              <a:latin typeface="Calibri" panose="020F0502020204030204" pitchFamily="34" charset="0"/>
            </a:endParaRPr>
          </a:p>
        </p:txBody>
      </p:sp>
      <p:sp>
        <p:nvSpPr>
          <p:cNvPr id="39943" name="Text Box 7">
            <a:extLst>
              <a:ext uri="{FF2B5EF4-FFF2-40B4-BE49-F238E27FC236}">
                <a16:creationId xmlns:a16="http://schemas.microsoft.com/office/drawing/2014/main" id="{119D283B-B87E-4AA2-BE68-A3E54CBB4170}"/>
              </a:ext>
            </a:extLst>
          </p:cNvPr>
          <p:cNvSpPr txBox="1">
            <a:spLocks noChangeArrowheads="1"/>
          </p:cNvSpPr>
          <p:nvPr/>
        </p:nvSpPr>
        <p:spPr bwMode="auto">
          <a:xfrm>
            <a:off x="3287713" y="3284539"/>
            <a:ext cx="1655762"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500" b="1" dirty="0"/>
              <a:t>6 5 2 3</a:t>
            </a:r>
          </a:p>
          <a:p>
            <a:pPr>
              <a:spcBef>
                <a:spcPct val="50000"/>
              </a:spcBef>
              <a:buFontTx/>
              <a:buChar char="-"/>
            </a:pPr>
            <a:r>
              <a:rPr lang="en-GB" altLang="en-US" sz="2500" b="1" u="sng" dirty="0"/>
              <a:t>  6 3 4 </a:t>
            </a:r>
          </a:p>
          <a:p>
            <a:pPr>
              <a:spcBef>
                <a:spcPct val="50000"/>
              </a:spcBef>
            </a:pPr>
            <a:r>
              <a:rPr lang="en-GB" altLang="en-US" sz="2500" b="1" u="sng" dirty="0"/>
              <a:t>5 8 8 9</a:t>
            </a:r>
          </a:p>
        </p:txBody>
      </p:sp>
      <p:sp>
        <p:nvSpPr>
          <p:cNvPr id="39944" name="AutoShape 8">
            <a:extLst>
              <a:ext uri="{FF2B5EF4-FFF2-40B4-BE49-F238E27FC236}">
                <a16:creationId xmlns:a16="http://schemas.microsoft.com/office/drawing/2014/main" id="{BBA0E092-B495-488C-ACBC-2C66D4BB76E8}"/>
              </a:ext>
            </a:extLst>
          </p:cNvPr>
          <p:cNvSpPr>
            <a:spLocks noChangeArrowheads="1"/>
          </p:cNvSpPr>
          <p:nvPr/>
        </p:nvSpPr>
        <p:spPr bwMode="auto">
          <a:xfrm>
            <a:off x="4621212" y="3284669"/>
            <a:ext cx="1743013" cy="1650742"/>
          </a:xfrm>
          <a:prstGeom prst="rightArrow">
            <a:avLst>
              <a:gd name="adj1" fmla="val 50000"/>
              <a:gd name="adj2" fmla="val 3005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r>
              <a:rPr lang="en-GB" altLang="en-US" sz="2400"/>
              <a:t>Can be written as</a:t>
            </a:r>
          </a:p>
        </p:txBody>
      </p:sp>
      <p:sp>
        <p:nvSpPr>
          <p:cNvPr id="39945" name="Line 9">
            <a:extLst>
              <a:ext uri="{FF2B5EF4-FFF2-40B4-BE49-F238E27FC236}">
                <a16:creationId xmlns:a16="http://schemas.microsoft.com/office/drawing/2014/main" id="{02CAACF0-F2D0-433F-AF12-A14A87F55183}"/>
              </a:ext>
            </a:extLst>
          </p:cNvPr>
          <p:cNvSpPr>
            <a:spLocks noChangeShapeType="1"/>
          </p:cNvSpPr>
          <p:nvPr/>
        </p:nvSpPr>
        <p:spPr bwMode="auto">
          <a:xfrm flipV="1">
            <a:off x="3792538" y="3500438"/>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9946" name="Line 10">
            <a:extLst>
              <a:ext uri="{FF2B5EF4-FFF2-40B4-BE49-F238E27FC236}">
                <a16:creationId xmlns:a16="http://schemas.microsoft.com/office/drawing/2014/main" id="{6196E20F-D127-46E1-AE36-CFC46BDC6AE2}"/>
              </a:ext>
            </a:extLst>
          </p:cNvPr>
          <p:cNvSpPr>
            <a:spLocks noChangeShapeType="1"/>
          </p:cNvSpPr>
          <p:nvPr/>
        </p:nvSpPr>
        <p:spPr bwMode="auto">
          <a:xfrm flipV="1">
            <a:off x="3575050" y="3500438"/>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9957" name="Text Box 21">
            <a:extLst>
              <a:ext uri="{FF2B5EF4-FFF2-40B4-BE49-F238E27FC236}">
                <a16:creationId xmlns:a16="http://schemas.microsoft.com/office/drawing/2014/main" id="{AFAEC66B-FB4C-4B9E-BD70-C6E13241E5BD}"/>
              </a:ext>
            </a:extLst>
          </p:cNvPr>
          <p:cNvSpPr txBox="1">
            <a:spLocks noChangeArrowheads="1"/>
          </p:cNvSpPr>
          <p:nvPr/>
        </p:nvSpPr>
        <p:spPr bwMode="auto">
          <a:xfrm>
            <a:off x="3719514" y="3213101"/>
            <a:ext cx="287337"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500"/>
              <a:t>1</a:t>
            </a:r>
          </a:p>
        </p:txBody>
      </p:sp>
      <p:sp>
        <p:nvSpPr>
          <p:cNvPr id="39958" name="Text Box 22">
            <a:extLst>
              <a:ext uri="{FF2B5EF4-FFF2-40B4-BE49-F238E27FC236}">
                <a16:creationId xmlns:a16="http://schemas.microsoft.com/office/drawing/2014/main" id="{BB0E46C4-D30F-4228-BC09-8E5F5B75EBE3}"/>
              </a:ext>
            </a:extLst>
          </p:cNvPr>
          <p:cNvSpPr txBox="1">
            <a:spLocks noChangeArrowheads="1"/>
          </p:cNvSpPr>
          <p:nvPr/>
        </p:nvSpPr>
        <p:spPr bwMode="auto">
          <a:xfrm>
            <a:off x="3503614" y="3141664"/>
            <a:ext cx="287337"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500"/>
              <a:t>4</a:t>
            </a:r>
          </a:p>
        </p:txBody>
      </p:sp>
      <p:sp>
        <p:nvSpPr>
          <p:cNvPr id="39959" name="Text Box 23">
            <a:extLst>
              <a:ext uri="{FF2B5EF4-FFF2-40B4-BE49-F238E27FC236}">
                <a16:creationId xmlns:a16="http://schemas.microsoft.com/office/drawing/2014/main" id="{0A0C484F-2927-4C31-ACDE-471BF06A3465}"/>
              </a:ext>
            </a:extLst>
          </p:cNvPr>
          <p:cNvSpPr txBox="1">
            <a:spLocks noChangeArrowheads="1"/>
          </p:cNvSpPr>
          <p:nvPr/>
        </p:nvSpPr>
        <p:spPr bwMode="auto">
          <a:xfrm>
            <a:off x="3935414" y="3213101"/>
            <a:ext cx="287337"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500"/>
              <a:t>1</a:t>
            </a:r>
          </a:p>
        </p:txBody>
      </p:sp>
      <p:sp>
        <p:nvSpPr>
          <p:cNvPr id="39960" name="Text Box 24">
            <a:extLst>
              <a:ext uri="{FF2B5EF4-FFF2-40B4-BE49-F238E27FC236}">
                <a16:creationId xmlns:a16="http://schemas.microsoft.com/office/drawing/2014/main" id="{D91DEFA7-29BD-4160-8CDE-1A86244615FA}"/>
              </a:ext>
            </a:extLst>
          </p:cNvPr>
          <p:cNvSpPr txBox="1">
            <a:spLocks noChangeArrowheads="1"/>
          </p:cNvSpPr>
          <p:nvPr/>
        </p:nvSpPr>
        <p:spPr bwMode="auto">
          <a:xfrm>
            <a:off x="3648075" y="3093137"/>
            <a:ext cx="358776"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altLang="en-US" sz="1500" dirty="0"/>
              <a:t>1</a:t>
            </a:r>
          </a:p>
        </p:txBody>
      </p:sp>
      <p:sp>
        <p:nvSpPr>
          <p:cNvPr id="39961" name="Text Box 25">
            <a:extLst>
              <a:ext uri="{FF2B5EF4-FFF2-40B4-BE49-F238E27FC236}">
                <a16:creationId xmlns:a16="http://schemas.microsoft.com/office/drawing/2014/main" id="{EF3D79B9-98C1-45D2-AFFB-E9BF6A404886}"/>
              </a:ext>
            </a:extLst>
          </p:cNvPr>
          <p:cNvSpPr txBox="1">
            <a:spLocks noChangeArrowheads="1"/>
          </p:cNvSpPr>
          <p:nvPr/>
        </p:nvSpPr>
        <p:spPr bwMode="auto">
          <a:xfrm>
            <a:off x="9551989" y="3141664"/>
            <a:ext cx="287337"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500"/>
              <a:t>1</a:t>
            </a:r>
          </a:p>
        </p:txBody>
      </p:sp>
      <p:sp>
        <p:nvSpPr>
          <p:cNvPr id="39962" name="Text Box 26">
            <a:extLst>
              <a:ext uri="{FF2B5EF4-FFF2-40B4-BE49-F238E27FC236}">
                <a16:creationId xmlns:a16="http://schemas.microsoft.com/office/drawing/2014/main" id="{41A31579-E80A-41EB-B762-9944AE374317}"/>
              </a:ext>
            </a:extLst>
          </p:cNvPr>
          <p:cNvSpPr txBox="1">
            <a:spLocks noChangeArrowheads="1"/>
          </p:cNvSpPr>
          <p:nvPr/>
        </p:nvSpPr>
        <p:spPr bwMode="auto">
          <a:xfrm>
            <a:off x="8688388" y="3141664"/>
            <a:ext cx="4318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500"/>
              <a:t>10</a:t>
            </a:r>
          </a:p>
        </p:txBody>
      </p:sp>
      <p:sp>
        <p:nvSpPr>
          <p:cNvPr id="39963" name="Text Box 27">
            <a:extLst>
              <a:ext uri="{FF2B5EF4-FFF2-40B4-BE49-F238E27FC236}">
                <a16:creationId xmlns:a16="http://schemas.microsoft.com/office/drawing/2014/main" id="{64D6BDAB-ECF5-4982-A85D-863818EAA46A}"/>
              </a:ext>
            </a:extLst>
          </p:cNvPr>
          <p:cNvSpPr txBox="1">
            <a:spLocks noChangeArrowheads="1"/>
          </p:cNvSpPr>
          <p:nvPr/>
        </p:nvSpPr>
        <p:spPr bwMode="auto">
          <a:xfrm>
            <a:off x="8616950" y="2997201"/>
            <a:ext cx="4318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500"/>
              <a:t>1</a:t>
            </a:r>
          </a:p>
        </p:txBody>
      </p:sp>
      <p:sp>
        <p:nvSpPr>
          <p:cNvPr id="39964" name="Text Box 28">
            <a:extLst>
              <a:ext uri="{FF2B5EF4-FFF2-40B4-BE49-F238E27FC236}">
                <a16:creationId xmlns:a16="http://schemas.microsoft.com/office/drawing/2014/main" id="{E1FAA9B6-95EB-4EDF-A2A3-4E0D27DBFFCE}"/>
              </a:ext>
            </a:extLst>
          </p:cNvPr>
          <p:cNvSpPr txBox="1">
            <a:spLocks noChangeArrowheads="1"/>
          </p:cNvSpPr>
          <p:nvPr/>
        </p:nvSpPr>
        <p:spPr bwMode="auto">
          <a:xfrm>
            <a:off x="7680326" y="3141664"/>
            <a:ext cx="576263"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500"/>
              <a:t>400</a:t>
            </a:r>
          </a:p>
        </p:txBody>
      </p:sp>
      <p:sp>
        <p:nvSpPr>
          <p:cNvPr id="39965" name="Text Box 29">
            <a:extLst>
              <a:ext uri="{FF2B5EF4-FFF2-40B4-BE49-F238E27FC236}">
                <a16:creationId xmlns:a16="http://schemas.microsoft.com/office/drawing/2014/main" id="{3BA944BD-4128-49F2-959B-69FFBFB3AA1B}"/>
              </a:ext>
            </a:extLst>
          </p:cNvPr>
          <p:cNvSpPr txBox="1">
            <a:spLocks noChangeArrowheads="1"/>
          </p:cNvSpPr>
          <p:nvPr/>
        </p:nvSpPr>
        <p:spPr bwMode="auto">
          <a:xfrm>
            <a:off x="7608888" y="2997201"/>
            <a:ext cx="576262"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500"/>
              <a:t>1</a:t>
            </a:r>
          </a:p>
        </p:txBody>
      </p:sp>
      <p:sp>
        <p:nvSpPr>
          <p:cNvPr id="39966" name="Text Box 30">
            <a:extLst>
              <a:ext uri="{FF2B5EF4-FFF2-40B4-BE49-F238E27FC236}">
                <a16:creationId xmlns:a16="http://schemas.microsoft.com/office/drawing/2014/main" id="{B5D7C837-474C-4A81-BF36-887ECA183996}"/>
              </a:ext>
            </a:extLst>
          </p:cNvPr>
          <p:cNvSpPr txBox="1">
            <a:spLocks noChangeArrowheads="1"/>
          </p:cNvSpPr>
          <p:nvPr/>
        </p:nvSpPr>
        <p:spPr bwMode="auto">
          <a:xfrm>
            <a:off x="6527801" y="3141664"/>
            <a:ext cx="576263"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500"/>
              <a:t>5000</a:t>
            </a:r>
          </a:p>
        </p:txBody>
      </p:sp>
      <p:sp>
        <p:nvSpPr>
          <p:cNvPr id="39967" name="Line 31">
            <a:extLst>
              <a:ext uri="{FF2B5EF4-FFF2-40B4-BE49-F238E27FC236}">
                <a16:creationId xmlns:a16="http://schemas.microsoft.com/office/drawing/2014/main" id="{C85EF87A-A299-421C-979A-DB99EDC50B8D}"/>
              </a:ext>
            </a:extLst>
          </p:cNvPr>
          <p:cNvSpPr>
            <a:spLocks noChangeShapeType="1"/>
          </p:cNvSpPr>
          <p:nvPr/>
        </p:nvSpPr>
        <p:spPr bwMode="auto">
          <a:xfrm flipV="1">
            <a:off x="7751764" y="3500438"/>
            <a:ext cx="719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9968" name="Line 32">
            <a:extLst>
              <a:ext uri="{FF2B5EF4-FFF2-40B4-BE49-F238E27FC236}">
                <a16:creationId xmlns:a16="http://schemas.microsoft.com/office/drawing/2014/main" id="{931B4DCA-E268-4050-B3B1-9B789BE981DE}"/>
              </a:ext>
            </a:extLst>
          </p:cNvPr>
          <p:cNvSpPr>
            <a:spLocks noChangeShapeType="1"/>
          </p:cNvSpPr>
          <p:nvPr/>
        </p:nvSpPr>
        <p:spPr bwMode="auto">
          <a:xfrm flipV="1">
            <a:off x="6743700" y="3500438"/>
            <a:ext cx="8651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9969" name="Line 33">
            <a:extLst>
              <a:ext uri="{FF2B5EF4-FFF2-40B4-BE49-F238E27FC236}">
                <a16:creationId xmlns:a16="http://schemas.microsoft.com/office/drawing/2014/main" id="{91DBF94A-E95D-41E3-8298-7B25CF0E1639}"/>
              </a:ext>
            </a:extLst>
          </p:cNvPr>
          <p:cNvSpPr>
            <a:spLocks noChangeShapeType="1"/>
          </p:cNvSpPr>
          <p:nvPr/>
        </p:nvSpPr>
        <p:spPr bwMode="auto">
          <a:xfrm flipV="1">
            <a:off x="8759826" y="3500438"/>
            <a:ext cx="5762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9971" name="Line 35">
            <a:extLst>
              <a:ext uri="{FF2B5EF4-FFF2-40B4-BE49-F238E27FC236}">
                <a16:creationId xmlns:a16="http://schemas.microsoft.com/office/drawing/2014/main" id="{F1BF944D-6757-44ED-BDB8-04D62B10C6C8}"/>
              </a:ext>
            </a:extLst>
          </p:cNvPr>
          <p:cNvSpPr>
            <a:spLocks noChangeShapeType="1"/>
          </p:cNvSpPr>
          <p:nvPr/>
        </p:nvSpPr>
        <p:spPr bwMode="auto">
          <a:xfrm>
            <a:off x="3287714" y="3500438"/>
            <a:ext cx="2873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9972" name="Text Box 36">
            <a:extLst>
              <a:ext uri="{FF2B5EF4-FFF2-40B4-BE49-F238E27FC236}">
                <a16:creationId xmlns:a16="http://schemas.microsoft.com/office/drawing/2014/main" id="{A9084A64-B172-448E-A0E2-2661C4CD7CA8}"/>
              </a:ext>
            </a:extLst>
          </p:cNvPr>
          <p:cNvSpPr txBox="1">
            <a:spLocks noChangeArrowheads="1"/>
          </p:cNvSpPr>
          <p:nvPr/>
        </p:nvSpPr>
        <p:spPr bwMode="auto">
          <a:xfrm>
            <a:off x="3216275" y="3179764"/>
            <a:ext cx="287338"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500"/>
              <a:t>5</a:t>
            </a:r>
          </a:p>
        </p:txBody>
      </p:sp>
      <p:sp>
        <p:nvSpPr>
          <p:cNvPr id="39973" name="Text Box 37">
            <a:extLst>
              <a:ext uri="{FF2B5EF4-FFF2-40B4-BE49-F238E27FC236}">
                <a16:creationId xmlns:a16="http://schemas.microsoft.com/office/drawing/2014/main" id="{29869DF9-71B6-492B-8EFC-08C2EE361C59}"/>
              </a:ext>
            </a:extLst>
          </p:cNvPr>
          <p:cNvSpPr txBox="1">
            <a:spLocks noChangeArrowheads="1"/>
          </p:cNvSpPr>
          <p:nvPr/>
        </p:nvSpPr>
        <p:spPr bwMode="auto">
          <a:xfrm>
            <a:off x="3432175" y="3068639"/>
            <a:ext cx="287338"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500"/>
              <a:t>1</a:t>
            </a:r>
          </a:p>
        </p:txBody>
      </p:sp>
      <p:pic>
        <p:nvPicPr>
          <p:cNvPr id="30" name="Picture 1">
            <a:extLst>
              <a:ext uri="{FF2B5EF4-FFF2-40B4-BE49-F238E27FC236}">
                <a16:creationId xmlns:a16="http://schemas.microsoft.com/office/drawing/2014/main" id="{3017FBF7-B0C6-40AD-AB1F-276B36699C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897" y="147637"/>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AutoShape 5">
            <a:extLst>
              <a:ext uri="{FF2B5EF4-FFF2-40B4-BE49-F238E27FC236}">
                <a16:creationId xmlns:a16="http://schemas.microsoft.com/office/drawing/2014/main" id="{37021C60-49B9-4AAE-A5CE-AD3D83465797}"/>
              </a:ext>
            </a:extLst>
          </p:cNvPr>
          <p:cNvSpPr>
            <a:spLocks noChangeArrowheads="1"/>
          </p:cNvSpPr>
          <p:nvPr/>
        </p:nvSpPr>
        <p:spPr bwMode="auto">
          <a:xfrm>
            <a:off x="263470" y="2169598"/>
            <a:ext cx="11541071" cy="578882"/>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p>
            <a:pPr algn="ctr">
              <a:spcBef>
                <a:spcPct val="20000"/>
              </a:spcBef>
            </a:pPr>
            <a:r>
              <a:rPr lang="en-GB" altLang="en-US" sz="2800" dirty="0"/>
              <a:t>The column method of </a:t>
            </a:r>
            <a:r>
              <a:rPr lang="en-GB" altLang="en-US" sz="2800" b="1" dirty="0">
                <a:solidFill>
                  <a:srgbClr val="FF0000"/>
                </a:solidFill>
              </a:rPr>
              <a:t>decomposition</a:t>
            </a:r>
            <a:r>
              <a:rPr lang="en-GB" altLang="en-US" sz="2800" dirty="0"/>
              <a:t> can also be used with larger numbers:</a:t>
            </a:r>
          </a:p>
        </p:txBody>
      </p:sp>
      <p:sp>
        <p:nvSpPr>
          <p:cNvPr id="33" name="Title 1">
            <a:extLst>
              <a:ext uri="{FF2B5EF4-FFF2-40B4-BE49-F238E27FC236}">
                <a16:creationId xmlns:a16="http://schemas.microsoft.com/office/drawing/2014/main" id="{86A8545F-C542-426F-890C-D11366788EE5}"/>
              </a:ext>
            </a:extLst>
          </p:cNvPr>
          <p:cNvSpPr txBox="1">
            <a:spLocks/>
          </p:cNvSpPr>
          <p:nvPr/>
        </p:nvSpPr>
        <p:spPr>
          <a:xfrm>
            <a:off x="1671145" y="120935"/>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sp>
        <p:nvSpPr>
          <p:cNvPr id="34" name="Rectangle 5">
            <a:extLst>
              <a:ext uri="{FF2B5EF4-FFF2-40B4-BE49-F238E27FC236}">
                <a16:creationId xmlns:a16="http://schemas.microsoft.com/office/drawing/2014/main" id="{F78672EE-F39A-4D47-802C-521D5979F358}"/>
              </a:ext>
            </a:extLst>
          </p:cNvPr>
          <p:cNvSpPr>
            <a:spLocks noGrp="1" noChangeArrowheads="1"/>
          </p:cNvSpPr>
          <p:nvPr>
            <p:ph type="title"/>
          </p:nvPr>
        </p:nvSpPr>
        <p:spPr>
          <a:xfrm>
            <a:off x="387458" y="1148205"/>
            <a:ext cx="10886483" cy="1143000"/>
          </a:xfrm>
        </p:spPr>
        <p:txBody>
          <a:bodyPr>
            <a:normAutofit/>
          </a:bodyPr>
          <a:lstStyle/>
          <a:p>
            <a:pPr algn="ctr" eaLnBrk="1" hangingPunct="1"/>
            <a:r>
              <a:rPr lang="en-GB" altLang="en-US" dirty="0">
                <a:solidFill>
                  <a:srgbClr val="002060"/>
                </a:solidFill>
                <a:latin typeface="Calibri" panose="020F0502020204030204" pitchFamily="34" charset="0"/>
              </a:rPr>
              <a:t>Decomposition method</a:t>
            </a:r>
          </a:p>
        </p:txBody>
      </p:sp>
      <p:pic>
        <p:nvPicPr>
          <p:cNvPr id="35" name="Picture 6" descr="Image result for eyes cartoon">
            <a:extLst>
              <a:ext uri="{FF2B5EF4-FFF2-40B4-BE49-F238E27FC236}">
                <a16:creationId xmlns:a16="http://schemas.microsoft.com/office/drawing/2014/main" id="{EF4AA691-C845-44DA-8A14-A5256CB5AEA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69715" y="1262333"/>
            <a:ext cx="118745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35">
            <a:extLst>
              <a:ext uri="{FF2B5EF4-FFF2-40B4-BE49-F238E27FC236}">
                <a16:creationId xmlns:a16="http://schemas.microsoft.com/office/drawing/2014/main" id="{5A8ED6DE-2C9B-E043-AA7F-9840B2B5FF8A}"/>
              </a:ext>
            </a:extLst>
          </p:cNvPr>
          <p:cNvPicPr>
            <a:picLocks noChangeAspect="1"/>
          </p:cNvPicPr>
          <p:nvPr/>
        </p:nvPicPr>
        <p:blipFill>
          <a:blip r:embed="rId5"/>
          <a:stretch>
            <a:fillRect/>
          </a:stretch>
        </p:blipFill>
        <p:spPr>
          <a:xfrm>
            <a:off x="10616237" y="171909"/>
            <a:ext cx="1388069" cy="92945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94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94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994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94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99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995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995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99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997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997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99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996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996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996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996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996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996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996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996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996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99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2" grpId="0"/>
      <p:bldP spid="39943" grpId="0"/>
      <p:bldP spid="39944" grpId="0" animBg="1"/>
      <p:bldP spid="39945" grpId="0" animBg="1"/>
      <p:bldP spid="39946" grpId="0" animBg="1"/>
      <p:bldP spid="39957" grpId="0"/>
      <p:bldP spid="39958" grpId="0"/>
      <p:bldP spid="39959" grpId="0"/>
      <p:bldP spid="39960" grpId="0"/>
      <p:bldP spid="39961" grpId="0"/>
      <p:bldP spid="39962" grpId="0"/>
      <p:bldP spid="39963" grpId="0"/>
      <p:bldP spid="39964" grpId="0"/>
      <p:bldP spid="39965" grpId="0"/>
      <p:bldP spid="39966" grpId="0"/>
      <p:bldP spid="39967" grpId="0" animBg="1"/>
      <p:bldP spid="39968" grpId="0" animBg="1"/>
      <p:bldP spid="39969" grpId="0" animBg="1"/>
      <p:bldP spid="39971" grpId="0" animBg="1"/>
      <p:bldP spid="39972" grpId="0"/>
      <p:bldP spid="3997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a:extLst>
              <a:ext uri="{FF2B5EF4-FFF2-40B4-BE49-F238E27FC236}">
                <a16:creationId xmlns:a16="http://schemas.microsoft.com/office/drawing/2014/main" id="{3FCD5893-BEB4-47AE-9669-0361F09676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632" y="110588"/>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5">
            <a:extLst>
              <a:ext uri="{FF2B5EF4-FFF2-40B4-BE49-F238E27FC236}">
                <a16:creationId xmlns:a16="http://schemas.microsoft.com/office/drawing/2014/main" id="{0C4526AC-AC28-47EC-A1D9-7E545E89AB8D}"/>
              </a:ext>
            </a:extLst>
          </p:cNvPr>
          <p:cNvSpPr>
            <a:spLocks noGrp="1" noChangeArrowheads="1"/>
          </p:cNvSpPr>
          <p:nvPr>
            <p:ph type="title"/>
          </p:nvPr>
        </p:nvSpPr>
        <p:spPr>
          <a:xfrm>
            <a:off x="1648123" y="1297071"/>
            <a:ext cx="8229600" cy="1143000"/>
          </a:xfrm>
        </p:spPr>
        <p:txBody>
          <a:bodyPr>
            <a:normAutofit/>
          </a:bodyPr>
          <a:lstStyle/>
          <a:p>
            <a:pPr algn="ctr" eaLnBrk="1" hangingPunct="1"/>
            <a:r>
              <a:rPr lang="en-GB" altLang="en-US" dirty="0">
                <a:solidFill>
                  <a:srgbClr val="002060"/>
                </a:solidFill>
                <a:latin typeface="Calibri" panose="020F0502020204030204" pitchFamily="34" charset="0"/>
              </a:rPr>
              <a:t>Your turn</a:t>
            </a:r>
          </a:p>
        </p:txBody>
      </p:sp>
      <p:pic>
        <p:nvPicPr>
          <p:cNvPr id="18" name="Picture 50" descr="Image result for pencil clipart7">
            <a:extLst>
              <a:ext uri="{FF2B5EF4-FFF2-40B4-BE49-F238E27FC236}">
                <a16:creationId xmlns:a16="http://schemas.microsoft.com/office/drawing/2014/main" id="{310C89B2-C862-4A05-9EC2-EA3CC19BB3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38550" y="4237338"/>
            <a:ext cx="2214844" cy="215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AutoShape 67">
            <a:extLst>
              <a:ext uri="{FF2B5EF4-FFF2-40B4-BE49-F238E27FC236}">
                <a16:creationId xmlns:a16="http://schemas.microsoft.com/office/drawing/2014/main" id="{D0ED2989-FA60-4454-9F6E-440DBC7FF136}"/>
              </a:ext>
            </a:extLst>
          </p:cNvPr>
          <p:cNvSpPr>
            <a:spLocks noChangeArrowheads="1"/>
          </p:cNvSpPr>
          <p:nvPr/>
        </p:nvSpPr>
        <p:spPr bwMode="auto">
          <a:xfrm>
            <a:off x="4223125" y="3590352"/>
            <a:ext cx="3079596"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3654 – 765 =</a:t>
            </a:r>
          </a:p>
        </p:txBody>
      </p:sp>
      <p:sp>
        <p:nvSpPr>
          <p:cNvPr id="22" name="AutoShape 67">
            <a:extLst>
              <a:ext uri="{FF2B5EF4-FFF2-40B4-BE49-F238E27FC236}">
                <a16:creationId xmlns:a16="http://schemas.microsoft.com/office/drawing/2014/main" id="{3AB36EB7-2A3C-4891-BDDD-7AF05138F8F7}"/>
              </a:ext>
            </a:extLst>
          </p:cNvPr>
          <p:cNvSpPr>
            <a:spLocks noChangeArrowheads="1"/>
          </p:cNvSpPr>
          <p:nvPr/>
        </p:nvSpPr>
        <p:spPr bwMode="auto">
          <a:xfrm>
            <a:off x="597821" y="2403724"/>
            <a:ext cx="11170101"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Complete these calculations using the </a:t>
            </a:r>
            <a:r>
              <a:rPr lang="en-GB" b="1" dirty="0">
                <a:solidFill>
                  <a:srgbClr val="FF0000"/>
                </a:solidFill>
                <a:latin typeface="+mn-lt"/>
              </a:rPr>
              <a:t>decomposition method</a:t>
            </a:r>
            <a:r>
              <a:rPr lang="en-GB" dirty="0">
                <a:latin typeface="+mn-lt"/>
              </a:rPr>
              <a:t>:</a:t>
            </a:r>
          </a:p>
        </p:txBody>
      </p:sp>
      <p:sp>
        <p:nvSpPr>
          <p:cNvPr id="11" name="Title 1">
            <a:extLst>
              <a:ext uri="{FF2B5EF4-FFF2-40B4-BE49-F238E27FC236}">
                <a16:creationId xmlns:a16="http://schemas.microsoft.com/office/drawing/2014/main" id="{58EFAA45-FCC4-4708-AF25-A22CF7AECE52}"/>
              </a:ext>
            </a:extLst>
          </p:cNvPr>
          <p:cNvSpPr txBox="1">
            <a:spLocks/>
          </p:cNvSpPr>
          <p:nvPr/>
        </p:nvSpPr>
        <p:spPr>
          <a:xfrm>
            <a:off x="1671145" y="120935"/>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sp>
        <p:nvSpPr>
          <p:cNvPr id="10" name="AutoShape 67">
            <a:extLst>
              <a:ext uri="{FF2B5EF4-FFF2-40B4-BE49-F238E27FC236}">
                <a16:creationId xmlns:a16="http://schemas.microsoft.com/office/drawing/2014/main" id="{E094A79B-360C-4114-8626-6AC30607077B}"/>
              </a:ext>
            </a:extLst>
          </p:cNvPr>
          <p:cNvSpPr>
            <a:spLocks noChangeArrowheads="1"/>
          </p:cNvSpPr>
          <p:nvPr/>
        </p:nvSpPr>
        <p:spPr bwMode="auto">
          <a:xfrm>
            <a:off x="4225397" y="4602566"/>
            <a:ext cx="3079596"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8342 – 564 =</a:t>
            </a:r>
          </a:p>
        </p:txBody>
      </p:sp>
      <p:pic>
        <p:nvPicPr>
          <p:cNvPr id="12" name="Picture 11">
            <a:extLst>
              <a:ext uri="{FF2B5EF4-FFF2-40B4-BE49-F238E27FC236}">
                <a16:creationId xmlns:a16="http://schemas.microsoft.com/office/drawing/2014/main" id="{C4333B0A-CB16-BB45-A78A-16355618162F}"/>
              </a:ext>
            </a:extLst>
          </p:cNvPr>
          <p:cNvPicPr>
            <a:picLocks noChangeAspect="1"/>
          </p:cNvPicPr>
          <p:nvPr/>
        </p:nvPicPr>
        <p:blipFill>
          <a:blip r:embed="rId5"/>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568794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AFF5614-61E9-4E3C-BCBB-0A2C30245E8C}"/>
              </a:ext>
            </a:extLst>
          </p:cNvPr>
          <p:cNvSpPr>
            <a:spLocks noGrp="1" noChangeArrowheads="1"/>
          </p:cNvSpPr>
          <p:nvPr>
            <p:ph type="title"/>
          </p:nvPr>
        </p:nvSpPr>
        <p:spPr>
          <a:xfrm>
            <a:off x="2636717" y="196754"/>
            <a:ext cx="6264275" cy="1143000"/>
          </a:xfrm>
        </p:spPr>
        <p:txBody>
          <a:bodyPr>
            <a:normAutofit/>
          </a:bodyPr>
          <a:lstStyle/>
          <a:p>
            <a:pPr algn="ctr" eaLnBrk="1" hangingPunct="1"/>
            <a:r>
              <a:rPr lang="en-GB" altLang="en-US" dirty="0">
                <a:latin typeface="Calibri" panose="020F0502020204030204" pitchFamily="34" charset="0"/>
              </a:rPr>
              <a:t> </a:t>
            </a:r>
            <a:r>
              <a:rPr lang="en-GB" altLang="en-US" dirty="0">
                <a:solidFill>
                  <a:srgbClr val="002060"/>
                </a:solidFill>
                <a:latin typeface="+mn-lt"/>
              </a:rPr>
              <a:t>Problem Solving</a:t>
            </a:r>
          </a:p>
        </p:txBody>
      </p:sp>
      <p:sp>
        <p:nvSpPr>
          <p:cNvPr id="10243" name="Rectangle 3">
            <a:extLst>
              <a:ext uri="{FF2B5EF4-FFF2-40B4-BE49-F238E27FC236}">
                <a16:creationId xmlns:a16="http://schemas.microsoft.com/office/drawing/2014/main" id="{6132A173-126A-489C-AB67-DD706CD6666B}"/>
              </a:ext>
            </a:extLst>
          </p:cNvPr>
          <p:cNvSpPr>
            <a:spLocks noGrp="1" noChangeArrowheads="1"/>
          </p:cNvSpPr>
          <p:nvPr>
            <p:ph type="body" idx="1"/>
          </p:nvPr>
        </p:nvSpPr>
        <p:spPr>
          <a:xfrm>
            <a:off x="1975104" y="1530351"/>
            <a:ext cx="8916271" cy="4779010"/>
          </a:xfrm>
          <a:solidFill>
            <a:srgbClr val="FFFED8"/>
          </a:solidFill>
          <a:ln>
            <a:solidFill>
              <a:schemeClr val="accent1"/>
            </a:solidFill>
          </a:ln>
        </p:spPr>
        <p:txBody>
          <a:bodyPr>
            <a:normAutofit/>
          </a:bodyPr>
          <a:lstStyle/>
          <a:p>
            <a:pPr marL="0" lvl="0" indent="0" algn="ctr">
              <a:buNone/>
            </a:pPr>
            <a:r>
              <a:rPr lang="en-GB" sz="3600" dirty="0"/>
              <a:t>The Smith family has saved £675 towards their summer holiday. The cost of the holiday is £2019. How much more do they need to save?</a:t>
            </a:r>
          </a:p>
          <a:p>
            <a:pPr marL="0" indent="0">
              <a:buNone/>
            </a:pPr>
            <a:endParaRPr lang="en-GB" sz="1800" dirty="0"/>
          </a:p>
          <a:p>
            <a:pPr marL="0" indent="0" algn="ctr">
              <a:buNone/>
            </a:pPr>
            <a:r>
              <a:rPr lang="en-GB" dirty="0"/>
              <a:t> </a:t>
            </a:r>
          </a:p>
          <a:p>
            <a:pPr marL="0" indent="0" algn="ctr">
              <a:buNone/>
            </a:pPr>
            <a:endParaRPr lang="en-GB" dirty="0"/>
          </a:p>
        </p:txBody>
      </p:sp>
      <p:pic>
        <p:nvPicPr>
          <p:cNvPr id="10244" name="Picture 1">
            <a:extLst>
              <a:ext uri="{FF2B5EF4-FFF2-40B4-BE49-F238E27FC236}">
                <a16:creationId xmlns:a16="http://schemas.microsoft.com/office/drawing/2014/main" id="{80E9FA88-97FE-497C-9C56-EA6CD931A2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502" y="188913"/>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8" descr="Image result for Discuss Clip Art">
            <a:extLst>
              <a:ext uri="{FF2B5EF4-FFF2-40B4-BE49-F238E27FC236}">
                <a16:creationId xmlns:a16="http://schemas.microsoft.com/office/drawing/2014/main" id="{CCFF6A6F-935A-408B-9178-F3D3611EF7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232" b="12714"/>
          <a:stretch>
            <a:fillRect/>
          </a:stretch>
        </p:blipFill>
        <p:spPr bwMode="auto">
          <a:xfrm>
            <a:off x="5307049" y="4523143"/>
            <a:ext cx="1698674" cy="160901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750F5E1F-6CE7-A842-A781-1148700C3E78}"/>
              </a:ext>
            </a:extLst>
          </p:cNvPr>
          <p:cNvPicPr>
            <a:picLocks noChangeAspect="1"/>
          </p:cNvPicPr>
          <p:nvPr/>
        </p:nvPicPr>
        <p:blipFill>
          <a:blip r:embed="rId5"/>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1137080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AFF5614-61E9-4E3C-BCBB-0A2C30245E8C}"/>
              </a:ext>
            </a:extLst>
          </p:cNvPr>
          <p:cNvSpPr>
            <a:spLocks noGrp="1" noChangeArrowheads="1"/>
          </p:cNvSpPr>
          <p:nvPr>
            <p:ph type="title"/>
          </p:nvPr>
        </p:nvSpPr>
        <p:spPr>
          <a:xfrm>
            <a:off x="2636717" y="196754"/>
            <a:ext cx="6264275" cy="1143000"/>
          </a:xfrm>
        </p:spPr>
        <p:txBody>
          <a:bodyPr>
            <a:normAutofit/>
          </a:bodyPr>
          <a:lstStyle/>
          <a:p>
            <a:pPr algn="ctr" eaLnBrk="1" hangingPunct="1"/>
            <a:r>
              <a:rPr lang="en-GB" altLang="en-US" dirty="0">
                <a:latin typeface="Calibri" panose="020F0502020204030204" pitchFamily="34" charset="0"/>
              </a:rPr>
              <a:t> </a:t>
            </a:r>
            <a:r>
              <a:rPr lang="en-GB" altLang="en-US" dirty="0">
                <a:solidFill>
                  <a:srgbClr val="002060"/>
                </a:solidFill>
                <a:latin typeface="+mn-lt"/>
              </a:rPr>
              <a:t>Problem Solving</a:t>
            </a:r>
          </a:p>
        </p:txBody>
      </p:sp>
      <p:sp>
        <p:nvSpPr>
          <p:cNvPr id="10243" name="Rectangle 3">
            <a:extLst>
              <a:ext uri="{FF2B5EF4-FFF2-40B4-BE49-F238E27FC236}">
                <a16:creationId xmlns:a16="http://schemas.microsoft.com/office/drawing/2014/main" id="{6132A173-126A-489C-AB67-DD706CD6666B}"/>
              </a:ext>
            </a:extLst>
          </p:cNvPr>
          <p:cNvSpPr>
            <a:spLocks noGrp="1" noChangeArrowheads="1"/>
          </p:cNvSpPr>
          <p:nvPr>
            <p:ph type="body" idx="1"/>
          </p:nvPr>
        </p:nvSpPr>
        <p:spPr>
          <a:xfrm>
            <a:off x="1975104" y="1530351"/>
            <a:ext cx="8916271" cy="4779010"/>
          </a:xfrm>
          <a:solidFill>
            <a:srgbClr val="FFFED8"/>
          </a:solidFill>
          <a:ln>
            <a:solidFill>
              <a:schemeClr val="accent1"/>
            </a:solidFill>
          </a:ln>
        </p:spPr>
        <p:txBody>
          <a:bodyPr>
            <a:normAutofit/>
          </a:bodyPr>
          <a:lstStyle/>
          <a:p>
            <a:pPr marL="0" lvl="0" indent="0" algn="ctr">
              <a:buNone/>
            </a:pPr>
            <a:r>
              <a:rPr lang="en-GB" sz="3600" dirty="0"/>
              <a:t>Max jumped 2.35 metres on his second try at the long jump. This was 68 centimetres longer than on his first try. How far in metres did he jump on his first try? </a:t>
            </a:r>
          </a:p>
          <a:p>
            <a:pPr marL="0" indent="0" algn="ctr">
              <a:buNone/>
            </a:pPr>
            <a:endParaRPr lang="en-GB" sz="1800" dirty="0"/>
          </a:p>
          <a:p>
            <a:pPr marL="0" indent="0" algn="ctr">
              <a:buNone/>
            </a:pPr>
            <a:r>
              <a:rPr lang="en-GB" dirty="0"/>
              <a:t> </a:t>
            </a:r>
          </a:p>
          <a:p>
            <a:pPr marL="0" indent="0" algn="ctr">
              <a:buNone/>
            </a:pPr>
            <a:endParaRPr lang="en-GB" dirty="0"/>
          </a:p>
        </p:txBody>
      </p:sp>
      <p:pic>
        <p:nvPicPr>
          <p:cNvPr id="10244" name="Picture 1">
            <a:extLst>
              <a:ext uri="{FF2B5EF4-FFF2-40B4-BE49-F238E27FC236}">
                <a16:creationId xmlns:a16="http://schemas.microsoft.com/office/drawing/2014/main" id="{80E9FA88-97FE-497C-9C56-EA6CD931A2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502" y="188913"/>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8" descr="Image result for Discuss Clip Art">
            <a:extLst>
              <a:ext uri="{FF2B5EF4-FFF2-40B4-BE49-F238E27FC236}">
                <a16:creationId xmlns:a16="http://schemas.microsoft.com/office/drawing/2014/main" id="{CCFF6A6F-935A-408B-9178-F3D3611EF7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232" b="12714"/>
          <a:stretch>
            <a:fillRect/>
          </a:stretch>
        </p:blipFill>
        <p:spPr bwMode="auto">
          <a:xfrm>
            <a:off x="5307049" y="4523143"/>
            <a:ext cx="1698674" cy="160901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0FC0BA4C-F321-094F-B62B-C27DCBB91157}"/>
              </a:ext>
            </a:extLst>
          </p:cNvPr>
          <p:cNvPicPr>
            <a:picLocks noChangeAspect="1"/>
          </p:cNvPicPr>
          <p:nvPr/>
        </p:nvPicPr>
        <p:blipFill>
          <a:blip r:embed="rId5"/>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1927344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AFF5614-61E9-4E3C-BCBB-0A2C30245E8C}"/>
              </a:ext>
            </a:extLst>
          </p:cNvPr>
          <p:cNvSpPr>
            <a:spLocks noGrp="1" noChangeArrowheads="1"/>
          </p:cNvSpPr>
          <p:nvPr>
            <p:ph type="title"/>
          </p:nvPr>
        </p:nvSpPr>
        <p:spPr>
          <a:xfrm>
            <a:off x="2636717" y="196754"/>
            <a:ext cx="6264275" cy="1143000"/>
          </a:xfrm>
        </p:spPr>
        <p:txBody>
          <a:bodyPr>
            <a:normAutofit/>
          </a:bodyPr>
          <a:lstStyle/>
          <a:p>
            <a:pPr algn="ctr" eaLnBrk="1" hangingPunct="1"/>
            <a:r>
              <a:rPr lang="en-GB" altLang="en-US" dirty="0">
                <a:latin typeface="Calibri" panose="020F0502020204030204" pitchFamily="34" charset="0"/>
              </a:rPr>
              <a:t> </a:t>
            </a:r>
            <a:r>
              <a:rPr lang="en-GB" altLang="en-US" dirty="0">
                <a:solidFill>
                  <a:srgbClr val="002060"/>
                </a:solidFill>
                <a:latin typeface="+mn-lt"/>
              </a:rPr>
              <a:t>Problem Solving</a:t>
            </a:r>
          </a:p>
        </p:txBody>
      </p:sp>
      <p:sp>
        <p:nvSpPr>
          <p:cNvPr id="10243" name="Rectangle 3">
            <a:extLst>
              <a:ext uri="{FF2B5EF4-FFF2-40B4-BE49-F238E27FC236}">
                <a16:creationId xmlns:a16="http://schemas.microsoft.com/office/drawing/2014/main" id="{6132A173-126A-489C-AB67-DD706CD6666B}"/>
              </a:ext>
            </a:extLst>
          </p:cNvPr>
          <p:cNvSpPr>
            <a:spLocks noGrp="1" noChangeArrowheads="1"/>
          </p:cNvSpPr>
          <p:nvPr>
            <p:ph type="body" idx="1"/>
          </p:nvPr>
        </p:nvSpPr>
        <p:spPr>
          <a:xfrm>
            <a:off x="1975104" y="1530351"/>
            <a:ext cx="8916271" cy="4779010"/>
          </a:xfrm>
          <a:solidFill>
            <a:srgbClr val="FFFED8"/>
          </a:solidFill>
          <a:ln>
            <a:solidFill>
              <a:schemeClr val="accent1"/>
            </a:solidFill>
          </a:ln>
        </p:spPr>
        <p:txBody>
          <a:bodyPr>
            <a:normAutofit/>
          </a:bodyPr>
          <a:lstStyle/>
          <a:p>
            <a:pPr marL="0" lvl="0" indent="0" algn="ctr">
              <a:buNone/>
            </a:pPr>
            <a:r>
              <a:rPr lang="en-GB" sz="3600" dirty="0"/>
              <a:t>Two adults and two children go to a cinema. Adult tickets cost £5.85 and children's tickets cost £2.85. How much change will they get from a £20 note?</a:t>
            </a:r>
          </a:p>
          <a:p>
            <a:pPr marL="0" indent="0" algn="ctr">
              <a:buNone/>
            </a:pPr>
            <a:endParaRPr lang="en-GB" sz="1800" dirty="0"/>
          </a:p>
          <a:p>
            <a:pPr marL="0" indent="0" algn="ctr">
              <a:buNone/>
            </a:pPr>
            <a:r>
              <a:rPr lang="en-GB" dirty="0"/>
              <a:t> </a:t>
            </a:r>
          </a:p>
          <a:p>
            <a:pPr marL="0" indent="0" algn="ctr">
              <a:buNone/>
            </a:pPr>
            <a:endParaRPr lang="en-GB" dirty="0"/>
          </a:p>
        </p:txBody>
      </p:sp>
      <p:pic>
        <p:nvPicPr>
          <p:cNvPr id="10244" name="Picture 1">
            <a:extLst>
              <a:ext uri="{FF2B5EF4-FFF2-40B4-BE49-F238E27FC236}">
                <a16:creationId xmlns:a16="http://schemas.microsoft.com/office/drawing/2014/main" id="{80E9FA88-97FE-497C-9C56-EA6CD931A2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502" y="188913"/>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8" descr="Image result for Discuss Clip Art">
            <a:extLst>
              <a:ext uri="{FF2B5EF4-FFF2-40B4-BE49-F238E27FC236}">
                <a16:creationId xmlns:a16="http://schemas.microsoft.com/office/drawing/2014/main" id="{CCFF6A6F-935A-408B-9178-F3D3611EF7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232" b="12714"/>
          <a:stretch>
            <a:fillRect/>
          </a:stretch>
        </p:blipFill>
        <p:spPr bwMode="auto">
          <a:xfrm>
            <a:off x="5307049" y="4523143"/>
            <a:ext cx="1698674" cy="160901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4720EBDE-1C5A-224F-99B1-86AE2E1C0127}"/>
              </a:ext>
            </a:extLst>
          </p:cNvPr>
          <p:cNvPicPr>
            <a:picLocks noChangeAspect="1"/>
          </p:cNvPicPr>
          <p:nvPr/>
        </p:nvPicPr>
        <p:blipFill>
          <a:blip r:embed="rId5"/>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2410610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1825873" y="365124"/>
            <a:ext cx="8619970" cy="1541497"/>
          </a:xfrm>
          <a:solidFill>
            <a:srgbClr val="FDFEDA"/>
          </a:solidFill>
          <a:ln>
            <a:solidFill>
              <a:schemeClr val="accent1"/>
            </a:solidFill>
          </a:ln>
        </p:spPr>
        <p:txBody>
          <a:bodyPr>
            <a:normAutofit/>
          </a:bodyPr>
          <a:lstStyle/>
          <a:p>
            <a:pPr algn="ctr"/>
            <a:r>
              <a:rPr lang="en-GB" sz="4000" b="1" dirty="0">
                <a:solidFill>
                  <a:srgbClr val="002060"/>
                </a:solidFill>
                <a:latin typeface="+mn-lt"/>
              </a:rPr>
              <a:t>Vocabulary: Subtraction methods</a:t>
            </a:r>
          </a:p>
        </p:txBody>
      </p:sp>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8" y="365124"/>
            <a:ext cx="1330509" cy="1325563"/>
          </a:xfrm>
          <a:prstGeom prst="rect">
            <a:avLst/>
          </a:prstGeom>
        </p:spPr>
      </p:pic>
      <p:sp>
        <p:nvSpPr>
          <p:cNvPr id="3" name="Rectangle: Rounded Corners 2">
            <a:extLst>
              <a:ext uri="{FF2B5EF4-FFF2-40B4-BE49-F238E27FC236}">
                <a16:creationId xmlns:a16="http://schemas.microsoft.com/office/drawing/2014/main" id="{675A7142-34F1-4E54-A85B-FF703025B360}"/>
              </a:ext>
            </a:extLst>
          </p:cNvPr>
          <p:cNvSpPr/>
          <p:nvPr/>
        </p:nvSpPr>
        <p:spPr>
          <a:xfrm>
            <a:off x="769257" y="2568102"/>
            <a:ext cx="3657600" cy="3622071"/>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rgbClr val="002060"/>
                </a:solidFill>
              </a:rPr>
              <a:t>decrease</a:t>
            </a:r>
          </a:p>
          <a:p>
            <a:pPr algn="ctr"/>
            <a:r>
              <a:rPr lang="en-GB" sz="3600" dirty="0">
                <a:solidFill>
                  <a:srgbClr val="002060"/>
                </a:solidFill>
              </a:rPr>
              <a:t>subtract</a:t>
            </a:r>
          </a:p>
          <a:p>
            <a:pPr algn="ctr"/>
            <a:r>
              <a:rPr lang="en-GB" sz="3600" dirty="0">
                <a:solidFill>
                  <a:srgbClr val="002060"/>
                </a:solidFill>
              </a:rPr>
              <a:t>minus</a:t>
            </a:r>
          </a:p>
          <a:p>
            <a:pPr algn="ctr"/>
            <a:r>
              <a:rPr lang="en-GB" sz="3600" dirty="0">
                <a:solidFill>
                  <a:srgbClr val="002060"/>
                </a:solidFill>
              </a:rPr>
              <a:t>difference</a:t>
            </a:r>
          </a:p>
        </p:txBody>
      </p:sp>
      <p:sp>
        <p:nvSpPr>
          <p:cNvPr id="8" name="Rectangle: Rounded Corners 7">
            <a:extLst>
              <a:ext uri="{FF2B5EF4-FFF2-40B4-BE49-F238E27FC236}">
                <a16:creationId xmlns:a16="http://schemas.microsoft.com/office/drawing/2014/main" id="{B037ED3D-4640-4C99-BD8E-7128C709FBE2}"/>
              </a:ext>
            </a:extLst>
          </p:cNvPr>
          <p:cNvSpPr/>
          <p:nvPr/>
        </p:nvSpPr>
        <p:spPr>
          <a:xfrm>
            <a:off x="4891395" y="3235582"/>
            <a:ext cx="6420618" cy="2954591"/>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en-US" sz="2400" dirty="0">
              <a:solidFill>
                <a:schemeClr val="tx2"/>
              </a:solidFill>
              <a:cs typeface="Arial" panose="020B0604020202020204" pitchFamily="34" charset="0"/>
            </a:endParaRPr>
          </a:p>
          <a:p>
            <a:pPr algn="ctr"/>
            <a:r>
              <a:rPr lang="en-US" altLang="en-US" sz="2400" dirty="0">
                <a:solidFill>
                  <a:schemeClr val="tx2"/>
                </a:solidFill>
                <a:cs typeface="Arial" panose="020B0604020202020204" pitchFamily="34" charset="0"/>
              </a:rPr>
              <a:t>Teacher’s Note:</a:t>
            </a:r>
          </a:p>
          <a:p>
            <a:pPr algn="ctr"/>
            <a:r>
              <a:rPr lang="en-US" altLang="en-US" sz="2400" dirty="0">
                <a:solidFill>
                  <a:schemeClr val="tx2"/>
                </a:solidFill>
                <a:cs typeface="Arial" panose="020B0604020202020204" pitchFamily="34" charset="0"/>
              </a:rPr>
              <a:t>See ‘Vocabulary Shorts’ resource below for ideas and games to develop and embed vocabulary. </a:t>
            </a:r>
            <a:endParaRPr lang="en-US" altLang="en-US" sz="2400" dirty="0">
              <a:solidFill>
                <a:schemeClr val="tx2"/>
              </a:solidFill>
              <a:cs typeface="Arial" panose="020B0604020202020204" pitchFamily="34" charset="0"/>
              <a:hlinkClick r:id="rId4"/>
            </a:endParaRPr>
          </a:p>
          <a:p>
            <a:pPr algn="ctr"/>
            <a:endParaRPr lang="en-US" altLang="en-US" sz="2400" u="sng" dirty="0">
              <a:solidFill>
                <a:srgbClr val="1155CC"/>
              </a:solidFill>
              <a:cs typeface="Arial" panose="020B0604020202020204" pitchFamily="34" charset="0"/>
              <a:hlinkClick r:id="rId4"/>
            </a:endParaRPr>
          </a:p>
          <a:p>
            <a:pPr algn="ctr"/>
            <a:r>
              <a:rPr lang="en-US" altLang="en-US" u="sng" dirty="0">
                <a:solidFill>
                  <a:srgbClr val="1155CC"/>
                </a:solidFill>
                <a:cs typeface="Arial" panose="020B0604020202020204" pitchFamily="34" charset="0"/>
                <a:hlinkClick r:id="rId4"/>
              </a:rPr>
              <a:t>Vocabulary Shorts</a:t>
            </a:r>
            <a:endParaRPr lang="en-GB" u="sng" dirty="0"/>
          </a:p>
          <a:p>
            <a:pPr algn="ctr"/>
            <a:endParaRPr lang="en-GB" dirty="0">
              <a:solidFill>
                <a:srgbClr val="002060"/>
              </a:solidFill>
            </a:endParaRPr>
          </a:p>
        </p:txBody>
      </p:sp>
      <p:sp>
        <p:nvSpPr>
          <p:cNvPr id="10" name="Star: 5 Points 9">
            <a:extLst>
              <a:ext uri="{FF2B5EF4-FFF2-40B4-BE49-F238E27FC236}">
                <a16:creationId xmlns:a16="http://schemas.microsoft.com/office/drawing/2014/main" id="{A72A0DDC-487D-4E41-8D2B-C1EDF9886647}"/>
              </a:ext>
            </a:extLst>
          </p:cNvPr>
          <p:cNvSpPr/>
          <p:nvPr/>
        </p:nvSpPr>
        <p:spPr>
          <a:xfrm>
            <a:off x="4694747" y="2920789"/>
            <a:ext cx="699541" cy="629586"/>
          </a:xfrm>
          <a:prstGeom prst="star5">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338D783A-C998-8B46-93A0-0E00884EE77E}"/>
              </a:ext>
            </a:extLst>
          </p:cNvPr>
          <p:cNvPicPr>
            <a:picLocks noChangeAspect="1"/>
          </p:cNvPicPr>
          <p:nvPr/>
        </p:nvPicPr>
        <p:blipFill>
          <a:blip r:embed="rId5"/>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2517911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a:extLst>
              <a:ext uri="{FF2B5EF4-FFF2-40B4-BE49-F238E27FC236}">
                <a16:creationId xmlns:a16="http://schemas.microsoft.com/office/drawing/2014/main" id="{3FCD5893-BEB4-47AE-9669-0361F09676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632" y="110588"/>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5">
            <a:extLst>
              <a:ext uri="{FF2B5EF4-FFF2-40B4-BE49-F238E27FC236}">
                <a16:creationId xmlns:a16="http://schemas.microsoft.com/office/drawing/2014/main" id="{0C4526AC-AC28-47EC-A1D9-7E545E89AB8D}"/>
              </a:ext>
            </a:extLst>
          </p:cNvPr>
          <p:cNvSpPr>
            <a:spLocks noGrp="1" noChangeArrowheads="1"/>
          </p:cNvSpPr>
          <p:nvPr>
            <p:ph type="title"/>
          </p:nvPr>
        </p:nvSpPr>
        <p:spPr>
          <a:xfrm>
            <a:off x="2143216" y="1457035"/>
            <a:ext cx="8229600" cy="1143000"/>
          </a:xfrm>
        </p:spPr>
        <p:txBody>
          <a:bodyPr>
            <a:normAutofit/>
          </a:bodyPr>
          <a:lstStyle/>
          <a:p>
            <a:pPr algn="ctr" eaLnBrk="1" hangingPunct="1"/>
            <a:r>
              <a:rPr lang="en-GB" altLang="en-US" dirty="0">
                <a:solidFill>
                  <a:srgbClr val="002060"/>
                </a:solidFill>
                <a:latin typeface="Calibri" panose="020F0502020204030204" pitchFamily="34" charset="0"/>
              </a:rPr>
              <a:t>Subtraction methods</a:t>
            </a:r>
          </a:p>
        </p:txBody>
      </p:sp>
      <p:sp>
        <p:nvSpPr>
          <p:cNvPr id="9" name="Title 1">
            <a:extLst>
              <a:ext uri="{FF2B5EF4-FFF2-40B4-BE49-F238E27FC236}">
                <a16:creationId xmlns:a16="http://schemas.microsoft.com/office/drawing/2014/main" id="{33C02B12-C395-4773-98ED-4248396959D4}"/>
              </a:ext>
            </a:extLst>
          </p:cNvPr>
          <p:cNvSpPr txBox="1">
            <a:spLocks/>
          </p:cNvSpPr>
          <p:nvPr/>
        </p:nvSpPr>
        <p:spPr>
          <a:xfrm>
            <a:off x="1671145" y="264927"/>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sp>
        <p:nvSpPr>
          <p:cNvPr id="10" name="AutoShape 67">
            <a:extLst>
              <a:ext uri="{FF2B5EF4-FFF2-40B4-BE49-F238E27FC236}">
                <a16:creationId xmlns:a16="http://schemas.microsoft.com/office/drawing/2014/main" id="{4B1A0A83-6ED2-4C02-B368-F3C0695906AA}"/>
              </a:ext>
            </a:extLst>
          </p:cNvPr>
          <p:cNvSpPr>
            <a:spLocks noChangeArrowheads="1"/>
          </p:cNvSpPr>
          <p:nvPr/>
        </p:nvSpPr>
        <p:spPr bwMode="auto">
          <a:xfrm>
            <a:off x="487651" y="2629142"/>
            <a:ext cx="5638829" cy="2771823"/>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GB" sz="2800" dirty="0">
                <a:latin typeface="+mn-lt"/>
              </a:rPr>
              <a:t>When we look at a calculation, we should always ask:</a:t>
            </a:r>
          </a:p>
          <a:p>
            <a:pPr lvl="0"/>
            <a:r>
              <a:rPr lang="en-GB" sz="2800" dirty="0">
                <a:latin typeface="+mn-lt"/>
              </a:rPr>
              <a:t> Can I do it in my head? </a:t>
            </a:r>
          </a:p>
          <a:p>
            <a:pPr lvl="0"/>
            <a:r>
              <a:rPr lang="en-GB" sz="2800" dirty="0">
                <a:latin typeface="+mn-lt"/>
              </a:rPr>
              <a:t> Do I need to make some jottings?</a:t>
            </a:r>
          </a:p>
          <a:p>
            <a:pPr lvl="0"/>
            <a:r>
              <a:rPr lang="en-GB" sz="2800" dirty="0">
                <a:latin typeface="+mn-lt"/>
              </a:rPr>
              <a:t> Do I need a written method?</a:t>
            </a:r>
          </a:p>
        </p:txBody>
      </p:sp>
      <p:sp>
        <p:nvSpPr>
          <p:cNvPr id="7" name="AutoShape 67">
            <a:extLst>
              <a:ext uri="{FF2B5EF4-FFF2-40B4-BE49-F238E27FC236}">
                <a16:creationId xmlns:a16="http://schemas.microsoft.com/office/drawing/2014/main" id="{4D675423-ED33-405A-B75E-9955E0F96E94}"/>
              </a:ext>
            </a:extLst>
          </p:cNvPr>
          <p:cNvSpPr>
            <a:spLocks noChangeArrowheads="1"/>
          </p:cNvSpPr>
          <p:nvPr/>
        </p:nvSpPr>
        <p:spPr bwMode="auto">
          <a:xfrm>
            <a:off x="6309360" y="2772159"/>
            <a:ext cx="5394989" cy="2485787"/>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GB" sz="2800" dirty="0">
                <a:latin typeface="+mn-lt"/>
              </a:rPr>
              <a:t>Sometimes numbers are too large or there are too many ‘steps’ to calculate in our head. We need a reliable </a:t>
            </a:r>
            <a:r>
              <a:rPr lang="en-GB" sz="2800" b="1" dirty="0">
                <a:solidFill>
                  <a:srgbClr val="FF0000"/>
                </a:solidFill>
                <a:latin typeface="+mn-lt"/>
              </a:rPr>
              <a:t>written method </a:t>
            </a:r>
            <a:r>
              <a:rPr lang="en-GB" sz="2800" dirty="0">
                <a:latin typeface="+mn-lt"/>
              </a:rPr>
              <a:t>to help us. </a:t>
            </a:r>
          </a:p>
        </p:txBody>
      </p:sp>
      <p:pic>
        <p:nvPicPr>
          <p:cNvPr id="8" name="Picture 7">
            <a:extLst>
              <a:ext uri="{FF2B5EF4-FFF2-40B4-BE49-F238E27FC236}">
                <a16:creationId xmlns:a16="http://schemas.microsoft.com/office/drawing/2014/main" id="{FE40F113-67B9-A642-8218-09BECD8C9C95}"/>
              </a:ext>
            </a:extLst>
          </p:cNvPr>
          <p:cNvPicPr>
            <a:picLocks noChangeAspect="1"/>
          </p:cNvPicPr>
          <p:nvPr/>
        </p:nvPicPr>
        <p:blipFill>
          <a:blip r:embed="rId4"/>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1700368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a:extLst>
              <a:ext uri="{FF2B5EF4-FFF2-40B4-BE49-F238E27FC236}">
                <a16:creationId xmlns:a16="http://schemas.microsoft.com/office/drawing/2014/main" id="{3FCD5893-BEB4-47AE-9669-0361F09676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632" y="110588"/>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5">
            <a:extLst>
              <a:ext uri="{FF2B5EF4-FFF2-40B4-BE49-F238E27FC236}">
                <a16:creationId xmlns:a16="http://schemas.microsoft.com/office/drawing/2014/main" id="{0C4526AC-AC28-47EC-A1D9-7E545E89AB8D}"/>
              </a:ext>
            </a:extLst>
          </p:cNvPr>
          <p:cNvSpPr>
            <a:spLocks noGrp="1" noChangeArrowheads="1"/>
          </p:cNvSpPr>
          <p:nvPr>
            <p:ph type="title"/>
          </p:nvPr>
        </p:nvSpPr>
        <p:spPr>
          <a:xfrm>
            <a:off x="2143216" y="1457035"/>
            <a:ext cx="8229600" cy="1143000"/>
          </a:xfrm>
        </p:spPr>
        <p:txBody>
          <a:bodyPr>
            <a:normAutofit/>
          </a:bodyPr>
          <a:lstStyle/>
          <a:p>
            <a:pPr algn="ctr" eaLnBrk="1" hangingPunct="1"/>
            <a:r>
              <a:rPr lang="en-GB" altLang="en-US" dirty="0">
                <a:solidFill>
                  <a:srgbClr val="002060"/>
                </a:solidFill>
                <a:latin typeface="Calibri" panose="020F0502020204030204" pitchFamily="34" charset="0"/>
              </a:rPr>
              <a:t>Written subtraction methods</a:t>
            </a:r>
          </a:p>
        </p:txBody>
      </p:sp>
      <p:sp>
        <p:nvSpPr>
          <p:cNvPr id="10" name="AutoShape 67">
            <a:extLst>
              <a:ext uri="{FF2B5EF4-FFF2-40B4-BE49-F238E27FC236}">
                <a16:creationId xmlns:a16="http://schemas.microsoft.com/office/drawing/2014/main" id="{4B1A0A83-6ED2-4C02-B368-F3C0695906AA}"/>
              </a:ext>
            </a:extLst>
          </p:cNvPr>
          <p:cNvSpPr>
            <a:spLocks noChangeArrowheads="1"/>
          </p:cNvSpPr>
          <p:nvPr/>
        </p:nvSpPr>
        <p:spPr bwMode="auto">
          <a:xfrm>
            <a:off x="2331720" y="3197094"/>
            <a:ext cx="7482839" cy="1464231"/>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sz="4000" dirty="0">
                <a:latin typeface="+mn-lt"/>
              </a:rPr>
              <a:t>Let’s take a look at some </a:t>
            </a:r>
            <a:r>
              <a:rPr lang="en-GB" sz="4000" b="1" dirty="0">
                <a:solidFill>
                  <a:srgbClr val="FF0000"/>
                </a:solidFill>
                <a:latin typeface="+mn-lt"/>
              </a:rPr>
              <a:t>written methods </a:t>
            </a:r>
            <a:r>
              <a:rPr lang="en-GB" sz="4000" dirty="0">
                <a:latin typeface="+mn-lt"/>
              </a:rPr>
              <a:t>for subtraction…</a:t>
            </a:r>
          </a:p>
        </p:txBody>
      </p:sp>
      <p:sp>
        <p:nvSpPr>
          <p:cNvPr id="7" name="Title 1">
            <a:extLst>
              <a:ext uri="{FF2B5EF4-FFF2-40B4-BE49-F238E27FC236}">
                <a16:creationId xmlns:a16="http://schemas.microsoft.com/office/drawing/2014/main" id="{5B468B27-8079-4667-97E0-D2812EF3C3A9}"/>
              </a:ext>
            </a:extLst>
          </p:cNvPr>
          <p:cNvSpPr txBox="1">
            <a:spLocks/>
          </p:cNvSpPr>
          <p:nvPr/>
        </p:nvSpPr>
        <p:spPr>
          <a:xfrm>
            <a:off x="1671145" y="264927"/>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pic>
        <p:nvPicPr>
          <p:cNvPr id="8" name="Picture 7">
            <a:extLst>
              <a:ext uri="{FF2B5EF4-FFF2-40B4-BE49-F238E27FC236}">
                <a16:creationId xmlns:a16="http://schemas.microsoft.com/office/drawing/2014/main" id="{3645D106-6EC7-2349-8AC0-BE55DF5727D0}"/>
              </a:ext>
            </a:extLst>
          </p:cNvPr>
          <p:cNvPicPr>
            <a:picLocks noChangeAspect="1"/>
          </p:cNvPicPr>
          <p:nvPr/>
        </p:nvPicPr>
        <p:blipFill>
          <a:blip r:embed="rId4"/>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3091698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a:extLst>
              <a:ext uri="{FF2B5EF4-FFF2-40B4-BE49-F238E27FC236}">
                <a16:creationId xmlns:a16="http://schemas.microsoft.com/office/drawing/2014/main" id="{3FCD5893-BEB4-47AE-9669-0361F09676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632" y="110588"/>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5">
            <a:extLst>
              <a:ext uri="{FF2B5EF4-FFF2-40B4-BE49-F238E27FC236}">
                <a16:creationId xmlns:a16="http://schemas.microsoft.com/office/drawing/2014/main" id="{0C4526AC-AC28-47EC-A1D9-7E545E89AB8D}"/>
              </a:ext>
            </a:extLst>
          </p:cNvPr>
          <p:cNvSpPr>
            <a:spLocks noGrp="1" noChangeArrowheads="1"/>
          </p:cNvSpPr>
          <p:nvPr>
            <p:ph type="title"/>
          </p:nvPr>
        </p:nvSpPr>
        <p:spPr>
          <a:xfrm>
            <a:off x="1871296" y="1312315"/>
            <a:ext cx="8229600" cy="1143000"/>
          </a:xfrm>
        </p:spPr>
        <p:txBody>
          <a:bodyPr>
            <a:normAutofit/>
          </a:bodyPr>
          <a:lstStyle/>
          <a:p>
            <a:pPr algn="ctr" eaLnBrk="1" hangingPunct="1"/>
            <a:r>
              <a:rPr lang="en-GB" altLang="en-US" dirty="0">
                <a:solidFill>
                  <a:srgbClr val="002060"/>
                </a:solidFill>
                <a:latin typeface="Calibri" panose="020F0502020204030204" pitchFamily="34" charset="0"/>
              </a:rPr>
              <a:t>Counting on method</a:t>
            </a:r>
          </a:p>
        </p:txBody>
      </p:sp>
      <p:pic>
        <p:nvPicPr>
          <p:cNvPr id="11" name="Picture 6" descr="Image result for eyes cartoon">
            <a:extLst>
              <a:ext uri="{FF2B5EF4-FFF2-40B4-BE49-F238E27FC236}">
                <a16:creationId xmlns:a16="http://schemas.microsoft.com/office/drawing/2014/main" id="{B5A8FD32-7B11-43B5-89AB-BB8AAFD796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26979" y="1435037"/>
            <a:ext cx="118745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AutoShape 6">
            <a:extLst>
              <a:ext uri="{FF2B5EF4-FFF2-40B4-BE49-F238E27FC236}">
                <a16:creationId xmlns:a16="http://schemas.microsoft.com/office/drawing/2014/main" id="{860FF158-89AF-4D0A-83D9-402E91E25168}"/>
              </a:ext>
            </a:extLst>
          </p:cNvPr>
          <p:cNvSpPr>
            <a:spLocks noChangeArrowheads="1"/>
          </p:cNvSpPr>
          <p:nvPr/>
        </p:nvSpPr>
        <p:spPr bwMode="auto">
          <a:xfrm>
            <a:off x="567722" y="2423245"/>
            <a:ext cx="11056556" cy="953453"/>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p>
            <a:pPr algn="ctr">
              <a:spcBef>
                <a:spcPct val="20000"/>
              </a:spcBef>
            </a:pPr>
            <a:r>
              <a:rPr lang="en-GB" altLang="en-US" sz="2500" dirty="0"/>
              <a:t>Subtraction can sometimes be calculated more easily by ‘</a:t>
            </a:r>
            <a:r>
              <a:rPr lang="en-GB" altLang="en-US" sz="2500" b="1" dirty="0">
                <a:solidFill>
                  <a:srgbClr val="FF0000"/>
                </a:solidFill>
              </a:rPr>
              <a:t>finding the difference</a:t>
            </a:r>
            <a:r>
              <a:rPr lang="en-GB" altLang="en-US" sz="2500" dirty="0"/>
              <a:t>’ between the numbers by </a:t>
            </a:r>
            <a:r>
              <a:rPr lang="en-GB" altLang="en-US" sz="2500" b="1" dirty="0">
                <a:solidFill>
                  <a:srgbClr val="FF0000"/>
                </a:solidFill>
              </a:rPr>
              <a:t>counting on</a:t>
            </a:r>
            <a:r>
              <a:rPr lang="en-GB" altLang="en-US" sz="2500" dirty="0"/>
              <a:t>. This can be illustrated on a </a:t>
            </a:r>
            <a:r>
              <a:rPr lang="en-GB" altLang="en-US" sz="2500" b="1" dirty="0">
                <a:solidFill>
                  <a:srgbClr val="FF0000"/>
                </a:solidFill>
              </a:rPr>
              <a:t>number line</a:t>
            </a:r>
            <a:r>
              <a:rPr lang="en-GB" altLang="en-US" sz="2500" dirty="0"/>
              <a:t>.</a:t>
            </a:r>
          </a:p>
        </p:txBody>
      </p:sp>
      <p:sp>
        <p:nvSpPr>
          <p:cNvPr id="12" name="AutoShape 11">
            <a:extLst>
              <a:ext uri="{FF2B5EF4-FFF2-40B4-BE49-F238E27FC236}">
                <a16:creationId xmlns:a16="http://schemas.microsoft.com/office/drawing/2014/main" id="{2522C551-7378-4DBF-8FAB-8323C2F60370}"/>
              </a:ext>
            </a:extLst>
          </p:cNvPr>
          <p:cNvSpPr>
            <a:spLocks noChangeArrowheads="1"/>
          </p:cNvSpPr>
          <p:nvPr/>
        </p:nvSpPr>
        <p:spPr bwMode="auto">
          <a:xfrm>
            <a:off x="567721" y="3500856"/>
            <a:ext cx="6802723" cy="1396127"/>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p>
            <a:pPr algn="ctr"/>
            <a:r>
              <a:rPr lang="en-GB" altLang="en-US" sz="2800" b="1" dirty="0">
                <a:solidFill>
                  <a:srgbClr val="FF0000"/>
                </a:solidFill>
              </a:rPr>
              <a:t>543 – 374 = ?</a:t>
            </a:r>
          </a:p>
          <a:p>
            <a:r>
              <a:rPr lang="en-GB" altLang="en-US" sz="2400" dirty="0"/>
              <a:t>To </a:t>
            </a:r>
            <a:r>
              <a:rPr lang="en-GB" altLang="en-US" sz="2400" b="1" dirty="0">
                <a:solidFill>
                  <a:srgbClr val="FF0000"/>
                </a:solidFill>
              </a:rPr>
              <a:t>‘find the difference’ </a:t>
            </a:r>
            <a:r>
              <a:rPr lang="en-GB" altLang="en-US" sz="2400" dirty="0"/>
              <a:t>between these two numbers we can </a:t>
            </a:r>
            <a:r>
              <a:rPr lang="en-GB" altLang="en-US" sz="2400" b="1" dirty="0">
                <a:solidFill>
                  <a:srgbClr val="FF0000"/>
                </a:solidFill>
              </a:rPr>
              <a:t>count on</a:t>
            </a:r>
            <a:r>
              <a:rPr lang="en-GB" altLang="en-US" sz="2400" dirty="0">
                <a:solidFill>
                  <a:srgbClr val="FF0000"/>
                </a:solidFill>
              </a:rPr>
              <a:t> </a:t>
            </a:r>
            <a:r>
              <a:rPr lang="en-GB" altLang="en-US" sz="2400" dirty="0"/>
              <a:t>from </a:t>
            </a:r>
            <a:r>
              <a:rPr lang="en-GB" altLang="en-US" sz="2400" b="1" dirty="0"/>
              <a:t>374</a:t>
            </a:r>
            <a:r>
              <a:rPr lang="en-GB" altLang="en-US" sz="2400" dirty="0"/>
              <a:t> to </a:t>
            </a:r>
            <a:r>
              <a:rPr lang="en-GB" altLang="en-US" sz="2400" b="1" dirty="0"/>
              <a:t>543</a:t>
            </a:r>
            <a:r>
              <a:rPr lang="en-GB" altLang="en-US" sz="2400" dirty="0"/>
              <a:t> on a number line.</a:t>
            </a:r>
          </a:p>
        </p:txBody>
      </p:sp>
      <p:sp>
        <p:nvSpPr>
          <p:cNvPr id="13" name="AutoShape 23">
            <a:extLst>
              <a:ext uri="{FF2B5EF4-FFF2-40B4-BE49-F238E27FC236}">
                <a16:creationId xmlns:a16="http://schemas.microsoft.com/office/drawing/2014/main" id="{1DDB3955-9A13-4AE2-A1DE-20B44F004A14}"/>
              </a:ext>
            </a:extLst>
          </p:cNvPr>
          <p:cNvSpPr>
            <a:spLocks noChangeArrowheads="1"/>
          </p:cNvSpPr>
          <p:nvPr/>
        </p:nvSpPr>
        <p:spPr bwMode="auto">
          <a:xfrm>
            <a:off x="7644765" y="3492998"/>
            <a:ext cx="3949827" cy="1396127"/>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p>
            <a:pPr algn="ctr"/>
            <a:r>
              <a:rPr lang="en-GB" altLang="en-US" sz="2400" dirty="0"/>
              <a:t>Now </a:t>
            </a:r>
            <a:r>
              <a:rPr lang="en-GB" altLang="en-US" sz="2400" b="1" dirty="0">
                <a:solidFill>
                  <a:srgbClr val="FF0000"/>
                </a:solidFill>
              </a:rPr>
              <a:t>add</a:t>
            </a:r>
            <a:r>
              <a:rPr lang="en-GB" altLang="en-US" sz="2400" dirty="0"/>
              <a:t> the steps together:</a:t>
            </a:r>
          </a:p>
          <a:p>
            <a:pPr algn="ctr"/>
            <a:r>
              <a:rPr lang="en-GB" altLang="en-US" sz="2400" dirty="0"/>
              <a:t>143 + 20 + 6 = 169  so	</a:t>
            </a:r>
            <a:endParaRPr lang="en-GB" altLang="en-US" sz="2400" b="1" dirty="0"/>
          </a:p>
          <a:p>
            <a:pPr algn="ctr"/>
            <a:r>
              <a:rPr lang="en-GB" altLang="en-US" sz="2800" b="1" dirty="0">
                <a:solidFill>
                  <a:srgbClr val="FF0000"/>
                </a:solidFill>
              </a:rPr>
              <a:t>543 – 374 = 169</a:t>
            </a:r>
          </a:p>
        </p:txBody>
      </p:sp>
      <p:sp>
        <p:nvSpPr>
          <p:cNvPr id="14" name="Title 1">
            <a:extLst>
              <a:ext uri="{FF2B5EF4-FFF2-40B4-BE49-F238E27FC236}">
                <a16:creationId xmlns:a16="http://schemas.microsoft.com/office/drawing/2014/main" id="{FF04CF15-C32F-4D95-A296-07ECF86120E3}"/>
              </a:ext>
            </a:extLst>
          </p:cNvPr>
          <p:cNvSpPr txBox="1">
            <a:spLocks/>
          </p:cNvSpPr>
          <p:nvPr/>
        </p:nvSpPr>
        <p:spPr>
          <a:xfrm>
            <a:off x="1671145" y="120935"/>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sp>
        <p:nvSpPr>
          <p:cNvPr id="15" name="Rectangle 15">
            <a:extLst>
              <a:ext uri="{FF2B5EF4-FFF2-40B4-BE49-F238E27FC236}">
                <a16:creationId xmlns:a16="http://schemas.microsoft.com/office/drawing/2014/main" id="{4F9D7C63-2F4B-48AC-B790-DAACA4ACA123}"/>
              </a:ext>
            </a:extLst>
          </p:cNvPr>
          <p:cNvSpPr>
            <a:spLocks noChangeArrowheads="1"/>
          </p:cNvSpPr>
          <p:nvPr/>
        </p:nvSpPr>
        <p:spPr bwMode="auto">
          <a:xfrm>
            <a:off x="2267712" y="5869113"/>
            <a:ext cx="8426902"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1pPr>
            <a:lvl2pPr>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2pPr>
            <a:lvl3pPr>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3pPr>
            <a:lvl4pPr>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4pPr>
            <a:lvl5pPr>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9pPr>
          </a:lstStyle>
          <a:p>
            <a:r>
              <a:rPr lang="en-GB" altLang="en-US" sz="1100" dirty="0">
                <a:latin typeface="Calibri" panose="020F0502020204030204" pitchFamily="34" charset="0"/>
                <a:ea typeface="Times New Roman" panose="02020603050405020304" pitchFamily="18" charset="0"/>
                <a:cs typeface="Tahoma" panose="020B0604030504040204" pitchFamily="34" charset="0"/>
              </a:rPr>
              <a:t>	______</a:t>
            </a:r>
            <a:r>
              <a:rPr lang="en-GB" altLang="en-US" sz="1100" u="sng" dirty="0">
                <a:latin typeface="Calibri" panose="020F0502020204030204" pitchFamily="34" charset="0"/>
                <a:ea typeface="Times New Roman" panose="02020603050405020304" pitchFamily="18" charset="0"/>
                <a:cs typeface="Tahoma" panose="020B0604030504040204" pitchFamily="34" charset="0"/>
              </a:rPr>
              <a:t>					</a:t>
            </a:r>
            <a:endParaRPr lang="en-GB" altLang="en-US" sz="800" dirty="0">
              <a:ea typeface="Times New Roman" panose="02020603050405020304" pitchFamily="18" charset="0"/>
            </a:endParaRPr>
          </a:p>
          <a:p>
            <a:pPr eaLnBrk="0" hangingPunct="0"/>
            <a:r>
              <a:rPr lang="en-GB" altLang="en-US" sz="900" dirty="0">
                <a:latin typeface="Calibri" panose="020F0502020204030204" pitchFamily="34" charset="0"/>
                <a:ea typeface="Times New Roman" panose="02020603050405020304" pitchFamily="18" charset="0"/>
                <a:cs typeface="Tahoma" panose="020B0604030504040204" pitchFamily="34" charset="0"/>
              </a:rPr>
              <a:t>	     </a:t>
            </a:r>
            <a:r>
              <a:rPr lang="en-GB" altLang="en-US" sz="2400" dirty="0">
                <a:latin typeface="Calibri" panose="020F0502020204030204" pitchFamily="34" charset="0"/>
                <a:ea typeface="Times New Roman" panose="02020603050405020304" pitchFamily="18" charset="0"/>
                <a:cs typeface="Tahoma" panose="020B0604030504040204" pitchFamily="34" charset="0"/>
              </a:rPr>
              <a:t>374               380	                           400	                                     543</a:t>
            </a:r>
            <a:endParaRPr lang="en-GB" altLang="en-US" sz="2000" dirty="0">
              <a:latin typeface="Calibri" panose="020F0502020204030204" pitchFamily="34" charset="0"/>
            </a:endParaRPr>
          </a:p>
        </p:txBody>
      </p:sp>
      <p:sp>
        <p:nvSpPr>
          <p:cNvPr id="16" name="Text Box 20">
            <a:extLst>
              <a:ext uri="{FF2B5EF4-FFF2-40B4-BE49-F238E27FC236}">
                <a16:creationId xmlns:a16="http://schemas.microsoft.com/office/drawing/2014/main" id="{24208A47-6223-4D4D-A682-E199D9FE6E09}"/>
              </a:ext>
            </a:extLst>
          </p:cNvPr>
          <p:cNvSpPr txBox="1">
            <a:spLocks noChangeArrowheads="1"/>
          </p:cNvSpPr>
          <p:nvPr/>
        </p:nvSpPr>
        <p:spPr bwMode="auto">
          <a:xfrm>
            <a:off x="2922969" y="5177407"/>
            <a:ext cx="647700"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500" b="1" dirty="0"/>
              <a:t> + 6</a:t>
            </a:r>
          </a:p>
        </p:txBody>
      </p:sp>
      <p:sp>
        <p:nvSpPr>
          <p:cNvPr id="17" name="Text Box 21">
            <a:extLst>
              <a:ext uri="{FF2B5EF4-FFF2-40B4-BE49-F238E27FC236}">
                <a16:creationId xmlns:a16="http://schemas.microsoft.com/office/drawing/2014/main" id="{EDCD4842-92AC-455B-896F-BB48F67E8647}"/>
              </a:ext>
            </a:extLst>
          </p:cNvPr>
          <p:cNvSpPr txBox="1">
            <a:spLocks noChangeArrowheads="1"/>
          </p:cNvSpPr>
          <p:nvPr/>
        </p:nvSpPr>
        <p:spPr bwMode="auto">
          <a:xfrm>
            <a:off x="4716003" y="5177407"/>
            <a:ext cx="863600"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500" b="1"/>
              <a:t> + 20</a:t>
            </a:r>
          </a:p>
        </p:txBody>
      </p:sp>
      <p:sp>
        <p:nvSpPr>
          <p:cNvPr id="18" name="Text Box 22">
            <a:extLst>
              <a:ext uri="{FF2B5EF4-FFF2-40B4-BE49-F238E27FC236}">
                <a16:creationId xmlns:a16="http://schemas.microsoft.com/office/drawing/2014/main" id="{9F2132D1-5ECE-4941-BF08-6F994DC35051}"/>
              </a:ext>
            </a:extLst>
          </p:cNvPr>
          <p:cNvSpPr txBox="1">
            <a:spLocks noChangeArrowheads="1"/>
          </p:cNvSpPr>
          <p:nvPr/>
        </p:nvSpPr>
        <p:spPr bwMode="auto">
          <a:xfrm>
            <a:off x="7315581" y="5176870"/>
            <a:ext cx="1439863"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500" b="1" dirty="0"/>
              <a:t> + 143</a:t>
            </a:r>
          </a:p>
        </p:txBody>
      </p:sp>
      <p:sp>
        <p:nvSpPr>
          <p:cNvPr id="20" name="Freeform 10">
            <a:extLst>
              <a:ext uri="{FF2B5EF4-FFF2-40B4-BE49-F238E27FC236}">
                <a16:creationId xmlns:a16="http://schemas.microsoft.com/office/drawing/2014/main" id="{D6C747EE-8186-4B64-AA62-ADF98319A6AB}"/>
              </a:ext>
            </a:extLst>
          </p:cNvPr>
          <p:cNvSpPr>
            <a:spLocks/>
          </p:cNvSpPr>
          <p:nvPr/>
        </p:nvSpPr>
        <p:spPr bwMode="auto">
          <a:xfrm>
            <a:off x="2634044" y="5589905"/>
            <a:ext cx="6985000" cy="469900"/>
          </a:xfrm>
          <a:custGeom>
            <a:avLst/>
            <a:gdLst>
              <a:gd name="T0" fmla="*/ 4495800 w 4110"/>
              <a:gd name="T1" fmla="*/ 210820 h 399"/>
              <a:gd name="T2" fmla="*/ 3248790 w 4110"/>
              <a:gd name="T3" fmla="*/ 5080 h 399"/>
              <a:gd name="T4" fmla="*/ 2329940 w 4110"/>
              <a:gd name="T5" fmla="*/ 239395 h 399"/>
              <a:gd name="T6" fmla="*/ 1624395 w 4110"/>
              <a:gd name="T7" fmla="*/ 90805 h 399"/>
              <a:gd name="T8" fmla="*/ 869626 w 4110"/>
              <a:gd name="T9" fmla="*/ 239395 h 399"/>
              <a:gd name="T10" fmla="*/ 410201 w 4110"/>
              <a:gd name="T11" fmla="*/ 81280 h 399"/>
              <a:gd name="T12" fmla="*/ 0 w 4110"/>
              <a:gd name="T13" fmla="*/ 239395 h 39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110" h="399">
                <a:moveTo>
                  <a:pt x="4110" y="332"/>
                </a:moveTo>
                <a:cubicBezTo>
                  <a:pt x="3705" y="166"/>
                  <a:pt x="3300" y="0"/>
                  <a:pt x="2970" y="8"/>
                </a:cubicBezTo>
                <a:cubicBezTo>
                  <a:pt x="2640" y="16"/>
                  <a:pt x="2377" y="355"/>
                  <a:pt x="2130" y="377"/>
                </a:cubicBezTo>
                <a:cubicBezTo>
                  <a:pt x="1883" y="399"/>
                  <a:pt x="1707" y="143"/>
                  <a:pt x="1485" y="143"/>
                </a:cubicBezTo>
                <a:cubicBezTo>
                  <a:pt x="1263" y="143"/>
                  <a:pt x="980" y="380"/>
                  <a:pt x="795" y="377"/>
                </a:cubicBezTo>
                <a:cubicBezTo>
                  <a:pt x="610" y="374"/>
                  <a:pt x="507" y="128"/>
                  <a:pt x="375" y="128"/>
                </a:cubicBezTo>
                <a:cubicBezTo>
                  <a:pt x="243" y="128"/>
                  <a:pt x="121" y="252"/>
                  <a:pt x="0" y="377"/>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pic>
        <p:nvPicPr>
          <p:cNvPr id="19" name="Picture 18">
            <a:extLst>
              <a:ext uri="{FF2B5EF4-FFF2-40B4-BE49-F238E27FC236}">
                <a16:creationId xmlns:a16="http://schemas.microsoft.com/office/drawing/2014/main" id="{3683F71F-92B5-C846-9A4A-6C21202D395A}"/>
              </a:ext>
            </a:extLst>
          </p:cNvPr>
          <p:cNvPicPr>
            <a:picLocks noChangeAspect="1"/>
          </p:cNvPicPr>
          <p:nvPr/>
        </p:nvPicPr>
        <p:blipFill>
          <a:blip r:embed="rId5"/>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2965311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linds(horizontal)">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5" grpId="0"/>
      <p:bldP spid="16" grpId="0"/>
      <p:bldP spid="17" grpId="0"/>
      <p:bldP spid="18" grpId="0"/>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
            <a:extLst>
              <a:ext uri="{FF2B5EF4-FFF2-40B4-BE49-F238E27FC236}">
                <a16:creationId xmlns:a16="http://schemas.microsoft.com/office/drawing/2014/main" id="{226C4DFF-05C1-4DBC-AF80-F601949173C7}"/>
              </a:ext>
            </a:extLst>
          </p:cNvPr>
          <p:cNvSpPr txBox="1">
            <a:spLocks noChangeArrowheads="1"/>
          </p:cNvSpPr>
          <p:nvPr/>
        </p:nvSpPr>
        <p:spPr bwMode="auto">
          <a:xfrm>
            <a:off x="3649066" y="2266002"/>
            <a:ext cx="6006998" cy="4370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altLang="en-US" sz="3200" dirty="0"/>
              <a:t>   543</a:t>
            </a:r>
          </a:p>
          <a:p>
            <a:pPr>
              <a:spcBef>
                <a:spcPct val="50000"/>
              </a:spcBef>
            </a:pPr>
            <a:r>
              <a:rPr lang="en-GB" altLang="en-US" sz="3200" u="sng" dirty="0"/>
              <a:t>-  374</a:t>
            </a:r>
          </a:p>
          <a:p>
            <a:pPr>
              <a:spcBef>
                <a:spcPct val="50000"/>
              </a:spcBef>
            </a:pPr>
            <a:r>
              <a:rPr lang="en-GB" altLang="en-US" sz="3200" dirty="0"/>
              <a:t>+     6   </a:t>
            </a:r>
            <a:r>
              <a:rPr lang="en-GB" altLang="en-US" sz="3200" dirty="0">
                <a:solidFill>
                  <a:srgbClr val="FF0000"/>
                </a:solidFill>
              </a:rPr>
              <a:t>(380)</a:t>
            </a:r>
          </a:p>
          <a:p>
            <a:pPr>
              <a:spcBef>
                <a:spcPct val="50000"/>
              </a:spcBef>
            </a:pPr>
            <a:r>
              <a:rPr lang="en-GB" altLang="en-US" sz="3200" dirty="0"/>
              <a:t>+   20   </a:t>
            </a:r>
            <a:r>
              <a:rPr lang="en-GB" altLang="en-US" sz="3200" dirty="0">
                <a:solidFill>
                  <a:srgbClr val="FF0000"/>
                </a:solidFill>
              </a:rPr>
              <a:t>(400)</a:t>
            </a:r>
          </a:p>
          <a:p>
            <a:pPr>
              <a:spcBef>
                <a:spcPct val="50000"/>
              </a:spcBef>
            </a:pPr>
            <a:r>
              <a:rPr lang="en-GB" altLang="en-US" sz="3200" u="sng" dirty="0"/>
              <a:t>+ 143</a:t>
            </a:r>
            <a:r>
              <a:rPr lang="en-GB" altLang="en-US" sz="3200" dirty="0"/>
              <a:t>   </a:t>
            </a:r>
            <a:r>
              <a:rPr lang="en-GB" altLang="en-US" sz="3200" dirty="0">
                <a:solidFill>
                  <a:srgbClr val="FF0000"/>
                </a:solidFill>
              </a:rPr>
              <a:t>(543)</a:t>
            </a:r>
          </a:p>
          <a:p>
            <a:pPr>
              <a:spcBef>
                <a:spcPct val="50000"/>
              </a:spcBef>
            </a:pPr>
            <a:r>
              <a:rPr lang="en-GB" altLang="en-US" sz="3200" b="1" u="sng" dirty="0"/>
              <a:t>   169</a:t>
            </a:r>
            <a:r>
              <a:rPr lang="en-GB" altLang="en-US" sz="3200" dirty="0"/>
              <a:t>          </a:t>
            </a:r>
            <a:r>
              <a:rPr lang="en-GB" altLang="en-US" sz="3600" b="1" dirty="0">
                <a:solidFill>
                  <a:srgbClr val="0000FF"/>
                </a:solidFill>
              </a:rPr>
              <a:t>so 543 – 374 = 169</a:t>
            </a:r>
          </a:p>
        </p:txBody>
      </p:sp>
      <p:sp>
        <p:nvSpPr>
          <p:cNvPr id="5" name="Title 1">
            <a:extLst>
              <a:ext uri="{FF2B5EF4-FFF2-40B4-BE49-F238E27FC236}">
                <a16:creationId xmlns:a16="http://schemas.microsoft.com/office/drawing/2014/main" id="{CDD0F336-DDF8-41E7-9CBB-668DB266E232}"/>
              </a:ext>
            </a:extLst>
          </p:cNvPr>
          <p:cNvSpPr txBox="1">
            <a:spLocks/>
          </p:cNvSpPr>
          <p:nvPr/>
        </p:nvSpPr>
        <p:spPr>
          <a:xfrm>
            <a:off x="1671145" y="120935"/>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pic>
        <p:nvPicPr>
          <p:cNvPr id="6" name="Picture 1">
            <a:extLst>
              <a:ext uri="{FF2B5EF4-FFF2-40B4-BE49-F238E27FC236}">
                <a16:creationId xmlns:a16="http://schemas.microsoft.com/office/drawing/2014/main" id="{1A7EBAAD-DA7F-40F7-99CC-231CDEE985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110" y="165325"/>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5">
            <a:extLst>
              <a:ext uri="{FF2B5EF4-FFF2-40B4-BE49-F238E27FC236}">
                <a16:creationId xmlns:a16="http://schemas.microsoft.com/office/drawing/2014/main" id="{01F7BDBC-7F52-4821-8F11-BB3EC3F47874}"/>
              </a:ext>
            </a:extLst>
          </p:cNvPr>
          <p:cNvSpPr>
            <a:spLocks noChangeArrowheads="1"/>
          </p:cNvSpPr>
          <p:nvPr/>
        </p:nvSpPr>
        <p:spPr bwMode="auto">
          <a:xfrm>
            <a:off x="1239864" y="1498958"/>
            <a:ext cx="9577951"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p>
            <a:pPr algn="ctr">
              <a:spcBef>
                <a:spcPct val="20000"/>
              </a:spcBef>
            </a:pPr>
            <a:r>
              <a:rPr lang="en-GB" altLang="en-US" sz="3200" dirty="0"/>
              <a:t>Let’s do the same calculation as before more </a:t>
            </a:r>
            <a:r>
              <a:rPr lang="en-GB" altLang="en-US" sz="3200" b="1" dirty="0"/>
              <a:t>efficiently</a:t>
            </a:r>
            <a:r>
              <a:rPr lang="en-GB" altLang="en-US" sz="3200" dirty="0"/>
              <a:t>:</a:t>
            </a:r>
            <a:endParaRPr lang="en-GB" altLang="en-US" sz="3200" dirty="0">
              <a:solidFill>
                <a:srgbClr val="FF0000"/>
              </a:solidFill>
            </a:endParaRPr>
          </a:p>
        </p:txBody>
      </p:sp>
      <p:sp>
        <p:nvSpPr>
          <p:cNvPr id="9" name="AutoShape 16">
            <a:extLst>
              <a:ext uri="{FF2B5EF4-FFF2-40B4-BE49-F238E27FC236}">
                <a16:creationId xmlns:a16="http://schemas.microsoft.com/office/drawing/2014/main" id="{36A2C259-898F-47CE-9D60-AAA992E7F805}"/>
              </a:ext>
            </a:extLst>
          </p:cNvPr>
          <p:cNvSpPr>
            <a:spLocks noChangeArrowheads="1"/>
          </p:cNvSpPr>
          <p:nvPr/>
        </p:nvSpPr>
        <p:spPr bwMode="auto">
          <a:xfrm>
            <a:off x="507295" y="3746417"/>
            <a:ext cx="2946926" cy="646986"/>
          </a:xfrm>
          <a:prstGeom prst="rightArrow">
            <a:avLst>
              <a:gd name="adj1" fmla="val 50000"/>
              <a:gd name="adj2" fmla="val 124843"/>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sz="2800"/>
              <a:t>374 </a:t>
            </a:r>
            <a:r>
              <a:rPr lang="en-GB" altLang="en-US" sz="2800" b="1">
                <a:solidFill>
                  <a:srgbClr val="0000FF"/>
                </a:solidFill>
              </a:rPr>
              <a:t>+ 6</a:t>
            </a:r>
            <a:r>
              <a:rPr lang="en-GB" altLang="en-US" sz="2800"/>
              <a:t> = 380</a:t>
            </a:r>
          </a:p>
        </p:txBody>
      </p:sp>
      <p:sp>
        <p:nvSpPr>
          <p:cNvPr id="10" name="AutoShape 17">
            <a:extLst>
              <a:ext uri="{FF2B5EF4-FFF2-40B4-BE49-F238E27FC236}">
                <a16:creationId xmlns:a16="http://schemas.microsoft.com/office/drawing/2014/main" id="{5143EC7D-36EA-4315-9DDE-AC190BBF40BC}"/>
              </a:ext>
            </a:extLst>
          </p:cNvPr>
          <p:cNvSpPr>
            <a:spLocks noChangeArrowheads="1"/>
          </p:cNvSpPr>
          <p:nvPr/>
        </p:nvSpPr>
        <p:spPr bwMode="auto">
          <a:xfrm>
            <a:off x="507295" y="4573066"/>
            <a:ext cx="2879982" cy="580733"/>
          </a:xfrm>
          <a:prstGeom prst="rightArrow">
            <a:avLst>
              <a:gd name="adj1" fmla="val 50000"/>
              <a:gd name="adj2" fmla="val 12523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sz="2800"/>
              <a:t>380 </a:t>
            </a:r>
            <a:r>
              <a:rPr lang="en-GB" altLang="en-US" sz="2800" b="1">
                <a:solidFill>
                  <a:srgbClr val="0000FF"/>
                </a:solidFill>
              </a:rPr>
              <a:t>+ 20</a:t>
            </a:r>
            <a:r>
              <a:rPr lang="en-GB" altLang="en-US" sz="2800"/>
              <a:t> = 400</a:t>
            </a:r>
          </a:p>
        </p:txBody>
      </p:sp>
      <p:sp>
        <p:nvSpPr>
          <p:cNvPr id="11" name="AutoShape 18">
            <a:extLst>
              <a:ext uri="{FF2B5EF4-FFF2-40B4-BE49-F238E27FC236}">
                <a16:creationId xmlns:a16="http://schemas.microsoft.com/office/drawing/2014/main" id="{FFD00631-A032-489F-9D47-AAAA8D51B0CD}"/>
              </a:ext>
            </a:extLst>
          </p:cNvPr>
          <p:cNvSpPr>
            <a:spLocks noChangeArrowheads="1"/>
          </p:cNvSpPr>
          <p:nvPr/>
        </p:nvSpPr>
        <p:spPr bwMode="auto">
          <a:xfrm>
            <a:off x="507295" y="5289968"/>
            <a:ext cx="2879982" cy="580733"/>
          </a:xfrm>
          <a:prstGeom prst="rightArrow">
            <a:avLst>
              <a:gd name="adj1" fmla="val 50000"/>
              <a:gd name="adj2" fmla="val 125158"/>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sz="2800" dirty="0"/>
              <a:t>400 </a:t>
            </a:r>
            <a:r>
              <a:rPr lang="en-GB" altLang="en-US" sz="2800" b="1" dirty="0">
                <a:solidFill>
                  <a:srgbClr val="0000FF"/>
                </a:solidFill>
              </a:rPr>
              <a:t>+ 143</a:t>
            </a:r>
            <a:r>
              <a:rPr lang="en-GB" altLang="en-US" sz="2800" dirty="0"/>
              <a:t> = 543</a:t>
            </a:r>
          </a:p>
        </p:txBody>
      </p:sp>
      <p:sp>
        <p:nvSpPr>
          <p:cNvPr id="12" name="Rounded Rectangular Callout 11">
            <a:extLst>
              <a:ext uri="{FF2B5EF4-FFF2-40B4-BE49-F238E27FC236}">
                <a16:creationId xmlns:a16="http://schemas.microsoft.com/office/drawing/2014/main" id="{D7249E81-99BA-41A3-8C54-F30F2FE8EBC9}"/>
              </a:ext>
            </a:extLst>
          </p:cNvPr>
          <p:cNvSpPr>
            <a:spLocks noChangeArrowheads="1"/>
          </p:cNvSpPr>
          <p:nvPr/>
        </p:nvSpPr>
        <p:spPr bwMode="auto">
          <a:xfrm>
            <a:off x="7498080" y="2586788"/>
            <a:ext cx="4109588" cy="2879725"/>
          </a:xfrm>
          <a:prstGeom prst="wedgeRoundRectCallout">
            <a:avLst>
              <a:gd name="adj1" fmla="val -79134"/>
              <a:gd name="adj2" fmla="val 35282"/>
              <a:gd name="adj3" fmla="val 16667"/>
            </a:avLst>
          </a:prstGeom>
          <a:solidFill>
            <a:srgbClr val="FDFEDA"/>
          </a:solidFill>
          <a:ln w="12700">
            <a:solidFill>
              <a:srgbClr val="1F4D78"/>
            </a:solidFill>
            <a:miter lim="800000"/>
            <a:headEnd/>
            <a:tailEnd/>
          </a:ln>
        </p:spPr>
        <p:txBody>
          <a:bodyPr anchor="ctr"/>
          <a:lstStyle/>
          <a:p>
            <a:pPr algn="ctr"/>
            <a:r>
              <a:rPr lang="en-GB" altLang="en-US" sz="2800" dirty="0"/>
              <a:t>A number line will help us understand this method better. When we are confident, we no longer need to use the number line.</a:t>
            </a:r>
          </a:p>
        </p:txBody>
      </p:sp>
      <p:pic>
        <p:nvPicPr>
          <p:cNvPr id="13" name="Picture 6" descr="Image result for eyes cartoon">
            <a:extLst>
              <a:ext uri="{FF2B5EF4-FFF2-40B4-BE49-F238E27FC236}">
                <a16:creationId xmlns:a16="http://schemas.microsoft.com/office/drawing/2014/main" id="{D300DFCF-1F69-4504-AD61-99C24AC07BC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7420" y="2677023"/>
            <a:ext cx="118745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a:extLst>
              <a:ext uri="{FF2B5EF4-FFF2-40B4-BE49-F238E27FC236}">
                <a16:creationId xmlns:a16="http://schemas.microsoft.com/office/drawing/2014/main" id="{43E460C6-5230-844F-A118-8B289D02B3C5}"/>
              </a:ext>
            </a:extLst>
          </p:cNvPr>
          <p:cNvPicPr>
            <a:picLocks noChangeAspect="1"/>
          </p:cNvPicPr>
          <p:nvPr/>
        </p:nvPicPr>
        <p:blipFill>
          <a:blip r:embed="rId5"/>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3679454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a:extLst>
              <a:ext uri="{FF2B5EF4-FFF2-40B4-BE49-F238E27FC236}">
                <a16:creationId xmlns:a16="http://schemas.microsoft.com/office/drawing/2014/main" id="{3FCD5893-BEB4-47AE-9669-0361F09676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632" y="110588"/>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5">
            <a:extLst>
              <a:ext uri="{FF2B5EF4-FFF2-40B4-BE49-F238E27FC236}">
                <a16:creationId xmlns:a16="http://schemas.microsoft.com/office/drawing/2014/main" id="{0C4526AC-AC28-47EC-A1D9-7E545E89AB8D}"/>
              </a:ext>
            </a:extLst>
          </p:cNvPr>
          <p:cNvSpPr>
            <a:spLocks noGrp="1" noChangeArrowheads="1"/>
          </p:cNvSpPr>
          <p:nvPr>
            <p:ph type="title"/>
          </p:nvPr>
        </p:nvSpPr>
        <p:spPr>
          <a:xfrm>
            <a:off x="1648123" y="1297071"/>
            <a:ext cx="8229600" cy="1143000"/>
          </a:xfrm>
        </p:spPr>
        <p:txBody>
          <a:bodyPr>
            <a:normAutofit/>
          </a:bodyPr>
          <a:lstStyle/>
          <a:p>
            <a:pPr algn="ctr" eaLnBrk="1" hangingPunct="1"/>
            <a:r>
              <a:rPr lang="en-GB" altLang="en-US" dirty="0">
                <a:solidFill>
                  <a:srgbClr val="002060"/>
                </a:solidFill>
                <a:latin typeface="Calibri" panose="020F0502020204030204" pitchFamily="34" charset="0"/>
              </a:rPr>
              <a:t>Your turn</a:t>
            </a:r>
          </a:p>
        </p:txBody>
      </p:sp>
      <p:pic>
        <p:nvPicPr>
          <p:cNvPr id="18" name="Picture 50" descr="Image result for pencil clipart7">
            <a:extLst>
              <a:ext uri="{FF2B5EF4-FFF2-40B4-BE49-F238E27FC236}">
                <a16:creationId xmlns:a16="http://schemas.microsoft.com/office/drawing/2014/main" id="{310C89B2-C862-4A05-9EC2-EA3CC19BB3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38550" y="4237338"/>
            <a:ext cx="2214844" cy="215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AutoShape 67">
            <a:extLst>
              <a:ext uri="{FF2B5EF4-FFF2-40B4-BE49-F238E27FC236}">
                <a16:creationId xmlns:a16="http://schemas.microsoft.com/office/drawing/2014/main" id="{D0ED2989-FA60-4454-9F6E-440DBC7FF136}"/>
              </a:ext>
            </a:extLst>
          </p:cNvPr>
          <p:cNvSpPr>
            <a:spLocks noChangeArrowheads="1"/>
          </p:cNvSpPr>
          <p:nvPr/>
        </p:nvSpPr>
        <p:spPr bwMode="auto">
          <a:xfrm>
            <a:off x="3169757" y="3618945"/>
            <a:ext cx="3079596"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386 – 155 =</a:t>
            </a:r>
          </a:p>
        </p:txBody>
      </p:sp>
      <p:sp>
        <p:nvSpPr>
          <p:cNvPr id="22" name="AutoShape 67">
            <a:extLst>
              <a:ext uri="{FF2B5EF4-FFF2-40B4-BE49-F238E27FC236}">
                <a16:creationId xmlns:a16="http://schemas.microsoft.com/office/drawing/2014/main" id="{3AB36EB7-2A3C-4891-BDDD-7AF05138F8F7}"/>
              </a:ext>
            </a:extLst>
          </p:cNvPr>
          <p:cNvSpPr>
            <a:spLocks noChangeArrowheads="1"/>
          </p:cNvSpPr>
          <p:nvPr/>
        </p:nvSpPr>
        <p:spPr bwMode="auto">
          <a:xfrm>
            <a:off x="675312" y="2239795"/>
            <a:ext cx="10641224" cy="119181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Complete this calculation by ‘</a:t>
            </a:r>
            <a:r>
              <a:rPr lang="en-GB" b="1" dirty="0">
                <a:solidFill>
                  <a:srgbClr val="FF0000"/>
                </a:solidFill>
                <a:latin typeface="+mn-lt"/>
              </a:rPr>
              <a:t>counting on</a:t>
            </a:r>
            <a:r>
              <a:rPr lang="en-GB" dirty="0">
                <a:latin typeface="+mn-lt"/>
              </a:rPr>
              <a:t>’</a:t>
            </a:r>
            <a:r>
              <a:rPr lang="en-GB" b="1" dirty="0">
                <a:solidFill>
                  <a:srgbClr val="FF0000"/>
                </a:solidFill>
                <a:latin typeface="+mn-lt"/>
              </a:rPr>
              <a:t> </a:t>
            </a:r>
            <a:r>
              <a:rPr lang="en-GB" dirty="0">
                <a:latin typeface="+mn-lt"/>
              </a:rPr>
              <a:t>using a</a:t>
            </a:r>
            <a:r>
              <a:rPr lang="en-GB" b="1" dirty="0">
                <a:solidFill>
                  <a:srgbClr val="FF0000"/>
                </a:solidFill>
                <a:latin typeface="+mn-lt"/>
              </a:rPr>
              <a:t> number line</a:t>
            </a:r>
            <a:r>
              <a:rPr lang="en-GB" dirty="0">
                <a:latin typeface="+mn-lt"/>
              </a:rPr>
              <a:t>:</a:t>
            </a:r>
          </a:p>
        </p:txBody>
      </p:sp>
      <p:sp>
        <p:nvSpPr>
          <p:cNvPr id="11" name="Title 1">
            <a:extLst>
              <a:ext uri="{FF2B5EF4-FFF2-40B4-BE49-F238E27FC236}">
                <a16:creationId xmlns:a16="http://schemas.microsoft.com/office/drawing/2014/main" id="{58EFAA45-FCC4-4708-AF25-A22CF7AECE52}"/>
              </a:ext>
            </a:extLst>
          </p:cNvPr>
          <p:cNvSpPr txBox="1">
            <a:spLocks/>
          </p:cNvSpPr>
          <p:nvPr/>
        </p:nvSpPr>
        <p:spPr>
          <a:xfrm>
            <a:off x="1671145" y="120935"/>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sp>
        <p:nvSpPr>
          <p:cNvPr id="13" name="Rectangle 15">
            <a:extLst>
              <a:ext uri="{FF2B5EF4-FFF2-40B4-BE49-F238E27FC236}">
                <a16:creationId xmlns:a16="http://schemas.microsoft.com/office/drawing/2014/main" id="{C2F37E5B-D758-471D-907C-ABB2FD7267AE}"/>
              </a:ext>
            </a:extLst>
          </p:cNvPr>
          <p:cNvSpPr>
            <a:spLocks noChangeArrowheads="1"/>
          </p:cNvSpPr>
          <p:nvPr/>
        </p:nvSpPr>
        <p:spPr bwMode="auto">
          <a:xfrm>
            <a:off x="728707" y="4365385"/>
            <a:ext cx="8426902"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1pPr>
            <a:lvl2pPr>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2pPr>
            <a:lvl3pPr>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3pPr>
            <a:lvl4pPr>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4pPr>
            <a:lvl5pPr>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tabLst>
                <a:tab pos="630238" algn="r"/>
                <a:tab pos="2790825" algn="ctr"/>
                <a:tab pos="4951413" algn="l"/>
              </a:tabLst>
              <a:defRPr>
                <a:solidFill>
                  <a:schemeClr val="tx1"/>
                </a:solidFill>
                <a:latin typeface="Arial" panose="020B0604020202020204" pitchFamily="34" charset="0"/>
                <a:cs typeface="Arial" panose="020B0604020202020204" pitchFamily="34" charset="0"/>
              </a:defRPr>
            </a:lvl9pPr>
          </a:lstStyle>
          <a:p>
            <a:r>
              <a:rPr lang="en-GB" altLang="en-US" sz="1100" dirty="0">
                <a:latin typeface="Calibri" panose="020F0502020204030204" pitchFamily="34" charset="0"/>
                <a:ea typeface="Times New Roman" panose="02020603050405020304" pitchFamily="18" charset="0"/>
                <a:cs typeface="Tahoma" panose="020B0604030504040204" pitchFamily="34" charset="0"/>
              </a:rPr>
              <a:t>	</a:t>
            </a:r>
            <a:r>
              <a:rPr lang="en-GB" altLang="en-US" sz="1100" u="sng" dirty="0">
                <a:latin typeface="Calibri" panose="020F0502020204030204" pitchFamily="34" charset="0"/>
                <a:ea typeface="Times New Roman" panose="02020603050405020304" pitchFamily="18" charset="0"/>
                <a:cs typeface="Tahoma" panose="020B0604030504040204" pitchFamily="34" charset="0"/>
              </a:rPr>
              <a:t>					</a:t>
            </a:r>
            <a:endParaRPr lang="en-GB" altLang="en-US" sz="800" dirty="0">
              <a:ea typeface="Times New Roman" panose="02020603050405020304" pitchFamily="18" charset="0"/>
            </a:endParaRPr>
          </a:p>
          <a:p>
            <a:pPr eaLnBrk="0" hangingPunct="0"/>
            <a:r>
              <a:rPr lang="en-GB" altLang="en-US" sz="900" dirty="0">
                <a:latin typeface="Calibri" panose="020F0502020204030204" pitchFamily="34" charset="0"/>
                <a:ea typeface="Times New Roman" panose="02020603050405020304" pitchFamily="18" charset="0"/>
                <a:cs typeface="Tahoma" panose="020B0604030504040204" pitchFamily="34" charset="0"/>
              </a:rPr>
              <a:t>                  </a:t>
            </a:r>
            <a:r>
              <a:rPr lang="en-GB" altLang="en-US" sz="2400" dirty="0">
                <a:latin typeface="Calibri" panose="020F0502020204030204" pitchFamily="34" charset="0"/>
                <a:ea typeface="Times New Roman" panose="02020603050405020304" pitchFamily="18" charset="0"/>
                <a:cs typeface="Tahoma" panose="020B0604030504040204" pitchFamily="34" charset="0"/>
              </a:rPr>
              <a:t>155                                         	                                386</a:t>
            </a:r>
            <a:endParaRPr lang="en-GB" altLang="en-US" sz="2000" dirty="0">
              <a:latin typeface="Calibri" panose="020F0502020204030204" pitchFamily="34" charset="0"/>
            </a:endParaRPr>
          </a:p>
        </p:txBody>
      </p:sp>
      <p:sp>
        <p:nvSpPr>
          <p:cNvPr id="14" name="AutoShape 67">
            <a:extLst>
              <a:ext uri="{FF2B5EF4-FFF2-40B4-BE49-F238E27FC236}">
                <a16:creationId xmlns:a16="http://schemas.microsoft.com/office/drawing/2014/main" id="{65655483-AAED-42C4-88D3-9F1D9DEE03DB}"/>
              </a:ext>
            </a:extLst>
          </p:cNvPr>
          <p:cNvSpPr>
            <a:spLocks noChangeArrowheads="1"/>
          </p:cNvSpPr>
          <p:nvPr/>
        </p:nvSpPr>
        <p:spPr bwMode="auto">
          <a:xfrm>
            <a:off x="638606" y="5560929"/>
            <a:ext cx="3383796"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Now try these:</a:t>
            </a:r>
          </a:p>
        </p:txBody>
      </p:sp>
      <p:sp>
        <p:nvSpPr>
          <p:cNvPr id="15" name="AutoShape 67">
            <a:extLst>
              <a:ext uri="{FF2B5EF4-FFF2-40B4-BE49-F238E27FC236}">
                <a16:creationId xmlns:a16="http://schemas.microsoft.com/office/drawing/2014/main" id="{8A0B8603-40D8-4F52-9A68-95F22C98FD1D}"/>
              </a:ext>
            </a:extLst>
          </p:cNvPr>
          <p:cNvSpPr>
            <a:spLocks noChangeArrowheads="1"/>
          </p:cNvSpPr>
          <p:nvPr/>
        </p:nvSpPr>
        <p:spPr bwMode="auto">
          <a:xfrm>
            <a:off x="4145635" y="5095781"/>
            <a:ext cx="3079596"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200 – 87 =</a:t>
            </a:r>
          </a:p>
        </p:txBody>
      </p:sp>
      <p:sp>
        <p:nvSpPr>
          <p:cNvPr id="19" name="AutoShape 67">
            <a:extLst>
              <a:ext uri="{FF2B5EF4-FFF2-40B4-BE49-F238E27FC236}">
                <a16:creationId xmlns:a16="http://schemas.microsoft.com/office/drawing/2014/main" id="{C716430F-2934-48DA-A4ED-2577444825E5}"/>
              </a:ext>
            </a:extLst>
          </p:cNvPr>
          <p:cNvSpPr>
            <a:spLocks noChangeArrowheads="1"/>
          </p:cNvSpPr>
          <p:nvPr/>
        </p:nvSpPr>
        <p:spPr bwMode="auto">
          <a:xfrm>
            <a:off x="4145635" y="5931581"/>
            <a:ext cx="3079596" cy="646986"/>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dirty="0">
                <a:latin typeface="+mn-lt"/>
              </a:rPr>
              <a:t>452 – 176=</a:t>
            </a:r>
          </a:p>
        </p:txBody>
      </p:sp>
      <p:pic>
        <p:nvPicPr>
          <p:cNvPr id="16" name="Picture 15">
            <a:extLst>
              <a:ext uri="{FF2B5EF4-FFF2-40B4-BE49-F238E27FC236}">
                <a16:creationId xmlns:a16="http://schemas.microsoft.com/office/drawing/2014/main" id="{9AFF13F7-2DD1-4A4F-8E57-D75F365B4F46}"/>
              </a:ext>
            </a:extLst>
          </p:cNvPr>
          <p:cNvPicPr>
            <a:picLocks noChangeAspect="1"/>
          </p:cNvPicPr>
          <p:nvPr/>
        </p:nvPicPr>
        <p:blipFill>
          <a:blip r:embed="rId5"/>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1042803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F7F29B5-96AC-42DC-AE55-36C613EA4C1F}"/>
              </a:ext>
            </a:extLst>
          </p:cNvPr>
          <p:cNvSpPr txBox="1">
            <a:spLocks/>
          </p:cNvSpPr>
          <p:nvPr/>
        </p:nvSpPr>
        <p:spPr>
          <a:xfrm>
            <a:off x="1671145" y="120935"/>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pic>
        <p:nvPicPr>
          <p:cNvPr id="5" name="Picture 1">
            <a:extLst>
              <a:ext uri="{FF2B5EF4-FFF2-40B4-BE49-F238E27FC236}">
                <a16:creationId xmlns:a16="http://schemas.microsoft.com/office/drawing/2014/main" id="{4528E47C-8524-493C-B11A-369F601A31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10" y="120935"/>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a:extLst>
              <a:ext uri="{FF2B5EF4-FFF2-40B4-BE49-F238E27FC236}">
                <a16:creationId xmlns:a16="http://schemas.microsoft.com/office/drawing/2014/main" id="{3EE09709-690D-437A-ABB3-B0CD1E57E5BC}"/>
              </a:ext>
            </a:extLst>
          </p:cNvPr>
          <p:cNvSpPr>
            <a:spLocks noChangeArrowheads="1"/>
          </p:cNvSpPr>
          <p:nvPr/>
        </p:nvSpPr>
        <p:spPr bwMode="auto">
          <a:xfrm>
            <a:off x="157110" y="1906609"/>
            <a:ext cx="11619434" cy="1491472"/>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p>
            <a:pPr algn="ctr">
              <a:spcBef>
                <a:spcPct val="20000"/>
              </a:spcBef>
            </a:pPr>
            <a:r>
              <a:rPr lang="en-GB" altLang="en-US" sz="2400" dirty="0"/>
              <a:t>Another method we can use is the </a:t>
            </a:r>
            <a:r>
              <a:rPr lang="en-GB" altLang="en-US" sz="2400" b="1" dirty="0">
                <a:solidFill>
                  <a:srgbClr val="FF0000"/>
                </a:solidFill>
              </a:rPr>
              <a:t>expanded written method</a:t>
            </a:r>
            <a:r>
              <a:rPr lang="en-GB" altLang="en-US" sz="2400" dirty="0"/>
              <a:t>. Let’s look at a simple example to illustrate, using base 10 apparatus.</a:t>
            </a:r>
          </a:p>
          <a:p>
            <a:pPr algn="ctr">
              <a:spcBef>
                <a:spcPct val="20000"/>
              </a:spcBef>
            </a:pPr>
            <a:r>
              <a:rPr lang="en-GB" altLang="en-US" sz="2800" b="1" dirty="0">
                <a:solidFill>
                  <a:srgbClr val="FF0000"/>
                </a:solidFill>
              </a:rPr>
              <a:t>94 – 67 = ?</a:t>
            </a:r>
          </a:p>
        </p:txBody>
      </p:sp>
      <p:sp>
        <p:nvSpPr>
          <p:cNvPr id="8" name="Rectangle 5">
            <a:extLst>
              <a:ext uri="{FF2B5EF4-FFF2-40B4-BE49-F238E27FC236}">
                <a16:creationId xmlns:a16="http://schemas.microsoft.com/office/drawing/2014/main" id="{BB4A38AE-A604-40FA-8143-23952341690E}"/>
              </a:ext>
            </a:extLst>
          </p:cNvPr>
          <p:cNvSpPr>
            <a:spLocks noGrp="1" noChangeArrowheads="1"/>
          </p:cNvSpPr>
          <p:nvPr>
            <p:ph type="title"/>
          </p:nvPr>
        </p:nvSpPr>
        <p:spPr>
          <a:xfrm>
            <a:off x="1985031" y="1023993"/>
            <a:ext cx="8229600" cy="1143000"/>
          </a:xfrm>
        </p:spPr>
        <p:txBody>
          <a:bodyPr>
            <a:normAutofit/>
          </a:bodyPr>
          <a:lstStyle/>
          <a:p>
            <a:pPr algn="ctr" eaLnBrk="1" hangingPunct="1"/>
            <a:r>
              <a:rPr lang="en-GB" altLang="en-US" dirty="0">
                <a:solidFill>
                  <a:srgbClr val="002060"/>
                </a:solidFill>
                <a:latin typeface="Calibri" panose="020F0502020204030204" pitchFamily="34" charset="0"/>
              </a:rPr>
              <a:t>Expanded written method</a:t>
            </a:r>
          </a:p>
        </p:txBody>
      </p:sp>
      <p:sp>
        <p:nvSpPr>
          <p:cNvPr id="421" name="Text Box 1266">
            <a:extLst>
              <a:ext uri="{FF2B5EF4-FFF2-40B4-BE49-F238E27FC236}">
                <a16:creationId xmlns:a16="http://schemas.microsoft.com/office/drawing/2014/main" id="{F0924BE2-9CFD-40CD-A7D0-5508E9953E46}"/>
              </a:ext>
            </a:extLst>
          </p:cNvPr>
          <p:cNvSpPr txBox="1">
            <a:spLocks noChangeArrowheads="1"/>
          </p:cNvSpPr>
          <p:nvPr/>
        </p:nvSpPr>
        <p:spPr bwMode="auto">
          <a:xfrm>
            <a:off x="99674" y="3976756"/>
            <a:ext cx="1655762"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800" b="1" dirty="0"/>
              <a:t>  94</a:t>
            </a:r>
          </a:p>
          <a:p>
            <a:pPr>
              <a:spcBef>
                <a:spcPct val="50000"/>
              </a:spcBef>
            </a:pPr>
            <a:r>
              <a:rPr lang="en-GB" altLang="en-US" sz="2800" b="1" u="sng" dirty="0"/>
              <a:t>- 67</a:t>
            </a:r>
          </a:p>
        </p:txBody>
      </p:sp>
      <p:sp>
        <p:nvSpPr>
          <p:cNvPr id="422" name="Text Box 1267">
            <a:extLst>
              <a:ext uri="{FF2B5EF4-FFF2-40B4-BE49-F238E27FC236}">
                <a16:creationId xmlns:a16="http://schemas.microsoft.com/office/drawing/2014/main" id="{938F6996-8BF4-448F-A5BB-C9A04EFEBD01}"/>
              </a:ext>
            </a:extLst>
          </p:cNvPr>
          <p:cNvSpPr txBox="1">
            <a:spLocks noChangeArrowheads="1"/>
          </p:cNvSpPr>
          <p:nvPr/>
        </p:nvSpPr>
        <p:spPr bwMode="auto">
          <a:xfrm>
            <a:off x="2552284" y="3348228"/>
            <a:ext cx="1655763"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endParaRPr lang="en-GB" altLang="en-US" sz="2800" b="1" dirty="0">
              <a:latin typeface="Calibri" panose="020F0502020204030204" pitchFamily="34" charset="0"/>
            </a:endParaRPr>
          </a:p>
          <a:p>
            <a:pPr>
              <a:spcBef>
                <a:spcPct val="50000"/>
              </a:spcBef>
            </a:pPr>
            <a:r>
              <a:rPr lang="en-GB" altLang="en-US" sz="2800" b="1" dirty="0">
                <a:latin typeface="Calibri" panose="020F0502020204030204" pitchFamily="34" charset="0"/>
              </a:rPr>
              <a:t>  90       4</a:t>
            </a:r>
          </a:p>
          <a:p>
            <a:pPr>
              <a:spcBef>
                <a:spcPct val="50000"/>
              </a:spcBef>
            </a:pPr>
            <a:r>
              <a:rPr lang="en-GB" altLang="en-US" sz="2800" b="1" u="sng" dirty="0">
                <a:latin typeface="Calibri" panose="020F0502020204030204" pitchFamily="34" charset="0"/>
              </a:rPr>
              <a:t>- 60       7</a:t>
            </a:r>
          </a:p>
          <a:p>
            <a:pPr>
              <a:spcBef>
                <a:spcPct val="50000"/>
              </a:spcBef>
            </a:pPr>
            <a:r>
              <a:rPr lang="en-GB" altLang="en-US" sz="2800" b="1" u="sng" dirty="0">
                <a:latin typeface="Calibri" panose="020F0502020204030204" pitchFamily="34" charset="0"/>
              </a:rPr>
              <a:t>   20      7</a:t>
            </a:r>
          </a:p>
        </p:txBody>
      </p:sp>
      <p:sp>
        <p:nvSpPr>
          <p:cNvPr id="423" name="Text Box 1269">
            <a:extLst>
              <a:ext uri="{FF2B5EF4-FFF2-40B4-BE49-F238E27FC236}">
                <a16:creationId xmlns:a16="http://schemas.microsoft.com/office/drawing/2014/main" id="{431B9473-CB13-4330-AA55-D4E415F1E342}"/>
              </a:ext>
            </a:extLst>
          </p:cNvPr>
          <p:cNvSpPr txBox="1">
            <a:spLocks noChangeArrowheads="1"/>
          </p:cNvSpPr>
          <p:nvPr/>
        </p:nvSpPr>
        <p:spPr bwMode="auto">
          <a:xfrm>
            <a:off x="2755647" y="3774325"/>
            <a:ext cx="61356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altLang="en-US" sz="2000" dirty="0"/>
              <a:t>80</a:t>
            </a:r>
          </a:p>
        </p:txBody>
      </p:sp>
      <p:sp>
        <p:nvSpPr>
          <p:cNvPr id="424" name="Text Box 1270">
            <a:extLst>
              <a:ext uri="{FF2B5EF4-FFF2-40B4-BE49-F238E27FC236}">
                <a16:creationId xmlns:a16="http://schemas.microsoft.com/office/drawing/2014/main" id="{220C4587-BCC8-4891-B56C-462793F7FE70}"/>
              </a:ext>
            </a:extLst>
          </p:cNvPr>
          <p:cNvSpPr txBox="1">
            <a:spLocks noChangeArrowheads="1"/>
          </p:cNvSpPr>
          <p:nvPr/>
        </p:nvSpPr>
        <p:spPr bwMode="auto">
          <a:xfrm>
            <a:off x="3468704" y="3851466"/>
            <a:ext cx="43338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000"/>
              <a:t>1</a:t>
            </a:r>
          </a:p>
        </p:txBody>
      </p:sp>
      <p:sp>
        <p:nvSpPr>
          <p:cNvPr id="425" name="AutoShape 1273">
            <a:extLst>
              <a:ext uri="{FF2B5EF4-FFF2-40B4-BE49-F238E27FC236}">
                <a16:creationId xmlns:a16="http://schemas.microsoft.com/office/drawing/2014/main" id="{478640FF-7DAD-4277-BF47-B33859757C8C}"/>
              </a:ext>
            </a:extLst>
          </p:cNvPr>
          <p:cNvSpPr>
            <a:spLocks noChangeArrowheads="1"/>
          </p:cNvSpPr>
          <p:nvPr/>
        </p:nvSpPr>
        <p:spPr bwMode="auto">
          <a:xfrm>
            <a:off x="941701" y="3850047"/>
            <a:ext cx="1511300" cy="1406188"/>
          </a:xfrm>
          <a:prstGeom prst="rightArrow">
            <a:avLst>
              <a:gd name="adj1" fmla="val 50000"/>
              <a:gd name="adj2" fmla="val 3005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n-GB" altLang="en-US" sz="2000"/>
              <a:t>Can be written as</a:t>
            </a:r>
          </a:p>
        </p:txBody>
      </p:sp>
      <p:sp>
        <p:nvSpPr>
          <p:cNvPr id="426" name="Line 1268">
            <a:extLst>
              <a:ext uri="{FF2B5EF4-FFF2-40B4-BE49-F238E27FC236}">
                <a16:creationId xmlns:a16="http://schemas.microsoft.com/office/drawing/2014/main" id="{341B314B-6397-4B6B-988A-E920CB26D96B}"/>
              </a:ext>
            </a:extLst>
          </p:cNvPr>
          <p:cNvSpPr>
            <a:spLocks noChangeShapeType="1"/>
          </p:cNvSpPr>
          <p:nvPr/>
        </p:nvSpPr>
        <p:spPr bwMode="auto">
          <a:xfrm flipV="1">
            <a:off x="2733102" y="4269301"/>
            <a:ext cx="477837"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27" name="AutoShape 1272">
            <a:extLst>
              <a:ext uri="{FF2B5EF4-FFF2-40B4-BE49-F238E27FC236}">
                <a16:creationId xmlns:a16="http://schemas.microsoft.com/office/drawing/2014/main" id="{CB098381-73AA-4216-990C-FC43C3D54803}"/>
              </a:ext>
            </a:extLst>
          </p:cNvPr>
          <p:cNvSpPr>
            <a:spLocks noChangeArrowheads="1"/>
          </p:cNvSpPr>
          <p:nvPr/>
        </p:nvSpPr>
        <p:spPr bwMode="auto">
          <a:xfrm>
            <a:off x="4214394" y="3634577"/>
            <a:ext cx="2337780" cy="2776895"/>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p>
            <a:pPr algn="ctr"/>
            <a:r>
              <a:rPr lang="en-GB" altLang="en-US" sz="2000" dirty="0"/>
              <a:t>This calculation can be </a:t>
            </a:r>
            <a:r>
              <a:rPr lang="en-GB" altLang="en-US" sz="2000" b="1" dirty="0">
                <a:solidFill>
                  <a:srgbClr val="FF0000"/>
                </a:solidFill>
              </a:rPr>
              <a:t>partitioned</a:t>
            </a:r>
            <a:r>
              <a:rPr lang="en-GB" altLang="en-US" sz="2000" dirty="0"/>
              <a:t> to show </a:t>
            </a:r>
          </a:p>
          <a:p>
            <a:pPr algn="ctr"/>
            <a:r>
              <a:rPr lang="en-GB" altLang="en-US" sz="2000" b="1" dirty="0">
                <a:solidFill>
                  <a:srgbClr val="FF0000"/>
                </a:solidFill>
              </a:rPr>
              <a:t>80 + 14</a:t>
            </a:r>
            <a:r>
              <a:rPr lang="en-GB" altLang="en-US" sz="2000" dirty="0"/>
              <a:t>. We can then ‘take’ or </a:t>
            </a:r>
            <a:r>
              <a:rPr lang="en-GB" altLang="en-US" sz="2000" b="1" dirty="0">
                <a:solidFill>
                  <a:srgbClr val="FF0000"/>
                </a:solidFill>
              </a:rPr>
              <a:t>subtract 67 </a:t>
            </a:r>
            <a:r>
              <a:rPr lang="en-GB" altLang="en-US" sz="2000" dirty="0"/>
              <a:t>more easily.</a:t>
            </a:r>
          </a:p>
          <a:p>
            <a:pPr algn="ctr"/>
            <a:r>
              <a:rPr lang="en-GB" altLang="en-US" sz="2000" b="1" dirty="0">
                <a:solidFill>
                  <a:srgbClr val="0000FF"/>
                </a:solidFill>
              </a:rPr>
              <a:t>So 94 – 67  =  27</a:t>
            </a:r>
          </a:p>
        </p:txBody>
      </p:sp>
      <p:pic>
        <p:nvPicPr>
          <p:cNvPr id="428" name="Picture 1">
            <a:extLst>
              <a:ext uri="{FF2B5EF4-FFF2-40B4-BE49-F238E27FC236}">
                <a16:creationId xmlns:a16="http://schemas.microsoft.com/office/drawing/2014/main" id="{23B67EC6-9398-4C75-9AA5-81E5CF7F3D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10" y="65912"/>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9" name="Picture 6" descr="Image result for eyes cartoon">
            <a:extLst>
              <a:ext uri="{FF2B5EF4-FFF2-40B4-BE49-F238E27FC236}">
                <a16:creationId xmlns:a16="http://schemas.microsoft.com/office/drawing/2014/main" id="{6CC8F980-39D8-4710-BE02-EE59C035DB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20704" y="2422262"/>
            <a:ext cx="118745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 name="Rectangle 79">
            <a:extLst>
              <a:ext uri="{FF2B5EF4-FFF2-40B4-BE49-F238E27FC236}">
                <a16:creationId xmlns:a16="http://schemas.microsoft.com/office/drawing/2014/main" id="{A8EE41FB-3E36-4B07-8A1C-9141EAD891E9}"/>
              </a:ext>
            </a:extLst>
          </p:cNvPr>
          <p:cNvSpPr>
            <a:spLocks noChangeArrowheads="1"/>
          </p:cNvSpPr>
          <p:nvPr/>
        </p:nvSpPr>
        <p:spPr bwMode="auto">
          <a:xfrm>
            <a:off x="83090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1" name="Rectangle 113">
            <a:extLst>
              <a:ext uri="{FF2B5EF4-FFF2-40B4-BE49-F238E27FC236}">
                <a16:creationId xmlns:a16="http://schemas.microsoft.com/office/drawing/2014/main" id="{D5BA8F1C-663B-4F0E-9BA9-002A12607E1E}"/>
              </a:ext>
            </a:extLst>
          </p:cNvPr>
          <p:cNvSpPr>
            <a:spLocks noChangeArrowheads="1"/>
          </p:cNvSpPr>
          <p:nvPr/>
        </p:nvSpPr>
        <p:spPr bwMode="auto">
          <a:xfrm>
            <a:off x="83090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2" name="Rectangle 114">
            <a:extLst>
              <a:ext uri="{FF2B5EF4-FFF2-40B4-BE49-F238E27FC236}">
                <a16:creationId xmlns:a16="http://schemas.microsoft.com/office/drawing/2014/main" id="{21DBE6C4-6BD1-4BE3-ADF0-A1E84FDAD93B}"/>
              </a:ext>
            </a:extLst>
          </p:cNvPr>
          <p:cNvSpPr>
            <a:spLocks noChangeArrowheads="1"/>
          </p:cNvSpPr>
          <p:nvPr/>
        </p:nvSpPr>
        <p:spPr bwMode="auto">
          <a:xfrm>
            <a:off x="83090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3" name="Rectangle 115">
            <a:extLst>
              <a:ext uri="{FF2B5EF4-FFF2-40B4-BE49-F238E27FC236}">
                <a16:creationId xmlns:a16="http://schemas.microsoft.com/office/drawing/2014/main" id="{DCCE3482-5007-43C7-BF0C-A286905FC231}"/>
              </a:ext>
            </a:extLst>
          </p:cNvPr>
          <p:cNvSpPr>
            <a:spLocks noChangeArrowheads="1"/>
          </p:cNvSpPr>
          <p:nvPr/>
        </p:nvSpPr>
        <p:spPr bwMode="auto">
          <a:xfrm>
            <a:off x="83090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4" name="Rectangle 116">
            <a:extLst>
              <a:ext uri="{FF2B5EF4-FFF2-40B4-BE49-F238E27FC236}">
                <a16:creationId xmlns:a16="http://schemas.microsoft.com/office/drawing/2014/main" id="{7E23728B-7EE8-4D25-8A02-D7B45FA9D9F6}"/>
              </a:ext>
            </a:extLst>
          </p:cNvPr>
          <p:cNvSpPr>
            <a:spLocks noChangeArrowheads="1"/>
          </p:cNvSpPr>
          <p:nvPr/>
        </p:nvSpPr>
        <p:spPr bwMode="auto">
          <a:xfrm>
            <a:off x="83090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5" name="Rectangle 117">
            <a:extLst>
              <a:ext uri="{FF2B5EF4-FFF2-40B4-BE49-F238E27FC236}">
                <a16:creationId xmlns:a16="http://schemas.microsoft.com/office/drawing/2014/main" id="{B9D80A3B-6DC3-49E6-9FEC-EAD787255E23}"/>
              </a:ext>
            </a:extLst>
          </p:cNvPr>
          <p:cNvSpPr>
            <a:spLocks noChangeArrowheads="1"/>
          </p:cNvSpPr>
          <p:nvPr/>
        </p:nvSpPr>
        <p:spPr bwMode="auto">
          <a:xfrm>
            <a:off x="83090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6" name="Rectangle 118">
            <a:extLst>
              <a:ext uri="{FF2B5EF4-FFF2-40B4-BE49-F238E27FC236}">
                <a16:creationId xmlns:a16="http://schemas.microsoft.com/office/drawing/2014/main" id="{B523DCAB-1BD8-49CA-9D16-D213A1EBAD36}"/>
              </a:ext>
            </a:extLst>
          </p:cNvPr>
          <p:cNvSpPr>
            <a:spLocks noChangeArrowheads="1"/>
          </p:cNvSpPr>
          <p:nvPr/>
        </p:nvSpPr>
        <p:spPr bwMode="auto">
          <a:xfrm>
            <a:off x="83090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7" name="Rectangle 119">
            <a:extLst>
              <a:ext uri="{FF2B5EF4-FFF2-40B4-BE49-F238E27FC236}">
                <a16:creationId xmlns:a16="http://schemas.microsoft.com/office/drawing/2014/main" id="{AECA5DEE-8673-45FA-9A85-BF55E0152583}"/>
              </a:ext>
            </a:extLst>
          </p:cNvPr>
          <p:cNvSpPr>
            <a:spLocks noChangeArrowheads="1"/>
          </p:cNvSpPr>
          <p:nvPr/>
        </p:nvSpPr>
        <p:spPr bwMode="auto">
          <a:xfrm>
            <a:off x="83090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8" name="Rectangle 120">
            <a:extLst>
              <a:ext uri="{FF2B5EF4-FFF2-40B4-BE49-F238E27FC236}">
                <a16:creationId xmlns:a16="http://schemas.microsoft.com/office/drawing/2014/main" id="{74A4CD01-014F-4F8D-9CFE-705880F4E922}"/>
              </a:ext>
            </a:extLst>
          </p:cNvPr>
          <p:cNvSpPr>
            <a:spLocks noChangeArrowheads="1"/>
          </p:cNvSpPr>
          <p:nvPr/>
        </p:nvSpPr>
        <p:spPr bwMode="auto">
          <a:xfrm>
            <a:off x="83090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39" name="Rectangle 121">
            <a:extLst>
              <a:ext uri="{FF2B5EF4-FFF2-40B4-BE49-F238E27FC236}">
                <a16:creationId xmlns:a16="http://schemas.microsoft.com/office/drawing/2014/main" id="{FB681B2C-D22A-497D-BD5A-6E16E2BEAF3A}"/>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40" name="Rectangle 122">
            <a:extLst>
              <a:ext uri="{FF2B5EF4-FFF2-40B4-BE49-F238E27FC236}">
                <a16:creationId xmlns:a16="http://schemas.microsoft.com/office/drawing/2014/main" id="{FF722337-3062-4160-8CAD-8E3B5631D4C7}"/>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41" name="Rectangle 123">
            <a:extLst>
              <a:ext uri="{FF2B5EF4-FFF2-40B4-BE49-F238E27FC236}">
                <a16:creationId xmlns:a16="http://schemas.microsoft.com/office/drawing/2014/main" id="{A462D712-93EF-485A-87D2-05C22FCFAFB3}"/>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42" name="Rectangle 124">
            <a:extLst>
              <a:ext uri="{FF2B5EF4-FFF2-40B4-BE49-F238E27FC236}">
                <a16:creationId xmlns:a16="http://schemas.microsoft.com/office/drawing/2014/main" id="{6FF62F58-8DC4-4A1E-88F1-249BBE6D8BC9}"/>
              </a:ext>
            </a:extLst>
          </p:cNvPr>
          <p:cNvSpPr>
            <a:spLocks noChangeArrowheads="1"/>
          </p:cNvSpPr>
          <p:nvPr/>
        </p:nvSpPr>
        <p:spPr bwMode="auto">
          <a:xfrm>
            <a:off x="83090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43" name="Rectangle 125">
            <a:extLst>
              <a:ext uri="{FF2B5EF4-FFF2-40B4-BE49-F238E27FC236}">
                <a16:creationId xmlns:a16="http://schemas.microsoft.com/office/drawing/2014/main" id="{BA0FDA6E-63C2-49C4-ABF5-0A0A1F3E1B84}"/>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44" name="Rectangle 126">
            <a:extLst>
              <a:ext uri="{FF2B5EF4-FFF2-40B4-BE49-F238E27FC236}">
                <a16:creationId xmlns:a16="http://schemas.microsoft.com/office/drawing/2014/main" id="{8667822A-3950-4F18-9B2C-EBC27B3B7B53}"/>
              </a:ext>
            </a:extLst>
          </p:cNvPr>
          <p:cNvSpPr>
            <a:spLocks noChangeArrowheads="1"/>
          </p:cNvSpPr>
          <p:nvPr/>
        </p:nvSpPr>
        <p:spPr bwMode="auto">
          <a:xfrm>
            <a:off x="83090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45" name="Rectangle 127">
            <a:extLst>
              <a:ext uri="{FF2B5EF4-FFF2-40B4-BE49-F238E27FC236}">
                <a16:creationId xmlns:a16="http://schemas.microsoft.com/office/drawing/2014/main" id="{5DD98F4F-BED4-46B8-8749-3ACEF9236544}"/>
              </a:ext>
            </a:extLst>
          </p:cNvPr>
          <p:cNvSpPr>
            <a:spLocks noChangeArrowheads="1"/>
          </p:cNvSpPr>
          <p:nvPr/>
        </p:nvSpPr>
        <p:spPr bwMode="auto">
          <a:xfrm>
            <a:off x="83090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46" name="Rectangle 128">
            <a:extLst>
              <a:ext uri="{FF2B5EF4-FFF2-40B4-BE49-F238E27FC236}">
                <a16:creationId xmlns:a16="http://schemas.microsoft.com/office/drawing/2014/main" id="{C1FEF1F3-CEF2-45B0-9A15-073C79B5E662}"/>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47" name="Rectangle 129">
            <a:extLst>
              <a:ext uri="{FF2B5EF4-FFF2-40B4-BE49-F238E27FC236}">
                <a16:creationId xmlns:a16="http://schemas.microsoft.com/office/drawing/2014/main" id="{E48CC422-D52E-4B28-8325-95EFF7C893D5}"/>
              </a:ext>
            </a:extLst>
          </p:cNvPr>
          <p:cNvSpPr>
            <a:spLocks noChangeArrowheads="1"/>
          </p:cNvSpPr>
          <p:nvPr/>
        </p:nvSpPr>
        <p:spPr bwMode="auto">
          <a:xfrm>
            <a:off x="83090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48" name="Rectangle 130">
            <a:extLst>
              <a:ext uri="{FF2B5EF4-FFF2-40B4-BE49-F238E27FC236}">
                <a16:creationId xmlns:a16="http://schemas.microsoft.com/office/drawing/2014/main" id="{563CC030-7771-43B7-AB38-60A15CA4CF47}"/>
              </a:ext>
            </a:extLst>
          </p:cNvPr>
          <p:cNvSpPr>
            <a:spLocks noChangeArrowheads="1"/>
          </p:cNvSpPr>
          <p:nvPr/>
        </p:nvSpPr>
        <p:spPr bwMode="auto">
          <a:xfrm>
            <a:off x="83090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49" name="Rectangle 131">
            <a:extLst>
              <a:ext uri="{FF2B5EF4-FFF2-40B4-BE49-F238E27FC236}">
                <a16:creationId xmlns:a16="http://schemas.microsoft.com/office/drawing/2014/main" id="{BCDA1349-7549-44F7-A06A-5E3971567D09}"/>
              </a:ext>
            </a:extLst>
          </p:cNvPr>
          <p:cNvSpPr>
            <a:spLocks noChangeArrowheads="1"/>
          </p:cNvSpPr>
          <p:nvPr/>
        </p:nvSpPr>
        <p:spPr bwMode="auto">
          <a:xfrm>
            <a:off x="83090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50" name="Rectangle 132">
            <a:extLst>
              <a:ext uri="{FF2B5EF4-FFF2-40B4-BE49-F238E27FC236}">
                <a16:creationId xmlns:a16="http://schemas.microsoft.com/office/drawing/2014/main" id="{45B76022-6212-476B-842A-2D5A82F9CA75}"/>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51" name="Rectangle 133">
            <a:extLst>
              <a:ext uri="{FF2B5EF4-FFF2-40B4-BE49-F238E27FC236}">
                <a16:creationId xmlns:a16="http://schemas.microsoft.com/office/drawing/2014/main" id="{7B5B294A-0A3F-4801-B40D-97CFC5876137}"/>
              </a:ext>
            </a:extLst>
          </p:cNvPr>
          <p:cNvSpPr>
            <a:spLocks noChangeArrowheads="1"/>
          </p:cNvSpPr>
          <p:nvPr/>
        </p:nvSpPr>
        <p:spPr bwMode="auto">
          <a:xfrm>
            <a:off x="83090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52" name="Rectangle 134">
            <a:extLst>
              <a:ext uri="{FF2B5EF4-FFF2-40B4-BE49-F238E27FC236}">
                <a16:creationId xmlns:a16="http://schemas.microsoft.com/office/drawing/2014/main" id="{6609D5B2-FCFF-4BA4-9963-C08942054BDD}"/>
              </a:ext>
            </a:extLst>
          </p:cNvPr>
          <p:cNvSpPr>
            <a:spLocks noChangeArrowheads="1"/>
          </p:cNvSpPr>
          <p:nvPr/>
        </p:nvSpPr>
        <p:spPr bwMode="auto">
          <a:xfrm>
            <a:off x="83090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53" name="Rectangle 135">
            <a:extLst>
              <a:ext uri="{FF2B5EF4-FFF2-40B4-BE49-F238E27FC236}">
                <a16:creationId xmlns:a16="http://schemas.microsoft.com/office/drawing/2014/main" id="{58ACF478-5F45-45AE-98F1-1A6ACDD4764E}"/>
              </a:ext>
            </a:extLst>
          </p:cNvPr>
          <p:cNvSpPr>
            <a:spLocks noChangeArrowheads="1"/>
          </p:cNvSpPr>
          <p:nvPr/>
        </p:nvSpPr>
        <p:spPr bwMode="auto">
          <a:xfrm>
            <a:off x="83090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54" name="Rectangle 136">
            <a:extLst>
              <a:ext uri="{FF2B5EF4-FFF2-40B4-BE49-F238E27FC236}">
                <a16:creationId xmlns:a16="http://schemas.microsoft.com/office/drawing/2014/main" id="{8F6BF5A0-BCBD-4FF1-8B42-4F851453C123}"/>
              </a:ext>
            </a:extLst>
          </p:cNvPr>
          <p:cNvSpPr>
            <a:spLocks noChangeArrowheads="1"/>
          </p:cNvSpPr>
          <p:nvPr/>
        </p:nvSpPr>
        <p:spPr bwMode="auto">
          <a:xfrm>
            <a:off x="83090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55" name="Rectangle 137">
            <a:extLst>
              <a:ext uri="{FF2B5EF4-FFF2-40B4-BE49-F238E27FC236}">
                <a16:creationId xmlns:a16="http://schemas.microsoft.com/office/drawing/2014/main" id="{2FA38E7D-67AD-4431-9936-98B2F16FC83A}"/>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56" name="Rectangle 138">
            <a:extLst>
              <a:ext uri="{FF2B5EF4-FFF2-40B4-BE49-F238E27FC236}">
                <a16:creationId xmlns:a16="http://schemas.microsoft.com/office/drawing/2014/main" id="{95C3ED7C-976C-48F0-99C0-AAD2D3C08C33}"/>
              </a:ext>
            </a:extLst>
          </p:cNvPr>
          <p:cNvSpPr>
            <a:spLocks noChangeArrowheads="1"/>
          </p:cNvSpPr>
          <p:nvPr/>
        </p:nvSpPr>
        <p:spPr bwMode="auto">
          <a:xfrm>
            <a:off x="83090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57" name="Rectangle 139">
            <a:extLst>
              <a:ext uri="{FF2B5EF4-FFF2-40B4-BE49-F238E27FC236}">
                <a16:creationId xmlns:a16="http://schemas.microsoft.com/office/drawing/2014/main" id="{AFC17972-2EE4-410B-851B-E21586917F59}"/>
              </a:ext>
            </a:extLst>
          </p:cNvPr>
          <p:cNvSpPr>
            <a:spLocks noChangeArrowheads="1"/>
          </p:cNvSpPr>
          <p:nvPr/>
        </p:nvSpPr>
        <p:spPr bwMode="auto">
          <a:xfrm>
            <a:off x="83090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58" name="Rectangle 140">
            <a:extLst>
              <a:ext uri="{FF2B5EF4-FFF2-40B4-BE49-F238E27FC236}">
                <a16:creationId xmlns:a16="http://schemas.microsoft.com/office/drawing/2014/main" id="{D2EA33BA-8DF4-4005-AB18-8C87D174479F}"/>
              </a:ext>
            </a:extLst>
          </p:cNvPr>
          <p:cNvSpPr>
            <a:spLocks noChangeArrowheads="1"/>
          </p:cNvSpPr>
          <p:nvPr/>
        </p:nvSpPr>
        <p:spPr bwMode="auto">
          <a:xfrm>
            <a:off x="83090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59" name="Rectangle 141">
            <a:extLst>
              <a:ext uri="{FF2B5EF4-FFF2-40B4-BE49-F238E27FC236}">
                <a16:creationId xmlns:a16="http://schemas.microsoft.com/office/drawing/2014/main" id="{E9DA0C40-8DE7-444F-B67C-E56DC3543929}"/>
              </a:ext>
            </a:extLst>
          </p:cNvPr>
          <p:cNvSpPr>
            <a:spLocks noChangeArrowheads="1"/>
          </p:cNvSpPr>
          <p:nvPr/>
        </p:nvSpPr>
        <p:spPr bwMode="auto">
          <a:xfrm>
            <a:off x="83090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0" name="Rectangle 142">
            <a:extLst>
              <a:ext uri="{FF2B5EF4-FFF2-40B4-BE49-F238E27FC236}">
                <a16:creationId xmlns:a16="http://schemas.microsoft.com/office/drawing/2014/main" id="{E6A8C617-4653-4737-9CA8-1A033668BE28}"/>
              </a:ext>
            </a:extLst>
          </p:cNvPr>
          <p:cNvSpPr>
            <a:spLocks noChangeArrowheads="1"/>
          </p:cNvSpPr>
          <p:nvPr/>
        </p:nvSpPr>
        <p:spPr bwMode="auto">
          <a:xfrm>
            <a:off x="83090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1" name="Rectangle 143">
            <a:extLst>
              <a:ext uri="{FF2B5EF4-FFF2-40B4-BE49-F238E27FC236}">
                <a16:creationId xmlns:a16="http://schemas.microsoft.com/office/drawing/2014/main" id="{653FEBC0-40D6-4DF6-9322-4F9C6F13CE6F}"/>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2" name="Rectangle 144">
            <a:extLst>
              <a:ext uri="{FF2B5EF4-FFF2-40B4-BE49-F238E27FC236}">
                <a16:creationId xmlns:a16="http://schemas.microsoft.com/office/drawing/2014/main" id="{6A1ADBFD-A1DA-4486-A79E-CA328126084F}"/>
              </a:ext>
            </a:extLst>
          </p:cNvPr>
          <p:cNvSpPr>
            <a:spLocks noChangeArrowheads="1"/>
          </p:cNvSpPr>
          <p:nvPr/>
        </p:nvSpPr>
        <p:spPr bwMode="auto">
          <a:xfrm>
            <a:off x="83090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3" name="Rectangle 145">
            <a:extLst>
              <a:ext uri="{FF2B5EF4-FFF2-40B4-BE49-F238E27FC236}">
                <a16:creationId xmlns:a16="http://schemas.microsoft.com/office/drawing/2014/main" id="{94C46153-FF6B-4496-8818-C339BC78681E}"/>
              </a:ext>
            </a:extLst>
          </p:cNvPr>
          <p:cNvSpPr>
            <a:spLocks noChangeArrowheads="1"/>
          </p:cNvSpPr>
          <p:nvPr/>
        </p:nvSpPr>
        <p:spPr bwMode="auto">
          <a:xfrm>
            <a:off x="83090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4" name="Rectangle 146">
            <a:extLst>
              <a:ext uri="{FF2B5EF4-FFF2-40B4-BE49-F238E27FC236}">
                <a16:creationId xmlns:a16="http://schemas.microsoft.com/office/drawing/2014/main" id="{430384FC-2DB7-4023-A4DB-9B228278FDD7}"/>
              </a:ext>
            </a:extLst>
          </p:cNvPr>
          <p:cNvSpPr>
            <a:spLocks noChangeArrowheads="1"/>
          </p:cNvSpPr>
          <p:nvPr/>
        </p:nvSpPr>
        <p:spPr bwMode="auto">
          <a:xfrm>
            <a:off x="83090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5" name="Rectangle 147">
            <a:extLst>
              <a:ext uri="{FF2B5EF4-FFF2-40B4-BE49-F238E27FC236}">
                <a16:creationId xmlns:a16="http://schemas.microsoft.com/office/drawing/2014/main" id="{DF6B473A-556B-4B6B-BF3F-0AAB849DAC33}"/>
              </a:ext>
            </a:extLst>
          </p:cNvPr>
          <p:cNvSpPr>
            <a:spLocks noChangeArrowheads="1"/>
          </p:cNvSpPr>
          <p:nvPr/>
        </p:nvSpPr>
        <p:spPr bwMode="auto">
          <a:xfrm>
            <a:off x="83090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6" name="Rectangle 148">
            <a:extLst>
              <a:ext uri="{FF2B5EF4-FFF2-40B4-BE49-F238E27FC236}">
                <a16:creationId xmlns:a16="http://schemas.microsoft.com/office/drawing/2014/main" id="{9C85DD70-2A94-4F3E-A57B-32B93759969F}"/>
              </a:ext>
            </a:extLst>
          </p:cNvPr>
          <p:cNvSpPr>
            <a:spLocks noChangeArrowheads="1"/>
          </p:cNvSpPr>
          <p:nvPr/>
        </p:nvSpPr>
        <p:spPr bwMode="auto">
          <a:xfrm>
            <a:off x="83090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7" name="Rectangle 149">
            <a:extLst>
              <a:ext uri="{FF2B5EF4-FFF2-40B4-BE49-F238E27FC236}">
                <a16:creationId xmlns:a16="http://schemas.microsoft.com/office/drawing/2014/main" id="{1652BE16-550C-4881-AFAD-DA81EDC8B1AC}"/>
              </a:ext>
            </a:extLst>
          </p:cNvPr>
          <p:cNvSpPr>
            <a:spLocks noChangeArrowheads="1"/>
          </p:cNvSpPr>
          <p:nvPr/>
        </p:nvSpPr>
        <p:spPr bwMode="auto">
          <a:xfrm>
            <a:off x="83090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8" name="Rectangle 150">
            <a:extLst>
              <a:ext uri="{FF2B5EF4-FFF2-40B4-BE49-F238E27FC236}">
                <a16:creationId xmlns:a16="http://schemas.microsoft.com/office/drawing/2014/main" id="{DB6E7E7D-E624-4B8D-BC5F-5E18D380D05B}"/>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9" name="Rectangle 151">
            <a:extLst>
              <a:ext uri="{FF2B5EF4-FFF2-40B4-BE49-F238E27FC236}">
                <a16:creationId xmlns:a16="http://schemas.microsoft.com/office/drawing/2014/main" id="{369EF9D1-17C5-416A-A361-A3E22A27AB01}"/>
              </a:ext>
            </a:extLst>
          </p:cNvPr>
          <p:cNvSpPr>
            <a:spLocks noChangeArrowheads="1"/>
          </p:cNvSpPr>
          <p:nvPr/>
        </p:nvSpPr>
        <p:spPr bwMode="auto">
          <a:xfrm>
            <a:off x="83090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0" name="Rectangle 152">
            <a:extLst>
              <a:ext uri="{FF2B5EF4-FFF2-40B4-BE49-F238E27FC236}">
                <a16:creationId xmlns:a16="http://schemas.microsoft.com/office/drawing/2014/main" id="{1664D3BA-65ED-481D-A4CB-9B1ECC2B4238}"/>
              </a:ext>
            </a:extLst>
          </p:cNvPr>
          <p:cNvSpPr>
            <a:spLocks noChangeArrowheads="1"/>
          </p:cNvSpPr>
          <p:nvPr/>
        </p:nvSpPr>
        <p:spPr bwMode="auto">
          <a:xfrm>
            <a:off x="83090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1" name="Rectangle 153">
            <a:extLst>
              <a:ext uri="{FF2B5EF4-FFF2-40B4-BE49-F238E27FC236}">
                <a16:creationId xmlns:a16="http://schemas.microsoft.com/office/drawing/2014/main" id="{DCD16F29-4B90-41AF-A9FA-9F9EA1238658}"/>
              </a:ext>
            </a:extLst>
          </p:cNvPr>
          <p:cNvSpPr>
            <a:spLocks noChangeArrowheads="1"/>
          </p:cNvSpPr>
          <p:nvPr/>
        </p:nvSpPr>
        <p:spPr bwMode="auto">
          <a:xfrm>
            <a:off x="83090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2" name="Rectangle 154">
            <a:extLst>
              <a:ext uri="{FF2B5EF4-FFF2-40B4-BE49-F238E27FC236}">
                <a16:creationId xmlns:a16="http://schemas.microsoft.com/office/drawing/2014/main" id="{9F851FC6-A7CA-434A-B9F2-898B88D3470E}"/>
              </a:ext>
            </a:extLst>
          </p:cNvPr>
          <p:cNvSpPr>
            <a:spLocks noChangeArrowheads="1"/>
          </p:cNvSpPr>
          <p:nvPr/>
        </p:nvSpPr>
        <p:spPr bwMode="auto">
          <a:xfrm>
            <a:off x="83090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3" name="Rectangle 155">
            <a:extLst>
              <a:ext uri="{FF2B5EF4-FFF2-40B4-BE49-F238E27FC236}">
                <a16:creationId xmlns:a16="http://schemas.microsoft.com/office/drawing/2014/main" id="{EAFD2A01-CDE0-4C7F-9932-CB98383DF7D0}"/>
              </a:ext>
            </a:extLst>
          </p:cNvPr>
          <p:cNvSpPr>
            <a:spLocks noChangeArrowheads="1"/>
          </p:cNvSpPr>
          <p:nvPr/>
        </p:nvSpPr>
        <p:spPr bwMode="auto">
          <a:xfrm>
            <a:off x="83090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4" name="Rectangle 156">
            <a:extLst>
              <a:ext uri="{FF2B5EF4-FFF2-40B4-BE49-F238E27FC236}">
                <a16:creationId xmlns:a16="http://schemas.microsoft.com/office/drawing/2014/main" id="{B9AB9A4B-119C-456B-A295-6844955AECE4}"/>
              </a:ext>
            </a:extLst>
          </p:cNvPr>
          <p:cNvSpPr>
            <a:spLocks noChangeArrowheads="1"/>
          </p:cNvSpPr>
          <p:nvPr/>
        </p:nvSpPr>
        <p:spPr bwMode="auto">
          <a:xfrm>
            <a:off x="83090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5" name="Rectangle 157">
            <a:extLst>
              <a:ext uri="{FF2B5EF4-FFF2-40B4-BE49-F238E27FC236}">
                <a16:creationId xmlns:a16="http://schemas.microsoft.com/office/drawing/2014/main" id="{0A406300-88F8-4204-84FE-21C011BD42F8}"/>
              </a:ext>
            </a:extLst>
          </p:cNvPr>
          <p:cNvSpPr>
            <a:spLocks noChangeArrowheads="1"/>
          </p:cNvSpPr>
          <p:nvPr/>
        </p:nvSpPr>
        <p:spPr bwMode="auto">
          <a:xfrm>
            <a:off x="83090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6" name="Rectangle 158">
            <a:extLst>
              <a:ext uri="{FF2B5EF4-FFF2-40B4-BE49-F238E27FC236}">
                <a16:creationId xmlns:a16="http://schemas.microsoft.com/office/drawing/2014/main" id="{C079215E-C066-414E-846E-A349182F3A8D}"/>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7" name="Rectangle 159">
            <a:extLst>
              <a:ext uri="{FF2B5EF4-FFF2-40B4-BE49-F238E27FC236}">
                <a16:creationId xmlns:a16="http://schemas.microsoft.com/office/drawing/2014/main" id="{B0E0F5E1-F7CB-4FA7-8356-36ECE42B9CC7}"/>
              </a:ext>
            </a:extLst>
          </p:cNvPr>
          <p:cNvSpPr>
            <a:spLocks noChangeArrowheads="1"/>
          </p:cNvSpPr>
          <p:nvPr/>
        </p:nvSpPr>
        <p:spPr bwMode="auto">
          <a:xfrm>
            <a:off x="83090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8" name="Rectangle 160">
            <a:extLst>
              <a:ext uri="{FF2B5EF4-FFF2-40B4-BE49-F238E27FC236}">
                <a16:creationId xmlns:a16="http://schemas.microsoft.com/office/drawing/2014/main" id="{6409FDE7-AD64-4F3A-B531-605E4781ACDB}"/>
              </a:ext>
            </a:extLst>
          </p:cNvPr>
          <p:cNvSpPr>
            <a:spLocks noChangeArrowheads="1"/>
          </p:cNvSpPr>
          <p:nvPr/>
        </p:nvSpPr>
        <p:spPr bwMode="auto">
          <a:xfrm>
            <a:off x="83090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9" name="Rectangle 161">
            <a:extLst>
              <a:ext uri="{FF2B5EF4-FFF2-40B4-BE49-F238E27FC236}">
                <a16:creationId xmlns:a16="http://schemas.microsoft.com/office/drawing/2014/main" id="{EB618AF5-7510-4E39-B16B-3D2433F0CC13}"/>
              </a:ext>
            </a:extLst>
          </p:cNvPr>
          <p:cNvSpPr>
            <a:spLocks noChangeArrowheads="1"/>
          </p:cNvSpPr>
          <p:nvPr/>
        </p:nvSpPr>
        <p:spPr bwMode="auto">
          <a:xfrm>
            <a:off x="83090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0" name="Rectangle 162">
            <a:extLst>
              <a:ext uri="{FF2B5EF4-FFF2-40B4-BE49-F238E27FC236}">
                <a16:creationId xmlns:a16="http://schemas.microsoft.com/office/drawing/2014/main" id="{FE2E3271-0EA7-45F2-917C-F4AF01ABAAA6}"/>
              </a:ext>
            </a:extLst>
          </p:cNvPr>
          <p:cNvSpPr>
            <a:spLocks noChangeArrowheads="1"/>
          </p:cNvSpPr>
          <p:nvPr/>
        </p:nvSpPr>
        <p:spPr bwMode="auto">
          <a:xfrm>
            <a:off x="83090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1" name="Rectangle 163">
            <a:extLst>
              <a:ext uri="{FF2B5EF4-FFF2-40B4-BE49-F238E27FC236}">
                <a16:creationId xmlns:a16="http://schemas.microsoft.com/office/drawing/2014/main" id="{B12E29A3-1D5C-4A93-A08A-86D9679EEFAC}"/>
              </a:ext>
            </a:extLst>
          </p:cNvPr>
          <p:cNvSpPr>
            <a:spLocks noChangeArrowheads="1"/>
          </p:cNvSpPr>
          <p:nvPr/>
        </p:nvSpPr>
        <p:spPr bwMode="auto">
          <a:xfrm>
            <a:off x="83090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2" name="Rectangle 164">
            <a:extLst>
              <a:ext uri="{FF2B5EF4-FFF2-40B4-BE49-F238E27FC236}">
                <a16:creationId xmlns:a16="http://schemas.microsoft.com/office/drawing/2014/main" id="{09226E15-5BDF-490F-B3AC-F96E20E0185A}"/>
              </a:ext>
            </a:extLst>
          </p:cNvPr>
          <p:cNvSpPr>
            <a:spLocks noChangeArrowheads="1"/>
          </p:cNvSpPr>
          <p:nvPr/>
        </p:nvSpPr>
        <p:spPr bwMode="auto">
          <a:xfrm>
            <a:off x="83090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3" name="Rectangle 165">
            <a:extLst>
              <a:ext uri="{FF2B5EF4-FFF2-40B4-BE49-F238E27FC236}">
                <a16:creationId xmlns:a16="http://schemas.microsoft.com/office/drawing/2014/main" id="{61880EB7-34D9-4007-A826-3E2C7339EDAB}"/>
              </a:ext>
            </a:extLst>
          </p:cNvPr>
          <p:cNvSpPr>
            <a:spLocks noChangeArrowheads="1"/>
          </p:cNvSpPr>
          <p:nvPr/>
        </p:nvSpPr>
        <p:spPr bwMode="auto">
          <a:xfrm>
            <a:off x="83090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4" name="Rectangle 166">
            <a:extLst>
              <a:ext uri="{FF2B5EF4-FFF2-40B4-BE49-F238E27FC236}">
                <a16:creationId xmlns:a16="http://schemas.microsoft.com/office/drawing/2014/main" id="{D3AA81A3-F1CD-485B-84E7-20F787027C31}"/>
              </a:ext>
            </a:extLst>
          </p:cNvPr>
          <p:cNvSpPr>
            <a:spLocks noChangeArrowheads="1"/>
          </p:cNvSpPr>
          <p:nvPr/>
        </p:nvSpPr>
        <p:spPr bwMode="auto">
          <a:xfrm>
            <a:off x="83090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5" name="Rectangle 167">
            <a:extLst>
              <a:ext uri="{FF2B5EF4-FFF2-40B4-BE49-F238E27FC236}">
                <a16:creationId xmlns:a16="http://schemas.microsoft.com/office/drawing/2014/main" id="{752847D0-EC08-4DED-9313-2E0593940C69}"/>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6" name="Rectangle 168">
            <a:extLst>
              <a:ext uri="{FF2B5EF4-FFF2-40B4-BE49-F238E27FC236}">
                <a16:creationId xmlns:a16="http://schemas.microsoft.com/office/drawing/2014/main" id="{4C4C796D-17C0-41E7-A4E8-C53B4DAEA199}"/>
              </a:ext>
            </a:extLst>
          </p:cNvPr>
          <p:cNvSpPr>
            <a:spLocks noChangeArrowheads="1"/>
          </p:cNvSpPr>
          <p:nvPr/>
        </p:nvSpPr>
        <p:spPr bwMode="auto">
          <a:xfrm>
            <a:off x="83090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7" name="Rectangle 169">
            <a:extLst>
              <a:ext uri="{FF2B5EF4-FFF2-40B4-BE49-F238E27FC236}">
                <a16:creationId xmlns:a16="http://schemas.microsoft.com/office/drawing/2014/main" id="{C9685324-B801-40DB-89C1-C8294CD63FA5}"/>
              </a:ext>
            </a:extLst>
          </p:cNvPr>
          <p:cNvSpPr>
            <a:spLocks noChangeArrowheads="1"/>
          </p:cNvSpPr>
          <p:nvPr/>
        </p:nvSpPr>
        <p:spPr bwMode="auto">
          <a:xfrm>
            <a:off x="83090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8" name="Rectangle 170">
            <a:extLst>
              <a:ext uri="{FF2B5EF4-FFF2-40B4-BE49-F238E27FC236}">
                <a16:creationId xmlns:a16="http://schemas.microsoft.com/office/drawing/2014/main" id="{A6D434A3-6030-4988-89A3-6E7BDD44CEBD}"/>
              </a:ext>
            </a:extLst>
          </p:cNvPr>
          <p:cNvSpPr>
            <a:spLocks noChangeArrowheads="1"/>
          </p:cNvSpPr>
          <p:nvPr/>
        </p:nvSpPr>
        <p:spPr bwMode="auto">
          <a:xfrm>
            <a:off x="83090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89" name="Rectangle 171">
            <a:extLst>
              <a:ext uri="{FF2B5EF4-FFF2-40B4-BE49-F238E27FC236}">
                <a16:creationId xmlns:a16="http://schemas.microsoft.com/office/drawing/2014/main" id="{F060D23C-6835-4C29-8871-5AA78E38B92D}"/>
              </a:ext>
            </a:extLst>
          </p:cNvPr>
          <p:cNvSpPr>
            <a:spLocks noChangeArrowheads="1"/>
          </p:cNvSpPr>
          <p:nvPr/>
        </p:nvSpPr>
        <p:spPr bwMode="auto">
          <a:xfrm>
            <a:off x="83090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90" name="Rectangle 172">
            <a:extLst>
              <a:ext uri="{FF2B5EF4-FFF2-40B4-BE49-F238E27FC236}">
                <a16:creationId xmlns:a16="http://schemas.microsoft.com/office/drawing/2014/main" id="{BED61B85-324D-426B-B9E9-A64CFDCB3568}"/>
              </a:ext>
            </a:extLst>
          </p:cNvPr>
          <p:cNvSpPr>
            <a:spLocks noChangeArrowheads="1"/>
          </p:cNvSpPr>
          <p:nvPr/>
        </p:nvSpPr>
        <p:spPr bwMode="auto">
          <a:xfrm>
            <a:off x="83090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91" name="Rectangle 173">
            <a:extLst>
              <a:ext uri="{FF2B5EF4-FFF2-40B4-BE49-F238E27FC236}">
                <a16:creationId xmlns:a16="http://schemas.microsoft.com/office/drawing/2014/main" id="{C1934EB9-EB8C-420F-AA75-532675EAE609}"/>
              </a:ext>
            </a:extLst>
          </p:cNvPr>
          <p:cNvSpPr>
            <a:spLocks noChangeArrowheads="1"/>
          </p:cNvSpPr>
          <p:nvPr/>
        </p:nvSpPr>
        <p:spPr bwMode="auto">
          <a:xfrm>
            <a:off x="83090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92" name="Rectangle 174">
            <a:extLst>
              <a:ext uri="{FF2B5EF4-FFF2-40B4-BE49-F238E27FC236}">
                <a16:creationId xmlns:a16="http://schemas.microsoft.com/office/drawing/2014/main" id="{22E8E112-F619-4BB7-8D42-0422951FCE20}"/>
              </a:ext>
            </a:extLst>
          </p:cNvPr>
          <p:cNvSpPr>
            <a:spLocks noChangeArrowheads="1"/>
          </p:cNvSpPr>
          <p:nvPr/>
        </p:nvSpPr>
        <p:spPr bwMode="auto">
          <a:xfrm>
            <a:off x="83090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93" name="Rectangle 175">
            <a:extLst>
              <a:ext uri="{FF2B5EF4-FFF2-40B4-BE49-F238E27FC236}">
                <a16:creationId xmlns:a16="http://schemas.microsoft.com/office/drawing/2014/main" id="{60181F84-77D1-405B-B800-32F4E8763C62}"/>
              </a:ext>
            </a:extLst>
          </p:cNvPr>
          <p:cNvSpPr>
            <a:spLocks noChangeArrowheads="1"/>
          </p:cNvSpPr>
          <p:nvPr/>
        </p:nvSpPr>
        <p:spPr bwMode="auto">
          <a:xfrm>
            <a:off x="83090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94" name="Rectangle 176">
            <a:extLst>
              <a:ext uri="{FF2B5EF4-FFF2-40B4-BE49-F238E27FC236}">
                <a16:creationId xmlns:a16="http://schemas.microsoft.com/office/drawing/2014/main" id="{0DC640EE-178B-48BA-9E9D-28B1307FA9FB}"/>
              </a:ext>
            </a:extLst>
          </p:cNvPr>
          <p:cNvSpPr>
            <a:spLocks noChangeArrowheads="1"/>
          </p:cNvSpPr>
          <p:nvPr/>
        </p:nvSpPr>
        <p:spPr bwMode="auto">
          <a:xfrm>
            <a:off x="83090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95" name="Rectangle 177">
            <a:extLst>
              <a:ext uri="{FF2B5EF4-FFF2-40B4-BE49-F238E27FC236}">
                <a16:creationId xmlns:a16="http://schemas.microsoft.com/office/drawing/2014/main" id="{822AF0B8-39A8-40DC-85CC-7C11CD4F0749}"/>
              </a:ext>
            </a:extLst>
          </p:cNvPr>
          <p:cNvSpPr>
            <a:spLocks noChangeArrowheads="1"/>
          </p:cNvSpPr>
          <p:nvPr/>
        </p:nvSpPr>
        <p:spPr bwMode="auto">
          <a:xfrm>
            <a:off x="83090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96" name="Rectangle 178">
            <a:extLst>
              <a:ext uri="{FF2B5EF4-FFF2-40B4-BE49-F238E27FC236}">
                <a16:creationId xmlns:a16="http://schemas.microsoft.com/office/drawing/2014/main" id="{EFA5E54D-F925-44CE-B65D-42B5EFAB998D}"/>
              </a:ext>
            </a:extLst>
          </p:cNvPr>
          <p:cNvSpPr>
            <a:spLocks noChangeArrowheads="1"/>
          </p:cNvSpPr>
          <p:nvPr/>
        </p:nvSpPr>
        <p:spPr bwMode="auto">
          <a:xfrm>
            <a:off x="87408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97" name="Rectangle 179">
            <a:extLst>
              <a:ext uri="{FF2B5EF4-FFF2-40B4-BE49-F238E27FC236}">
                <a16:creationId xmlns:a16="http://schemas.microsoft.com/office/drawing/2014/main" id="{2B3A4AEB-1C64-4615-8EA4-64EAD66CC209}"/>
              </a:ext>
            </a:extLst>
          </p:cNvPr>
          <p:cNvSpPr>
            <a:spLocks noChangeArrowheads="1"/>
          </p:cNvSpPr>
          <p:nvPr/>
        </p:nvSpPr>
        <p:spPr bwMode="auto">
          <a:xfrm>
            <a:off x="87408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98" name="Rectangle 180">
            <a:extLst>
              <a:ext uri="{FF2B5EF4-FFF2-40B4-BE49-F238E27FC236}">
                <a16:creationId xmlns:a16="http://schemas.microsoft.com/office/drawing/2014/main" id="{1D93CE2E-A237-432C-9E5A-51EF1CC65BD3}"/>
              </a:ext>
            </a:extLst>
          </p:cNvPr>
          <p:cNvSpPr>
            <a:spLocks noChangeArrowheads="1"/>
          </p:cNvSpPr>
          <p:nvPr/>
        </p:nvSpPr>
        <p:spPr bwMode="auto">
          <a:xfrm>
            <a:off x="87408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99" name="Rectangle 181">
            <a:extLst>
              <a:ext uri="{FF2B5EF4-FFF2-40B4-BE49-F238E27FC236}">
                <a16:creationId xmlns:a16="http://schemas.microsoft.com/office/drawing/2014/main" id="{5BF21A5B-D2C2-476C-AFDC-E986FC46B5D7}"/>
              </a:ext>
            </a:extLst>
          </p:cNvPr>
          <p:cNvSpPr>
            <a:spLocks noChangeArrowheads="1"/>
          </p:cNvSpPr>
          <p:nvPr/>
        </p:nvSpPr>
        <p:spPr bwMode="auto">
          <a:xfrm>
            <a:off x="87408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0" name="Rectangle 182">
            <a:extLst>
              <a:ext uri="{FF2B5EF4-FFF2-40B4-BE49-F238E27FC236}">
                <a16:creationId xmlns:a16="http://schemas.microsoft.com/office/drawing/2014/main" id="{63753367-0C23-4ABB-914E-CC52A3F5C567}"/>
              </a:ext>
            </a:extLst>
          </p:cNvPr>
          <p:cNvSpPr>
            <a:spLocks noChangeArrowheads="1"/>
          </p:cNvSpPr>
          <p:nvPr/>
        </p:nvSpPr>
        <p:spPr bwMode="auto">
          <a:xfrm>
            <a:off x="87408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1" name="Rectangle 183">
            <a:extLst>
              <a:ext uri="{FF2B5EF4-FFF2-40B4-BE49-F238E27FC236}">
                <a16:creationId xmlns:a16="http://schemas.microsoft.com/office/drawing/2014/main" id="{100D2509-F583-4215-AF85-782DCA63D9F8}"/>
              </a:ext>
            </a:extLst>
          </p:cNvPr>
          <p:cNvSpPr>
            <a:spLocks noChangeArrowheads="1"/>
          </p:cNvSpPr>
          <p:nvPr/>
        </p:nvSpPr>
        <p:spPr bwMode="auto">
          <a:xfrm>
            <a:off x="87408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 name="Rectangle 184">
            <a:extLst>
              <a:ext uri="{FF2B5EF4-FFF2-40B4-BE49-F238E27FC236}">
                <a16:creationId xmlns:a16="http://schemas.microsoft.com/office/drawing/2014/main" id="{B6ACF89F-17B9-47CE-B7CF-75E7F188ABE5}"/>
              </a:ext>
            </a:extLst>
          </p:cNvPr>
          <p:cNvSpPr>
            <a:spLocks noChangeArrowheads="1"/>
          </p:cNvSpPr>
          <p:nvPr/>
        </p:nvSpPr>
        <p:spPr bwMode="auto">
          <a:xfrm>
            <a:off x="87408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3" name="Rectangle 185">
            <a:extLst>
              <a:ext uri="{FF2B5EF4-FFF2-40B4-BE49-F238E27FC236}">
                <a16:creationId xmlns:a16="http://schemas.microsoft.com/office/drawing/2014/main" id="{D187750D-3C34-4E48-9433-6F0EA352F831}"/>
              </a:ext>
            </a:extLst>
          </p:cNvPr>
          <p:cNvSpPr>
            <a:spLocks noChangeArrowheads="1"/>
          </p:cNvSpPr>
          <p:nvPr/>
        </p:nvSpPr>
        <p:spPr bwMode="auto">
          <a:xfrm>
            <a:off x="87408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4" name="Rectangle 186">
            <a:extLst>
              <a:ext uri="{FF2B5EF4-FFF2-40B4-BE49-F238E27FC236}">
                <a16:creationId xmlns:a16="http://schemas.microsoft.com/office/drawing/2014/main" id="{CA095CAE-52C1-4EE2-A0C9-D3BB6DA91A48}"/>
              </a:ext>
            </a:extLst>
          </p:cNvPr>
          <p:cNvSpPr>
            <a:spLocks noChangeArrowheads="1"/>
          </p:cNvSpPr>
          <p:nvPr/>
        </p:nvSpPr>
        <p:spPr bwMode="auto">
          <a:xfrm>
            <a:off x="87408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5" name="Rectangle 187">
            <a:extLst>
              <a:ext uri="{FF2B5EF4-FFF2-40B4-BE49-F238E27FC236}">
                <a16:creationId xmlns:a16="http://schemas.microsoft.com/office/drawing/2014/main" id="{348D247F-00BE-452F-9A25-5FC281238D50}"/>
              </a:ext>
            </a:extLst>
          </p:cNvPr>
          <p:cNvSpPr>
            <a:spLocks noChangeArrowheads="1"/>
          </p:cNvSpPr>
          <p:nvPr/>
        </p:nvSpPr>
        <p:spPr bwMode="auto">
          <a:xfrm>
            <a:off x="87408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6" name="Rectangle 1047">
            <a:extLst>
              <a:ext uri="{FF2B5EF4-FFF2-40B4-BE49-F238E27FC236}">
                <a16:creationId xmlns:a16="http://schemas.microsoft.com/office/drawing/2014/main" id="{727D4430-C684-4BAE-BCB9-3372C5AE6808}"/>
              </a:ext>
            </a:extLst>
          </p:cNvPr>
          <p:cNvSpPr>
            <a:spLocks noChangeArrowheads="1"/>
          </p:cNvSpPr>
          <p:nvPr/>
        </p:nvSpPr>
        <p:spPr bwMode="auto">
          <a:xfrm>
            <a:off x="87408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7" name="Rectangle 1048">
            <a:extLst>
              <a:ext uri="{FF2B5EF4-FFF2-40B4-BE49-F238E27FC236}">
                <a16:creationId xmlns:a16="http://schemas.microsoft.com/office/drawing/2014/main" id="{54D7622A-E134-41C9-8A45-F2FCC29B0DE1}"/>
              </a:ext>
            </a:extLst>
          </p:cNvPr>
          <p:cNvSpPr>
            <a:spLocks noChangeArrowheads="1"/>
          </p:cNvSpPr>
          <p:nvPr/>
        </p:nvSpPr>
        <p:spPr bwMode="auto">
          <a:xfrm>
            <a:off x="87408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8" name="Rectangle 1049">
            <a:extLst>
              <a:ext uri="{FF2B5EF4-FFF2-40B4-BE49-F238E27FC236}">
                <a16:creationId xmlns:a16="http://schemas.microsoft.com/office/drawing/2014/main" id="{A024EA10-E0BA-4DD4-BB20-642D9D0F2920}"/>
              </a:ext>
            </a:extLst>
          </p:cNvPr>
          <p:cNvSpPr>
            <a:spLocks noChangeArrowheads="1"/>
          </p:cNvSpPr>
          <p:nvPr/>
        </p:nvSpPr>
        <p:spPr bwMode="auto">
          <a:xfrm>
            <a:off x="87408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9" name="Rectangle 1050">
            <a:extLst>
              <a:ext uri="{FF2B5EF4-FFF2-40B4-BE49-F238E27FC236}">
                <a16:creationId xmlns:a16="http://schemas.microsoft.com/office/drawing/2014/main" id="{7ED92E1C-C8AF-403A-937E-38E5655517A3}"/>
              </a:ext>
            </a:extLst>
          </p:cNvPr>
          <p:cNvSpPr>
            <a:spLocks noChangeArrowheads="1"/>
          </p:cNvSpPr>
          <p:nvPr/>
        </p:nvSpPr>
        <p:spPr bwMode="auto">
          <a:xfrm>
            <a:off x="87408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0" name="Rectangle 1051">
            <a:extLst>
              <a:ext uri="{FF2B5EF4-FFF2-40B4-BE49-F238E27FC236}">
                <a16:creationId xmlns:a16="http://schemas.microsoft.com/office/drawing/2014/main" id="{D50B3D40-44BC-4AB4-AEA2-56179668158C}"/>
              </a:ext>
            </a:extLst>
          </p:cNvPr>
          <p:cNvSpPr>
            <a:spLocks noChangeArrowheads="1"/>
          </p:cNvSpPr>
          <p:nvPr/>
        </p:nvSpPr>
        <p:spPr bwMode="auto">
          <a:xfrm>
            <a:off x="87408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1" name="Rectangle 1052">
            <a:extLst>
              <a:ext uri="{FF2B5EF4-FFF2-40B4-BE49-F238E27FC236}">
                <a16:creationId xmlns:a16="http://schemas.microsoft.com/office/drawing/2014/main" id="{75441656-6B90-49F8-808F-BE483C133B2E}"/>
              </a:ext>
            </a:extLst>
          </p:cNvPr>
          <p:cNvSpPr>
            <a:spLocks noChangeArrowheads="1"/>
          </p:cNvSpPr>
          <p:nvPr/>
        </p:nvSpPr>
        <p:spPr bwMode="auto">
          <a:xfrm>
            <a:off x="87408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2" name="Rectangle 1053">
            <a:extLst>
              <a:ext uri="{FF2B5EF4-FFF2-40B4-BE49-F238E27FC236}">
                <a16:creationId xmlns:a16="http://schemas.microsoft.com/office/drawing/2014/main" id="{32B32750-6B7B-4FD4-86AC-2CAEBE9C5991}"/>
              </a:ext>
            </a:extLst>
          </p:cNvPr>
          <p:cNvSpPr>
            <a:spLocks noChangeArrowheads="1"/>
          </p:cNvSpPr>
          <p:nvPr/>
        </p:nvSpPr>
        <p:spPr bwMode="auto">
          <a:xfrm>
            <a:off x="87408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3" name="Rectangle 1054">
            <a:extLst>
              <a:ext uri="{FF2B5EF4-FFF2-40B4-BE49-F238E27FC236}">
                <a16:creationId xmlns:a16="http://schemas.microsoft.com/office/drawing/2014/main" id="{AD9BFCF6-C052-4DD5-99F8-E291385554B6}"/>
              </a:ext>
            </a:extLst>
          </p:cNvPr>
          <p:cNvSpPr>
            <a:spLocks noChangeArrowheads="1"/>
          </p:cNvSpPr>
          <p:nvPr/>
        </p:nvSpPr>
        <p:spPr bwMode="auto">
          <a:xfrm>
            <a:off x="87408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4" name="Rectangle 1055">
            <a:extLst>
              <a:ext uri="{FF2B5EF4-FFF2-40B4-BE49-F238E27FC236}">
                <a16:creationId xmlns:a16="http://schemas.microsoft.com/office/drawing/2014/main" id="{B0194BCF-CC45-4463-8C9D-110C144F8F8F}"/>
              </a:ext>
            </a:extLst>
          </p:cNvPr>
          <p:cNvSpPr>
            <a:spLocks noChangeArrowheads="1"/>
          </p:cNvSpPr>
          <p:nvPr/>
        </p:nvSpPr>
        <p:spPr bwMode="auto">
          <a:xfrm>
            <a:off x="87408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5" name="Rectangle 1056">
            <a:extLst>
              <a:ext uri="{FF2B5EF4-FFF2-40B4-BE49-F238E27FC236}">
                <a16:creationId xmlns:a16="http://schemas.microsoft.com/office/drawing/2014/main" id="{4581CF7E-73A5-487C-8382-051A47CFD21C}"/>
              </a:ext>
            </a:extLst>
          </p:cNvPr>
          <p:cNvSpPr>
            <a:spLocks noChangeArrowheads="1"/>
          </p:cNvSpPr>
          <p:nvPr/>
        </p:nvSpPr>
        <p:spPr bwMode="auto">
          <a:xfrm>
            <a:off x="87408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6" name="Rectangle 1057">
            <a:extLst>
              <a:ext uri="{FF2B5EF4-FFF2-40B4-BE49-F238E27FC236}">
                <a16:creationId xmlns:a16="http://schemas.microsoft.com/office/drawing/2014/main" id="{2C80AA4D-B47A-46CC-9EDB-C96B013CCF4A}"/>
              </a:ext>
            </a:extLst>
          </p:cNvPr>
          <p:cNvSpPr>
            <a:spLocks noChangeArrowheads="1"/>
          </p:cNvSpPr>
          <p:nvPr/>
        </p:nvSpPr>
        <p:spPr bwMode="auto">
          <a:xfrm>
            <a:off x="87408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7" name="Rectangle 1058">
            <a:extLst>
              <a:ext uri="{FF2B5EF4-FFF2-40B4-BE49-F238E27FC236}">
                <a16:creationId xmlns:a16="http://schemas.microsoft.com/office/drawing/2014/main" id="{F25589D1-BD05-47B1-92F8-8B0A2C4E7292}"/>
              </a:ext>
            </a:extLst>
          </p:cNvPr>
          <p:cNvSpPr>
            <a:spLocks noChangeArrowheads="1"/>
          </p:cNvSpPr>
          <p:nvPr/>
        </p:nvSpPr>
        <p:spPr bwMode="auto">
          <a:xfrm>
            <a:off x="87408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8" name="Rectangle 1059">
            <a:extLst>
              <a:ext uri="{FF2B5EF4-FFF2-40B4-BE49-F238E27FC236}">
                <a16:creationId xmlns:a16="http://schemas.microsoft.com/office/drawing/2014/main" id="{4902A06D-3D84-4AAC-840A-5BC5DE99E265}"/>
              </a:ext>
            </a:extLst>
          </p:cNvPr>
          <p:cNvSpPr>
            <a:spLocks noChangeArrowheads="1"/>
          </p:cNvSpPr>
          <p:nvPr/>
        </p:nvSpPr>
        <p:spPr bwMode="auto">
          <a:xfrm>
            <a:off x="87408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9" name="Rectangle 1060">
            <a:extLst>
              <a:ext uri="{FF2B5EF4-FFF2-40B4-BE49-F238E27FC236}">
                <a16:creationId xmlns:a16="http://schemas.microsoft.com/office/drawing/2014/main" id="{E3F1AA17-FAF4-4463-9E54-27E5451285AA}"/>
              </a:ext>
            </a:extLst>
          </p:cNvPr>
          <p:cNvSpPr>
            <a:spLocks noChangeArrowheads="1"/>
          </p:cNvSpPr>
          <p:nvPr/>
        </p:nvSpPr>
        <p:spPr bwMode="auto">
          <a:xfrm>
            <a:off x="87408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0" name="Rectangle 1061">
            <a:extLst>
              <a:ext uri="{FF2B5EF4-FFF2-40B4-BE49-F238E27FC236}">
                <a16:creationId xmlns:a16="http://schemas.microsoft.com/office/drawing/2014/main" id="{66FA4AD6-D63A-4FA5-805E-01C6BE866457}"/>
              </a:ext>
            </a:extLst>
          </p:cNvPr>
          <p:cNvSpPr>
            <a:spLocks noChangeArrowheads="1"/>
          </p:cNvSpPr>
          <p:nvPr/>
        </p:nvSpPr>
        <p:spPr bwMode="auto">
          <a:xfrm>
            <a:off x="87408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1" name="Rectangle 1062">
            <a:extLst>
              <a:ext uri="{FF2B5EF4-FFF2-40B4-BE49-F238E27FC236}">
                <a16:creationId xmlns:a16="http://schemas.microsoft.com/office/drawing/2014/main" id="{5E418AB8-8B12-4691-BFA3-3521E56B6855}"/>
              </a:ext>
            </a:extLst>
          </p:cNvPr>
          <p:cNvSpPr>
            <a:spLocks noChangeArrowheads="1"/>
          </p:cNvSpPr>
          <p:nvPr/>
        </p:nvSpPr>
        <p:spPr bwMode="auto">
          <a:xfrm>
            <a:off x="87408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2" name="Rectangle 1063">
            <a:extLst>
              <a:ext uri="{FF2B5EF4-FFF2-40B4-BE49-F238E27FC236}">
                <a16:creationId xmlns:a16="http://schemas.microsoft.com/office/drawing/2014/main" id="{BE3A1CA5-DC70-4278-B0AC-815A6B829BD2}"/>
              </a:ext>
            </a:extLst>
          </p:cNvPr>
          <p:cNvSpPr>
            <a:spLocks noChangeArrowheads="1"/>
          </p:cNvSpPr>
          <p:nvPr/>
        </p:nvSpPr>
        <p:spPr bwMode="auto">
          <a:xfrm>
            <a:off x="87408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3" name="Rectangle 1064">
            <a:extLst>
              <a:ext uri="{FF2B5EF4-FFF2-40B4-BE49-F238E27FC236}">
                <a16:creationId xmlns:a16="http://schemas.microsoft.com/office/drawing/2014/main" id="{1138B32C-C55F-49BA-8F7E-14DED0C52D08}"/>
              </a:ext>
            </a:extLst>
          </p:cNvPr>
          <p:cNvSpPr>
            <a:spLocks noChangeArrowheads="1"/>
          </p:cNvSpPr>
          <p:nvPr/>
        </p:nvSpPr>
        <p:spPr bwMode="auto">
          <a:xfrm>
            <a:off x="87408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4" name="Rectangle 1065">
            <a:extLst>
              <a:ext uri="{FF2B5EF4-FFF2-40B4-BE49-F238E27FC236}">
                <a16:creationId xmlns:a16="http://schemas.microsoft.com/office/drawing/2014/main" id="{8C832B5B-6CD8-4D39-AE80-468C2DBDE73D}"/>
              </a:ext>
            </a:extLst>
          </p:cNvPr>
          <p:cNvSpPr>
            <a:spLocks noChangeArrowheads="1"/>
          </p:cNvSpPr>
          <p:nvPr/>
        </p:nvSpPr>
        <p:spPr bwMode="auto">
          <a:xfrm>
            <a:off x="87408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5" name="Rectangle 1066">
            <a:extLst>
              <a:ext uri="{FF2B5EF4-FFF2-40B4-BE49-F238E27FC236}">
                <a16:creationId xmlns:a16="http://schemas.microsoft.com/office/drawing/2014/main" id="{C34617DE-1211-4646-82D7-1B39536109FD}"/>
              </a:ext>
            </a:extLst>
          </p:cNvPr>
          <p:cNvSpPr>
            <a:spLocks noChangeArrowheads="1"/>
          </p:cNvSpPr>
          <p:nvPr/>
        </p:nvSpPr>
        <p:spPr bwMode="auto">
          <a:xfrm>
            <a:off x="87408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6" name="Rectangle 1067">
            <a:extLst>
              <a:ext uri="{FF2B5EF4-FFF2-40B4-BE49-F238E27FC236}">
                <a16:creationId xmlns:a16="http://schemas.microsoft.com/office/drawing/2014/main" id="{4749DDD5-24C6-4B08-8FE3-7FC0144B4FCC}"/>
              </a:ext>
            </a:extLst>
          </p:cNvPr>
          <p:cNvSpPr>
            <a:spLocks noChangeArrowheads="1"/>
          </p:cNvSpPr>
          <p:nvPr/>
        </p:nvSpPr>
        <p:spPr bwMode="auto">
          <a:xfrm>
            <a:off x="87408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7" name="Rectangle 1068">
            <a:extLst>
              <a:ext uri="{FF2B5EF4-FFF2-40B4-BE49-F238E27FC236}">
                <a16:creationId xmlns:a16="http://schemas.microsoft.com/office/drawing/2014/main" id="{680A42B4-4FBC-4427-A14D-D03B8AE0C345}"/>
              </a:ext>
            </a:extLst>
          </p:cNvPr>
          <p:cNvSpPr>
            <a:spLocks noChangeArrowheads="1"/>
          </p:cNvSpPr>
          <p:nvPr/>
        </p:nvSpPr>
        <p:spPr bwMode="auto">
          <a:xfrm>
            <a:off x="87408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8" name="Rectangle 1069">
            <a:extLst>
              <a:ext uri="{FF2B5EF4-FFF2-40B4-BE49-F238E27FC236}">
                <a16:creationId xmlns:a16="http://schemas.microsoft.com/office/drawing/2014/main" id="{BD851BA6-1285-4DCE-8284-3DC30D90EED3}"/>
              </a:ext>
            </a:extLst>
          </p:cNvPr>
          <p:cNvSpPr>
            <a:spLocks noChangeArrowheads="1"/>
          </p:cNvSpPr>
          <p:nvPr/>
        </p:nvSpPr>
        <p:spPr bwMode="auto">
          <a:xfrm>
            <a:off x="87408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29" name="Rectangle 1070">
            <a:extLst>
              <a:ext uri="{FF2B5EF4-FFF2-40B4-BE49-F238E27FC236}">
                <a16:creationId xmlns:a16="http://schemas.microsoft.com/office/drawing/2014/main" id="{0ECFA1E7-0A80-4530-A5FA-745465D93B90}"/>
              </a:ext>
            </a:extLst>
          </p:cNvPr>
          <p:cNvSpPr>
            <a:spLocks noChangeArrowheads="1"/>
          </p:cNvSpPr>
          <p:nvPr/>
        </p:nvSpPr>
        <p:spPr bwMode="auto">
          <a:xfrm>
            <a:off x="87408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0" name="Rectangle 1071">
            <a:extLst>
              <a:ext uri="{FF2B5EF4-FFF2-40B4-BE49-F238E27FC236}">
                <a16:creationId xmlns:a16="http://schemas.microsoft.com/office/drawing/2014/main" id="{9B849045-B55E-405E-A497-E3E8CAE16710}"/>
              </a:ext>
            </a:extLst>
          </p:cNvPr>
          <p:cNvSpPr>
            <a:spLocks noChangeArrowheads="1"/>
          </p:cNvSpPr>
          <p:nvPr/>
        </p:nvSpPr>
        <p:spPr bwMode="auto">
          <a:xfrm>
            <a:off x="87408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1" name="Rectangle 1072">
            <a:extLst>
              <a:ext uri="{FF2B5EF4-FFF2-40B4-BE49-F238E27FC236}">
                <a16:creationId xmlns:a16="http://schemas.microsoft.com/office/drawing/2014/main" id="{6CCCC0D0-6963-4BFF-8FC3-10199A447DBE}"/>
              </a:ext>
            </a:extLst>
          </p:cNvPr>
          <p:cNvSpPr>
            <a:spLocks noChangeArrowheads="1"/>
          </p:cNvSpPr>
          <p:nvPr/>
        </p:nvSpPr>
        <p:spPr bwMode="auto">
          <a:xfrm>
            <a:off x="87408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2" name="Rectangle 1073">
            <a:extLst>
              <a:ext uri="{FF2B5EF4-FFF2-40B4-BE49-F238E27FC236}">
                <a16:creationId xmlns:a16="http://schemas.microsoft.com/office/drawing/2014/main" id="{9885BE71-6A21-4794-8E2E-7D4A7C730F4F}"/>
              </a:ext>
            </a:extLst>
          </p:cNvPr>
          <p:cNvSpPr>
            <a:spLocks noChangeArrowheads="1"/>
          </p:cNvSpPr>
          <p:nvPr/>
        </p:nvSpPr>
        <p:spPr bwMode="auto">
          <a:xfrm>
            <a:off x="87408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3" name="Rectangle 1074">
            <a:extLst>
              <a:ext uri="{FF2B5EF4-FFF2-40B4-BE49-F238E27FC236}">
                <a16:creationId xmlns:a16="http://schemas.microsoft.com/office/drawing/2014/main" id="{44C5129C-4F3B-461C-9B4D-ACA23BFCD663}"/>
              </a:ext>
            </a:extLst>
          </p:cNvPr>
          <p:cNvSpPr>
            <a:spLocks noChangeArrowheads="1"/>
          </p:cNvSpPr>
          <p:nvPr/>
        </p:nvSpPr>
        <p:spPr bwMode="auto">
          <a:xfrm>
            <a:off x="87408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4" name="Rectangle 1075">
            <a:extLst>
              <a:ext uri="{FF2B5EF4-FFF2-40B4-BE49-F238E27FC236}">
                <a16:creationId xmlns:a16="http://schemas.microsoft.com/office/drawing/2014/main" id="{451FE90F-27B0-4352-892E-86DDA622F36B}"/>
              </a:ext>
            </a:extLst>
          </p:cNvPr>
          <p:cNvSpPr>
            <a:spLocks noChangeArrowheads="1"/>
          </p:cNvSpPr>
          <p:nvPr/>
        </p:nvSpPr>
        <p:spPr bwMode="auto">
          <a:xfrm>
            <a:off x="87408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5" name="Rectangle 1076">
            <a:extLst>
              <a:ext uri="{FF2B5EF4-FFF2-40B4-BE49-F238E27FC236}">
                <a16:creationId xmlns:a16="http://schemas.microsoft.com/office/drawing/2014/main" id="{63C8715E-945F-46CF-92B1-A8C455A34A0A}"/>
              </a:ext>
            </a:extLst>
          </p:cNvPr>
          <p:cNvSpPr>
            <a:spLocks noChangeArrowheads="1"/>
          </p:cNvSpPr>
          <p:nvPr/>
        </p:nvSpPr>
        <p:spPr bwMode="auto">
          <a:xfrm>
            <a:off x="87408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6" name="Rectangle 1077">
            <a:extLst>
              <a:ext uri="{FF2B5EF4-FFF2-40B4-BE49-F238E27FC236}">
                <a16:creationId xmlns:a16="http://schemas.microsoft.com/office/drawing/2014/main" id="{B70D8236-871B-433D-9A2C-856511F7842C}"/>
              </a:ext>
            </a:extLst>
          </p:cNvPr>
          <p:cNvSpPr>
            <a:spLocks noChangeArrowheads="1"/>
          </p:cNvSpPr>
          <p:nvPr/>
        </p:nvSpPr>
        <p:spPr bwMode="auto">
          <a:xfrm>
            <a:off x="87408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7" name="Rectangle 1078">
            <a:extLst>
              <a:ext uri="{FF2B5EF4-FFF2-40B4-BE49-F238E27FC236}">
                <a16:creationId xmlns:a16="http://schemas.microsoft.com/office/drawing/2014/main" id="{5DFAC26D-F269-42CC-B216-77AD3F4809BD}"/>
              </a:ext>
            </a:extLst>
          </p:cNvPr>
          <p:cNvSpPr>
            <a:spLocks noChangeArrowheads="1"/>
          </p:cNvSpPr>
          <p:nvPr/>
        </p:nvSpPr>
        <p:spPr bwMode="auto">
          <a:xfrm>
            <a:off x="87408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8" name="Rectangle 1079">
            <a:extLst>
              <a:ext uri="{FF2B5EF4-FFF2-40B4-BE49-F238E27FC236}">
                <a16:creationId xmlns:a16="http://schemas.microsoft.com/office/drawing/2014/main" id="{9184F95C-AD91-4CB9-99C5-CA309D16283B}"/>
              </a:ext>
            </a:extLst>
          </p:cNvPr>
          <p:cNvSpPr>
            <a:spLocks noChangeArrowheads="1"/>
          </p:cNvSpPr>
          <p:nvPr/>
        </p:nvSpPr>
        <p:spPr bwMode="auto">
          <a:xfrm>
            <a:off x="87408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39" name="Rectangle 1080">
            <a:extLst>
              <a:ext uri="{FF2B5EF4-FFF2-40B4-BE49-F238E27FC236}">
                <a16:creationId xmlns:a16="http://schemas.microsoft.com/office/drawing/2014/main" id="{262A6A3C-A4E3-4F12-8F42-888E16BF1B19}"/>
              </a:ext>
            </a:extLst>
          </p:cNvPr>
          <p:cNvSpPr>
            <a:spLocks noChangeArrowheads="1"/>
          </p:cNvSpPr>
          <p:nvPr/>
        </p:nvSpPr>
        <p:spPr bwMode="auto">
          <a:xfrm>
            <a:off x="87408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40" name="Rectangle 1081">
            <a:extLst>
              <a:ext uri="{FF2B5EF4-FFF2-40B4-BE49-F238E27FC236}">
                <a16:creationId xmlns:a16="http://schemas.microsoft.com/office/drawing/2014/main" id="{3DFF5DF5-CFBB-452E-86AC-F6EE6E703888}"/>
              </a:ext>
            </a:extLst>
          </p:cNvPr>
          <p:cNvSpPr>
            <a:spLocks noChangeArrowheads="1"/>
          </p:cNvSpPr>
          <p:nvPr/>
        </p:nvSpPr>
        <p:spPr bwMode="auto">
          <a:xfrm>
            <a:off x="87408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41" name="Rectangle 1082">
            <a:extLst>
              <a:ext uri="{FF2B5EF4-FFF2-40B4-BE49-F238E27FC236}">
                <a16:creationId xmlns:a16="http://schemas.microsoft.com/office/drawing/2014/main" id="{4F48CB55-A738-4544-BF8A-09DC78CDA5B4}"/>
              </a:ext>
            </a:extLst>
          </p:cNvPr>
          <p:cNvSpPr>
            <a:spLocks noChangeArrowheads="1"/>
          </p:cNvSpPr>
          <p:nvPr/>
        </p:nvSpPr>
        <p:spPr bwMode="auto">
          <a:xfrm>
            <a:off x="87408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42" name="Rectangle 1083">
            <a:extLst>
              <a:ext uri="{FF2B5EF4-FFF2-40B4-BE49-F238E27FC236}">
                <a16:creationId xmlns:a16="http://schemas.microsoft.com/office/drawing/2014/main" id="{8A90E323-FD0B-4FE0-9C17-B7355C3F89D8}"/>
              </a:ext>
            </a:extLst>
          </p:cNvPr>
          <p:cNvSpPr>
            <a:spLocks noChangeArrowheads="1"/>
          </p:cNvSpPr>
          <p:nvPr/>
        </p:nvSpPr>
        <p:spPr bwMode="auto">
          <a:xfrm>
            <a:off x="87408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43" name="Rectangle 1084">
            <a:extLst>
              <a:ext uri="{FF2B5EF4-FFF2-40B4-BE49-F238E27FC236}">
                <a16:creationId xmlns:a16="http://schemas.microsoft.com/office/drawing/2014/main" id="{B766F8C0-76D3-45E7-AAF7-265215A30161}"/>
              </a:ext>
            </a:extLst>
          </p:cNvPr>
          <p:cNvSpPr>
            <a:spLocks noChangeArrowheads="1"/>
          </p:cNvSpPr>
          <p:nvPr/>
        </p:nvSpPr>
        <p:spPr bwMode="auto">
          <a:xfrm>
            <a:off x="87408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44" name="Rectangle 1085">
            <a:extLst>
              <a:ext uri="{FF2B5EF4-FFF2-40B4-BE49-F238E27FC236}">
                <a16:creationId xmlns:a16="http://schemas.microsoft.com/office/drawing/2014/main" id="{1DE9E4E2-511C-4C86-B358-507847D44994}"/>
              </a:ext>
            </a:extLst>
          </p:cNvPr>
          <p:cNvSpPr>
            <a:spLocks noChangeArrowheads="1"/>
          </p:cNvSpPr>
          <p:nvPr/>
        </p:nvSpPr>
        <p:spPr bwMode="auto">
          <a:xfrm>
            <a:off x="87408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45" name="Rectangle 1086">
            <a:extLst>
              <a:ext uri="{FF2B5EF4-FFF2-40B4-BE49-F238E27FC236}">
                <a16:creationId xmlns:a16="http://schemas.microsoft.com/office/drawing/2014/main" id="{81F6F4FF-2ED6-4C49-B1D9-5B8B458C1FB5}"/>
              </a:ext>
            </a:extLst>
          </p:cNvPr>
          <p:cNvSpPr>
            <a:spLocks noChangeArrowheads="1"/>
          </p:cNvSpPr>
          <p:nvPr/>
        </p:nvSpPr>
        <p:spPr bwMode="auto">
          <a:xfrm>
            <a:off x="87408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46" name="Rectangle 1087">
            <a:extLst>
              <a:ext uri="{FF2B5EF4-FFF2-40B4-BE49-F238E27FC236}">
                <a16:creationId xmlns:a16="http://schemas.microsoft.com/office/drawing/2014/main" id="{C254C1B7-77E5-413E-8C8F-AE69A931C523}"/>
              </a:ext>
            </a:extLst>
          </p:cNvPr>
          <p:cNvSpPr>
            <a:spLocks noChangeArrowheads="1"/>
          </p:cNvSpPr>
          <p:nvPr/>
        </p:nvSpPr>
        <p:spPr bwMode="auto">
          <a:xfrm>
            <a:off x="87408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47" name="Rectangle 1088">
            <a:extLst>
              <a:ext uri="{FF2B5EF4-FFF2-40B4-BE49-F238E27FC236}">
                <a16:creationId xmlns:a16="http://schemas.microsoft.com/office/drawing/2014/main" id="{D836AEC3-0F37-4DB0-AF89-3F60BB3E66AF}"/>
              </a:ext>
            </a:extLst>
          </p:cNvPr>
          <p:cNvSpPr>
            <a:spLocks noChangeArrowheads="1"/>
          </p:cNvSpPr>
          <p:nvPr/>
        </p:nvSpPr>
        <p:spPr bwMode="auto">
          <a:xfrm>
            <a:off x="87408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48" name="Rectangle 1089">
            <a:extLst>
              <a:ext uri="{FF2B5EF4-FFF2-40B4-BE49-F238E27FC236}">
                <a16:creationId xmlns:a16="http://schemas.microsoft.com/office/drawing/2014/main" id="{7060273A-80AE-41AD-9B2B-79FF30777D6B}"/>
              </a:ext>
            </a:extLst>
          </p:cNvPr>
          <p:cNvSpPr>
            <a:spLocks noChangeArrowheads="1"/>
          </p:cNvSpPr>
          <p:nvPr/>
        </p:nvSpPr>
        <p:spPr bwMode="auto">
          <a:xfrm>
            <a:off x="87408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49" name="Rectangle 1090">
            <a:extLst>
              <a:ext uri="{FF2B5EF4-FFF2-40B4-BE49-F238E27FC236}">
                <a16:creationId xmlns:a16="http://schemas.microsoft.com/office/drawing/2014/main" id="{894356AC-75E6-4182-804B-5757E55CC6C2}"/>
              </a:ext>
            </a:extLst>
          </p:cNvPr>
          <p:cNvSpPr>
            <a:spLocks noChangeArrowheads="1"/>
          </p:cNvSpPr>
          <p:nvPr/>
        </p:nvSpPr>
        <p:spPr bwMode="auto">
          <a:xfrm>
            <a:off x="87408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0" name="Rectangle 1091">
            <a:extLst>
              <a:ext uri="{FF2B5EF4-FFF2-40B4-BE49-F238E27FC236}">
                <a16:creationId xmlns:a16="http://schemas.microsoft.com/office/drawing/2014/main" id="{BEF73949-CC5D-4B07-8BC5-35FFC68A8F99}"/>
              </a:ext>
            </a:extLst>
          </p:cNvPr>
          <p:cNvSpPr>
            <a:spLocks noChangeArrowheads="1"/>
          </p:cNvSpPr>
          <p:nvPr/>
        </p:nvSpPr>
        <p:spPr bwMode="auto">
          <a:xfrm>
            <a:off x="87408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1" name="Rectangle 1092">
            <a:extLst>
              <a:ext uri="{FF2B5EF4-FFF2-40B4-BE49-F238E27FC236}">
                <a16:creationId xmlns:a16="http://schemas.microsoft.com/office/drawing/2014/main" id="{E56B839B-6BFB-45EB-8B32-523549D7A35A}"/>
              </a:ext>
            </a:extLst>
          </p:cNvPr>
          <p:cNvSpPr>
            <a:spLocks noChangeArrowheads="1"/>
          </p:cNvSpPr>
          <p:nvPr/>
        </p:nvSpPr>
        <p:spPr bwMode="auto">
          <a:xfrm>
            <a:off x="87408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2" name="Rectangle 1093">
            <a:extLst>
              <a:ext uri="{FF2B5EF4-FFF2-40B4-BE49-F238E27FC236}">
                <a16:creationId xmlns:a16="http://schemas.microsoft.com/office/drawing/2014/main" id="{A53D4ECA-FB52-4A08-85D4-AAADBBAFC3D5}"/>
              </a:ext>
            </a:extLst>
          </p:cNvPr>
          <p:cNvSpPr>
            <a:spLocks noChangeArrowheads="1"/>
          </p:cNvSpPr>
          <p:nvPr/>
        </p:nvSpPr>
        <p:spPr bwMode="auto">
          <a:xfrm>
            <a:off x="87408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3" name="Rectangle 1094">
            <a:extLst>
              <a:ext uri="{FF2B5EF4-FFF2-40B4-BE49-F238E27FC236}">
                <a16:creationId xmlns:a16="http://schemas.microsoft.com/office/drawing/2014/main" id="{3F94425B-0F96-4C37-A0EA-7BBBC22D7B6A}"/>
              </a:ext>
            </a:extLst>
          </p:cNvPr>
          <p:cNvSpPr>
            <a:spLocks noChangeArrowheads="1"/>
          </p:cNvSpPr>
          <p:nvPr/>
        </p:nvSpPr>
        <p:spPr bwMode="auto">
          <a:xfrm>
            <a:off x="87408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4" name="Rectangle 1095">
            <a:extLst>
              <a:ext uri="{FF2B5EF4-FFF2-40B4-BE49-F238E27FC236}">
                <a16:creationId xmlns:a16="http://schemas.microsoft.com/office/drawing/2014/main" id="{58FFAAE0-A48F-4A26-85B9-C9185330F938}"/>
              </a:ext>
            </a:extLst>
          </p:cNvPr>
          <p:cNvSpPr>
            <a:spLocks noChangeArrowheads="1"/>
          </p:cNvSpPr>
          <p:nvPr/>
        </p:nvSpPr>
        <p:spPr bwMode="auto">
          <a:xfrm>
            <a:off x="87408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5" name="Rectangle 1096">
            <a:extLst>
              <a:ext uri="{FF2B5EF4-FFF2-40B4-BE49-F238E27FC236}">
                <a16:creationId xmlns:a16="http://schemas.microsoft.com/office/drawing/2014/main" id="{A4E1E33B-1147-4AAC-98F1-6BC00F0B53E6}"/>
              </a:ext>
            </a:extLst>
          </p:cNvPr>
          <p:cNvSpPr>
            <a:spLocks noChangeArrowheads="1"/>
          </p:cNvSpPr>
          <p:nvPr/>
        </p:nvSpPr>
        <p:spPr bwMode="auto">
          <a:xfrm>
            <a:off x="87408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6" name="Rectangle 1097">
            <a:extLst>
              <a:ext uri="{FF2B5EF4-FFF2-40B4-BE49-F238E27FC236}">
                <a16:creationId xmlns:a16="http://schemas.microsoft.com/office/drawing/2014/main" id="{D89A33A9-946F-4BB5-8D56-5B6A4029249E}"/>
              </a:ext>
            </a:extLst>
          </p:cNvPr>
          <p:cNvSpPr>
            <a:spLocks noChangeArrowheads="1"/>
          </p:cNvSpPr>
          <p:nvPr/>
        </p:nvSpPr>
        <p:spPr bwMode="auto">
          <a:xfrm>
            <a:off x="87408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7" name="Rectangle 1098">
            <a:extLst>
              <a:ext uri="{FF2B5EF4-FFF2-40B4-BE49-F238E27FC236}">
                <a16:creationId xmlns:a16="http://schemas.microsoft.com/office/drawing/2014/main" id="{D0498C2D-7150-4882-BD46-75B438E442C2}"/>
              </a:ext>
            </a:extLst>
          </p:cNvPr>
          <p:cNvSpPr>
            <a:spLocks noChangeArrowheads="1"/>
          </p:cNvSpPr>
          <p:nvPr/>
        </p:nvSpPr>
        <p:spPr bwMode="auto">
          <a:xfrm>
            <a:off x="87408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8" name="Rectangle 1099">
            <a:extLst>
              <a:ext uri="{FF2B5EF4-FFF2-40B4-BE49-F238E27FC236}">
                <a16:creationId xmlns:a16="http://schemas.microsoft.com/office/drawing/2014/main" id="{AF12CD99-CB0B-49E7-99C2-C8750FBC7CFA}"/>
              </a:ext>
            </a:extLst>
          </p:cNvPr>
          <p:cNvSpPr>
            <a:spLocks noChangeArrowheads="1"/>
          </p:cNvSpPr>
          <p:nvPr/>
        </p:nvSpPr>
        <p:spPr bwMode="auto">
          <a:xfrm>
            <a:off x="87408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59" name="Rectangle 1100">
            <a:extLst>
              <a:ext uri="{FF2B5EF4-FFF2-40B4-BE49-F238E27FC236}">
                <a16:creationId xmlns:a16="http://schemas.microsoft.com/office/drawing/2014/main" id="{5C282434-DE65-4CE0-AE15-CCBEC1F3A5E0}"/>
              </a:ext>
            </a:extLst>
          </p:cNvPr>
          <p:cNvSpPr>
            <a:spLocks noChangeArrowheads="1"/>
          </p:cNvSpPr>
          <p:nvPr/>
        </p:nvSpPr>
        <p:spPr bwMode="auto">
          <a:xfrm>
            <a:off x="87408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0" name="Rectangle 1101">
            <a:extLst>
              <a:ext uri="{FF2B5EF4-FFF2-40B4-BE49-F238E27FC236}">
                <a16:creationId xmlns:a16="http://schemas.microsoft.com/office/drawing/2014/main" id="{997E0286-60E5-42B7-AFA2-28C610E10BE8}"/>
              </a:ext>
            </a:extLst>
          </p:cNvPr>
          <p:cNvSpPr>
            <a:spLocks noChangeArrowheads="1"/>
          </p:cNvSpPr>
          <p:nvPr/>
        </p:nvSpPr>
        <p:spPr bwMode="auto">
          <a:xfrm>
            <a:off x="9174203" y="6112713"/>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1" name="Rectangle 1102">
            <a:extLst>
              <a:ext uri="{FF2B5EF4-FFF2-40B4-BE49-F238E27FC236}">
                <a16:creationId xmlns:a16="http://schemas.microsoft.com/office/drawing/2014/main" id="{319093C0-AEA7-4972-B297-7D7EB49D3851}"/>
              </a:ext>
            </a:extLst>
          </p:cNvPr>
          <p:cNvSpPr>
            <a:spLocks noChangeArrowheads="1"/>
          </p:cNvSpPr>
          <p:nvPr/>
        </p:nvSpPr>
        <p:spPr bwMode="auto">
          <a:xfrm>
            <a:off x="9174203" y="5823788"/>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2" name="Rectangle 1103">
            <a:extLst>
              <a:ext uri="{FF2B5EF4-FFF2-40B4-BE49-F238E27FC236}">
                <a16:creationId xmlns:a16="http://schemas.microsoft.com/office/drawing/2014/main" id="{3141BCD4-B9E4-41EF-A3CA-80EEF42B9A7F}"/>
              </a:ext>
            </a:extLst>
          </p:cNvPr>
          <p:cNvSpPr>
            <a:spLocks noChangeArrowheads="1"/>
          </p:cNvSpPr>
          <p:nvPr/>
        </p:nvSpPr>
        <p:spPr bwMode="auto">
          <a:xfrm>
            <a:off x="9174203" y="5536450"/>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3" name="Rectangle 1104">
            <a:extLst>
              <a:ext uri="{FF2B5EF4-FFF2-40B4-BE49-F238E27FC236}">
                <a16:creationId xmlns:a16="http://schemas.microsoft.com/office/drawing/2014/main" id="{A467DA83-E748-47BF-8BC1-0213B9F1EDCE}"/>
              </a:ext>
            </a:extLst>
          </p:cNvPr>
          <p:cNvSpPr>
            <a:spLocks noChangeArrowheads="1"/>
          </p:cNvSpPr>
          <p:nvPr/>
        </p:nvSpPr>
        <p:spPr bwMode="auto">
          <a:xfrm>
            <a:off x="9174203" y="5247525"/>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4" name="Rectangle 1105">
            <a:extLst>
              <a:ext uri="{FF2B5EF4-FFF2-40B4-BE49-F238E27FC236}">
                <a16:creationId xmlns:a16="http://schemas.microsoft.com/office/drawing/2014/main" id="{3A29226F-7463-4B48-95FF-78C82D9C8C4E}"/>
              </a:ext>
            </a:extLst>
          </p:cNvPr>
          <p:cNvSpPr>
            <a:spLocks noChangeArrowheads="1"/>
          </p:cNvSpPr>
          <p:nvPr/>
        </p:nvSpPr>
        <p:spPr bwMode="auto">
          <a:xfrm>
            <a:off x="9174203" y="4960188"/>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5" name="Rectangle 1106">
            <a:extLst>
              <a:ext uri="{FF2B5EF4-FFF2-40B4-BE49-F238E27FC236}">
                <a16:creationId xmlns:a16="http://schemas.microsoft.com/office/drawing/2014/main" id="{8CD0ECF4-42C8-4B73-8A78-89B5E4D4FCAA}"/>
              </a:ext>
            </a:extLst>
          </p:cNvPr>
          <p:cNvSpPr>
            <a:spLocks noChangeArrowheads="1"/>
          </p:cNvSpPr>
          <p:nvPr/>
        </p:nvSpPr>
        <p:spPr bwMode="auto">
          <a:xfrm>
            <a:off x="9174203" y="4672850"/>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6" name="Rectangle 1107">
            <a:extLst>
              <a:ext uri="{FF2B5EF4-FFF2-40B4-BE49-F238E27FC236}">
                <a16:creationId xmlns:a16="http://schemas.microsoft.com/office/drawing/2014/main" id="{CAC655AB-2BFC-4662-B40F-645A64695EB0}"/>
              </a:ext>
            </a:extLst>
          </p:cNvPr>
          <p:cNvSpPr>
            <a:spLocks noChangeArrowheads="1"/>
          </p:cNvSpPr>
          <p:nvPr/>
        </p:nvSpPr>
        <p:spPr bwMode="auto">
          <a:xfrm>
            <a:off x="9174203" y="4096588"/>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7" name="Rectangle 1108">
            <a:extLst>
              <a:ext uri="{FF2B5EF4-FFF2-40B4-BE49-F238E27FC236}">
                <a16:creationId xmlns:a16="http://schemas.microsoft.com/office/drawing/2014/main" id="{42CACBE0-5726-48AF-8C9E-FEF578E447F5}"/>
              </a:ext>
            </a:extLst>
          </p:cNvPr>
          <p:cNvSpPr>
            <a:spLocks noChangeArrowheads="1"/>
          </p:cNvSpPr>
          <p:nvPr/>
        </p:nvSpPr>
        <p:spPr bwMode="auto">
          <a:xfrm>
            <a:off x="9174203" y="4383925"/>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8" name="Rectangle 1109">
            <a:extLst>
              <a:ext uri="{FF2B5EF4-FFF2-40B4-BE49-F238E27FC236}">
                <a16:creationId xmlns:a16="http://schemas.microsoft.com/office/drawing/2014/main" id="{D18D2035-66E9-4BA5-8E17-FD2F23EBEFAA}"/>
              </a:ext>
            </a:extLst>
          </p:cNvPr>
          <p:cNvSpPr>
            <a:spLocks noChangeArrowheads="1"/>
          </p:cNvSpPr>
          <p:nvPr/>
        </p:nvSpPr>
        <p:spPr bwMode="auto">
          <a:xfrm>
            <a:off x="9174203" y="3520325"/>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69" name="Rectangle 1110">
            <a:extLst>
              <a:ext uri="{FF2B5EF4-FFF2-40B4-BE49-F238E27FC236}">
                <a16:creationId xmlns:a16="http://schemas.microsoft.com/office/drawing/2014/main" id="{714F35E3-9EDB-4C6D-8442-0CCE131F240E}"/>
              </a:ext>
            </a:extLst>
          </p:cNvPr>
          <p:cNvSpPr>
            <a:spLocks noChangeArrowheads="1"/>
          </p:cNvSpPr>
          <p:nvPr/>
        </p:nvSpPr>
        <p:spPr bwMode="auto">
          <a:xfrm>
            <a:off x="9174203" y="3807663"/>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0" name="Rectangle 1183">
            <a:extLst>
              <a:ext uri="{FF2B5EF4-FFF2-40B4-BE49-F238E27FC236}">
                <a16:creationId xmlns:a16="http://schemas.microsoft.com/office/drawing/2014/main" id="{B7E9F7EE-D244-48D2-80F3-6C53760D38E8}"/>
              </a:ext>
            </a:extLst>
          </p:cNvPr>
          <p:cNvSpPr>
            <a:spLocks noChangeArrowheads="1"/>
          </p:cNvSpPr>
          <p:nvPr/>
        </p:nvSpPr>
        <p:spPr bwMode="auto">
          <a:xfrm>
            <a:off x="9606003" y="6112713"/>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1" name="Rectangle 1184">
            <a:extLst>
              <a:ext uri="{FF2B5EF4-FFF2-40B4-BE49-F238E27FC236}">
                <a16:creationId xmlns:a16="http://schemas.microsoft.com/office/drawing/2014/main" id="{3F75F93E-D266-44CD-B145-6ED929AD995B}"/>
              </a:ext>
            </a:extLst>
          </p:cNvPr>
          <p:cNvSpPr>
            <a:spLocks noChangeArrowheads="1"/>
          </p:cNvSpPr>
          <p:nvPr/>
        </p:nvSpPr>
        <p:spPr bwMode="auto">
          <a:xfrm>
            <a:off x="9606003" y="5823788"/>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2" name="Rectangle 1185">
            <a:extLst>
              <a:ext uri="{FF2B5EF4-FFF2-40B4-BE49-F238E27FC236}">
                <a16:creationId xmlns:a16="http://schemas.microsoft.com/office/drawing/2014/main" id="{CD1A8E24-1E19-4AEC-8202-EB3D23149D23}"/>
              </a:ext>
            </a:extLst>
          </p:cNvPr>
          <p:cNvSpPr>
            <a:spLocks noChangeArrowheads="1"/>
          </p:cNvSpPr>
          <p:nvPr/>
        </p:nvSpPr>
        <p:spPr bwMode="auto">
          <a:xfrm>
            <a:off x="9606003" y="5536450"/>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3" name="Rectangle 1186">
            <a:extLst>
              <a:ext uri="{FF2B5EF4-FFF2-40B4-BE49-F238E27FC236}">
                <a16:creationId xmlns:a16="http://schemas.microsoft.com/office/drawing/2014/main" id="{FC1D324E-DBF3-4DDC-8F18-1D3C36569E83}"/>
              </a:ext>
            </a:extLst>
          </p:cNvPr>
          <p:cNvSpPr>
            <a:spLocks noChangeArrowheads="1"/>
          </p:cNvSpPr>
          <p:nvPr/>
        </p:nvSpPr>
        <p:spPr bwMode="auto">
          <a:xfrm>
            <a:off x="9606003" y="5247525"/>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4" name="Rectangle 1187">
            <a:extLst>
              <a:ext uri="{FF2B5EF4-FFF2-40B4-BE49-F238E27FC236}">
                <a16:creationId xmlns:a16="http://schemas.microsoft.com/office/drawing/2014/main" id="{20E4C955-B5A1-4520-91CA-32F165264DAA}"/>
              </a:ext>
            </a:extLst>
          </p:cNvPr>
          <p:cNvSpPr>
            <a:spLocks noChangeArrowheads="1"/>
          </p:cNvSpPr>
          <p:nvPr/>
        </p:nvSpPr>
        <p:spPr bwMode="auto">
          <a:xfrm>
            <a:off x="9606003" y="4960188"/>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5" name="Rectangle 1188">
            <a:extLst>
              <a:ext uri="{FF2B5EF4-FFF2-40B4-BE49-F238E27FC236}">
                <a16:creationId xmlns:a16="http://schemas.microsoft.com/office/drawing/2014/main" id="{4CDA2ED4-86C6-402F-95BC-06C1997A0D15}"/>
              </a:ext>
            </a:extLst>
          </p:cNvPr>
          <p:cNvSpPr>
            <a:spLocks noChangeArrowheads="1"/>
          </p:cNvSpPr>
          <p:nvPr/>
        </p:nvSpPr>
        <p:spPr bwMode="auto">
          <a:xfrm>
            <a:off x="9606003" y="4672850"/>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6" name="Rectangle 1189">
            <a:extLst>
              <a:ext uri="{FF2B5EF4-FFF2-40B4-BE49-F238E27FC236}">
                <a16:creationId xmlns:a16="http://schemas.microsoft.com/office/drawing/2014/main" id="{04CFDE7E-FD49-4D77-A91D-21B8FEEBB72C}"/>
              </a:ext>
            </a:extLst>
          </p:cNvPr>
          <p:cNvSpPr>
            <a:spLocks noChangeArrowheads="1"/>
          </p:cNvSpPr>
          <p:nvPr/>
        </p:nvSpPr>
        <p:spPr bwMode="auto">
          <a:xfrm>
            <a:off x="9606003" y="4096588"/>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7" name="Rectangle 1190">
            <a:extLst>
              <a:ext uri="{FF2B5EF4-FFF2-40B4-BE49-F238E27FC236}">
                <a16:creationId xmlns:a16="http://schemas.microsoft.com/office/drawing/2014/main" id="{DC93B555-80EE-4631-B8EC-9EABB2207DBC}"/>
              </a:ext>
            </a:extLst>
          </p:cNvPr>
          <p:cNvSpPr>
            <a:spLocks noChangeArrowheads="1"/>
          </p:cNvSpPr>
          <p:nvPr/>
        </p:nvSpPr>
        <p:spPr bwMode="auto">
          <a:xfrm>
            <a:off x="9606003" y="4383925"/>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8" name="Rectangle 1191">
            <a:extLst>
              <a:ext uri="{FF2B5EF4-FFF2-40B4-BE49-F238E27FC236}">
                <a16:creationId xmlns:a16="http://schemas.microsoft.com/office/drawing/2014/main" id="{659F9CC2-CB3F-4F63-8F16-DA63E7C44274}"/>
              </a:ext>
            </a:extLst>
          </p:cNvPr>
          <p:cNvSpPr>
            <a:spLocks noChangeArrowheads="1"/>
          </p:cNvSpPr>
          <p:nvPr/>
        </p:nvSpPr>
        <p:spPr bwMode="auto">
          <a:xfrm>
            <a:off x="9606003" y="3520325"/>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79" name="Rectangle 1192">
            <a:extLst>
              <a:ext uri="{FF2B5EF4-FFF2-40B4-BE49-F238E27FC236}">
                <a16:creationId xmlns:a16="http://schemas.microsoft.com/office/drawing/2014/main" id="{45EB65B0-7533-48F8-A383-1BDEB66A61B7}"/>
              </a:ext>
            </a:extLst>
          </p:cNvPr>
          <p:cNvSpPr>
            <a:spLocks noChangeArrowheads="1"/>
          </p:cNvSpPr>
          <p:nvPr/>
        </p:nvSpPr>
        <p:spPr bwMode="auto">
          <a:xfrm>
            <a:off x="9606003" y="3807663"/>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0" name="Rectangle 1193">
            <a:extLst>
              <a:ext uri="{FF2B5EF4-FFF2-40B4-BE49-F238E27FC236}">
                <a16:creationId xmlns:a16="http://schemas.microsoft.com/office/drawing/2014/main" id="{5FD3DDB2-98F3-4680-A3FE-6184B2084310}"/>
              </a:ext>
            </a:extLst>
          </p:cNvPr>
          <p:cNvSpPr>
            <a:spLocks noChangeArrowheads="1"/>
          </p:cNvSpPr>
          <p:nvPr/>
        </p:nvSpPr>
        <p:spPr bwMode="auto">
          <a:xfrm>
            <a:off x="78772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1" name="Rectangle 1194">
            <a:extLst>
              <a:ext uri="{FF2B5EF4-FFF2-40B4-BE49-F238E27FC236}">
                <a16:creationId xmlns:a16="http://schemas.microsoft.com/office/drawing/2014/main" id="{CE655E1A-6380-4A68-8D9E-39A821C8AE83}"/>
              </a:ext>
            </a:extLst>
          </p:cNvPr>
          <p:cNvSpPr>
            <a:spLocks noChangeArrowheads="1"/>
          </p:cNvSpPr>
          <p:nvPr/>
        </p:nvSpPr>
        <p:spPr bwMode="auto">
          <a:xfrm>
            <a:off x="78772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2" name="Rectangle 1195">
            <a:extLst>
              <a:ext uri="{FF2B5EF4-FFF2-40B4-BE49-F238E27FC236}">
                <a16:creationId xmlns:a16="http://schemas.microsoft.com/office/drawing/2014/main" id="{D03FA63F-B48E-44BF-8B2D-1D8BA0945999}"/>
              </a:ext>
            </a:extLst>
          </p:cNvPr>
          <p:cNvSpPr>
            <a:spLocks noChangeArrowheads="1"/>
          </p:cNvSpPr>
          <p:nvPr/>
        </p:nvSpPr>
        <p:spPr bwMode="auto">
          <a:xfrm>
            <a:off x="78772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3" name="Rectangle 1196">
            <a:extLst>
              <a:ext uri="{FF2B5EF4-FFF2-40B4-BE49-F238E27FC236}">
                <a16:creationId xmlns:a16="http://schemas.microsoft.com/office/drawing/2014/main" id="{BBF8A6F1-6917-4DC6-9B73-A28CD7D24BE5}"/>
              </a:ext>
            </a:extLst>
          </p:cNvPr>
          <p:cNvSpPr>
            <a:spLocks noChangeArrowheads="1"/>
          </p:cNvSpPr>
          <p:nvPr/>
        </p:nvSpPr>
        <p:spPr bwMode="auto">
          <a:xfrm>
            <a:off x="78772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4" name="Rectangle 1197">
            <a:extLst>
              <a:ext uri="{FF2B5EF4-FFF2-40B4-BE49-F238E27FC236}">
                <a16:creationId xmlns:a16="http://schemas.microsoft.com/office/drawing/2014/main" id="{22F1E2D0-1DF7-4E24-9D4E-BEFBF22C4256}"/>
              </a:ext>
            </a:extLst>
          </p:cNvPr>
          <p:cNvSpPr>
            <a:spLocks noChangeArrowheads="1"/>
          </p:cNvSpPr>
          <p:nvPr/>
        </p:nvSpPr>
        <p:spPr bwMode="auto">
          <a:xfrm>
            <a:off x="78772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5" name="Rectangle 1198">
            <a:extLst>
              <a:ext uri="{FF2B5EF4-FFF2-40B4-BE49-F238E27FC236}">
                <a16:creationId xmlns:a16="http://schemas.microsoft.com/office/drawing/2014/main" id="{49BED182-9C2D-45CC-B43C-2A579E763123}"/>
              </a:ext>
            </a:extLst>
          </p:cNvPr>
          <p:cNvSpPr>
            <a:spLocks noChangeArrowheads="1"/>
          </p:cNvSpPr>
          <p:nvPr/>
        </p:nvSpPr>
        <p:spPr bwMode="auto">
          <a:xfrm>
            <a:off x="78772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6" name="Rectangle 1199">
            <a:extLst>
              <a:ext uri="{FF2B5EF4-FFF2-40B4-BE49-F238E27FC236}">
                <a16:creationId xmlns:a16="http://schemas.microsoft.com/office/drawing/2014/main" id="{652EEFFA-A503-484A-81C2-0769426ABEBF}"/>
              </a:ext>
            </a:extLst>
          </p:cNvPr>
          <p:cNvSpPr>
            <a:spLocks noChangeArrowheads="1"/>
          </p:cNvSpPr>
          <p:nvPr/>
        </p:nvSpPr>
        <p:spPr bwMode="auto">
          <a:xfrm>
            <a:off x="78772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7" name="Rectangle 1200">
            <a:extLst>
              <a:ext uri="{FF2B5EF4-FFF2-40B4-BE49-F238E27FC236}">
                <a16:creationId xmlns:a16="http://schemas.microsoft.com/office/drawing/2014/main" id="{5C38D08C-16FE-41F7-89CF-D63064ED1459}"/>
              </a:ext>
            </a:extLst>
          </p:cNvPr>
          <p:cNvSpPr>
            <a:spLocks noChangeArrowheads="1"/>
          </p:cNvSpPr>
          <p:nvPr/>
        </p:nvSpPr>
        <p:spPr bwMode="auto">
          <a:xfrm>
            <a:off x="78772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8" name="Rectangle 1201">
            <a:extLst>
              <a:ext uri="{FF2B5EF4-FFF2-40B4-BE49-F238E27FC236}">
                <a16:creationId xmlns:a16="http://schemas.microsoft.com/office/drawing/2014/main" id="{B82EA97C-DD06-4D22-A648-4997422DC479}"/>
              </a:ext>
            </a:extLst>
          </p:cNvPr>
          <p:cNvSpPr>
            <a:spLocks noChangeArrowheads="1"/>
          </p:cNvSpPr>
          <p:nvPr/>
        </p:nvSpPr>
        <p:spPr bwMode="auto">
          <a:xfrm>
            <a:off x="78772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89" name="Rectangle 1202">
            <a:extLst>
              <a:ext uri="{FF2B5EF4-FFF2-40B4-BE49-F238E27FC236}">
                <a16:creationId xmlns:a16="http://schemas.microsoft.com/office/drawing/2014/main" id="{2252FCF1-4041-432E-96AD-06801A7BC7CE}"/>
              </a:ext>
            </a:extLst>
          </p:cNvPr>
          <p:cNvSpPr>
            <a:spLocks noChangeArrowheads="1"/>
          </p:cNvSpPr>
          <p:nvPr/>
        </p:nvSpPr>
        <p:spPr bwMode="auto">
          <a:xfrm>
            <a:off x="78772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90" name="Rectangle 1203">
            <a:extLst>
              <a:ext uri="{FF2B5EF4-FFF2-40B4-BE49-F238E27FC236}">
                <a16:creationId xmlns:a16="http://schemas.microsoft.com/office/drawing/2014/main" id="{FAE62533-3259-4E59-B780-F95621092939}"/>
              </a:ext>
            </a:extLst>
          </p:cNvPr>
          <p:cNvSpPr>
            <a:spLocks noChangeArrowheads="1"/>
          </p:cNvSpPr>
          <p:nvPr/>
        </p:nvSpPr>
        <p:spPr bwMode="auto">
          <a:xfrm>
            <a:off x="74454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91" name="Rectangle 1204">
            <a:extLst>
              <a:ext uri="{FF2B5EF4-FFF2-40B4-BE49-F238E27FC236}">
                <a16:creationId xmlns:a16="http://schemas.microsoft.com/office/drawing/2014/main" id="{0C89C4CD-641E-4098-BA74-1E10E0085569}"/>
              </a:ext>
            </a:extLst>
          </p:cNvPr>
          <p:cNvSpPr>
            <a:spLocks noChangeArrowheads="1"/>
          </p:cNvSpPr>
          <p:nvPr/>
        </p:nvSpPr>
        <p:spPr bwMode="auto">
          <a:xfrm>
            <a:off x="74454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92" name="Rectangle 1205">
            <a:extLst>
              <a:ext uri="{FF2B5EF4-FFF2-40B4-BE49-F238E27FC236}">
                <a16:creationId xmlns:a16="http://schemas.microsoft.com/office/drawing/2014/main" id="{9D8FE8BA-96C0-4B8A-918D-0A147DF4DBB1}"/>
              </a:ext>
            </a:extLst>
          </p:cNvPr>
          <p:cNvSpPr>
            <a:spLocks noChangeArrowheads="1"/>
          </p:cNvSpPr>
          <p:nvPr/>
        </p:nvSpPr>
        <p:spPr bwMode="auto">
          <a:xfrm>
            <a:off x="74454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93" name="Rectangle 1206">
            <a:extLst>
              <a:ext uri="{FF2B5EF4-FFF2-40B4-BE49-F238E27FC236}">
                <a16:creationId xmlns:a16="http://schemas.microsoft.com/office/drawing/2014/main" id="{C548E32A-C6B3-4D93-8450-BCCDCA6B7429}"/>
              </a:ext>
            </a:extLst>
          </p:cNvPr>
          <p:cNvSpPr>
            <a:spLocks noChangeArrowheads="1"/>
          </p:cNvSpPr>
          <p:nvPr/>
        </p:nvSpPr>
        <p:spPr bwMode="auto">
          <a:xfrm>
            <a:off x="74454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94" name="Rectangle 1207">
            <a:extLst>
              <a:ext uri="{FF2B5EF4-FFF2-40B4-BE49-F238E27FC236}">
                <a16:creationId xmlns:a16="http://schemas.microsoft.com/office/drawing/2014/main" id="{36A05B13-600A-441A-A542-1CF1E2C55A14}"/>
              </a:ext>
            </a:extLst>
          </p:cNvPr>
          <p:cNvSpPr>
            <a:spLocks noChangeArrowheads="1"/>
          </p:cNvSpPr>
          <p:nvPr/>
        </p:nvSpPr>
        <p:spPr bwMode="auto">
          <a:xfrm>
            <a:off x="74454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95" name="Rectangle 1208">
            <a:extLst>
              <a:ext uri="{FF2B5EF4-FFF2-40B4-BE49-F238E27FC236}">
                <a16:creationId xmlns:a16="http://schemas.microsoft.com/office/drawing/2014/main" id="{A92E73EE-CAD0-419A-8C6D-80FEF4E2D3F2}"/>
              </a:ext>
            </a:extLst>
          </p:cNvPr>
          <p:cNvSpPr>
            <a:spLocks noChangeArrowheads="1"/>
          </p:cNvSpPr>
          <p:nvPr/>
        </p:nvSpPr>
        <p:spPr bwMode="auto">
          <a:xfrm>
            <a:off x="74454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96" name="Rectangle 1209">
            <a:extLst>
              <a:ext uri="{FF2B5EF4-FFF2-40B4-BE49-F238E27FC236}">
                <a16:creationId xmlns:a16="http://schemas.microsoft.com/office/drawing/2014/main" id="{1C592542-45DD-4909-A0DB-E344371ABAC7}"/>
              </a:ext>
            </a:extLst>
          </p:cNvPr>
          <p:cNvSpPr>
            <a:spLocks noChangeArrowheads="1"/>
          </p:cNvSpPr>
          <p:nvPr/>
        </p:nvSpPr>
        <p:spPr bwMode="auto">
          <a:xfrm>
            <a:off x="74454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97" name="Rectangle 1210">
            <a:extLst>
              <a:ext uri="{FF2B5EF4-FFF2-40B4-BE49-F238E27FC236}">
                <a16:creationId xmlns:a16="http://schemas.microsoft.com/office/drawing/2014/main" id="{6F5C8FDB-3D07-4D0D-9F7B-AE827D5942C0}"/>
              </a:ext>
            </a:extLst>
          </p:cNvPr>
          <p:cNvSpPr>
            <a:spLocks noChangeArrowheads="1"/>
          </p:cNvSpPr>
          <p:nvPr/>
        </p:nvSpPr>
        <p:spPr bwMode="auto">
          <a:xfrm>
            <a:off x="74454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98" name="Rectangle 1211">
            <a:extLst>
              <a:ext uri="{FF2B5EF4-FFF2-40B4-BE49-F238E27FC236}">
                <a16:creationId xmlns:a16="http://schemas.microsoft.com/office/drawing/2014/main" id="{042E7C2E-1DBD-47E6-A195-5686165BB332}"/>
              </a:ext>
            </a:extLst>
          </p:cNvPr>
          <p:cNvSpPr>
            <a:spLocks noChangeArrowheads="1"/>
          </p:cNvSpPr>
          <p:nvPr/>
        </p:nvSpPr>
        <p:spPr bwMode="auto">
          <a:xfrm>
            <a:off x="74454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99" name="Rectangle 1212">
            <a:extLst>
              <a:ext uri="{FF2B5EF4-FFF2-40B4-BE49-F238E27FC236}">
                <a16:creationId xmlns:a16="http://schemas.microsoft.com/office/drawing/2014/main" id="{64AF50AF-B7E7-43DB-ABEF-26D80D09E490}"/>
              </a:ext>
            </a:extLst>
          </p:cNvPr>
          <p:cNvSpPr>
            <a:spLocks noChangeArrowheads="1"/>
          </p:cNvSpPr>
          <p:nvPr/>
        </p:nvSpPr>
        <p:spPr bwMode="auto">
          <a:xfrm>
            <a:off x="74454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0" name="Rectangle 1213">
            <a:extLst>
              <a:ext uri="{FF2B5EF4-FFF2-40B4-BE49-F238E27FC236}">
                <a16:creationId xmlns:a16="http://schemas.microsoft.com/office/drawing/2014/main" id="{0905FC07-6EF7-42D9-9EBE-1D7CF9AE858C}"/>
              </a:ext>
            </a:extLst>
          </p:cNvPr>
          <p:cNvSpPr>
            <a:spLocks noChangeArrowheads="1"/>
          </p:cNvSpPr>
          <p:nvPr/>
        </p:nvSpPr>
        <p:spPr bwMode="auto">
          <a:xfrm>
            <a:off x="10037803" y="6112713"/>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1" name="Rectangle 1214">
            <a:extLst>
              <a:ext uri="{FF2B5EF4-FFF2-40B4-BE49-F238E27FC236}">
                <a16:creationId xmlns:a16="http://schemas.microsoft.com/office/drawing/2014/main" id="{7A57154F-095F-4901-8AA6-7A9BE1D74059}"/>
              </a:ext>
            </a:extLst>
          </p:cNvPr>
          <p:cNvSpPr>
            <a:spLocks noChangeArrowheads="1"/>
          </p:cNvSpPr>
          <p:nvPr/>
        </p:nvSpPr>
        <p:spPr bwMode="auto">
          <a:xfrm>
            <a:off x="10037803" y="5823788"/>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2" name="Rectangle 1215">
            <a:extLst>
              <a:ext uri="{FF2B5EF4-FFF2-40B4-BE49-F238E27FC236}">
                <a16:creationId xmlns:a16="http://schemas.microsoft.com/office/drawing/2014/main" id="{9BCD6757-D142-441D-B562-14F1C7BEC5F7}"/>
              </a:ext>
            </a:extLst>
          </p:cNvPr>
          <p:cNvSpPr>
            <a:spLocks noChangeArrowheads="1"/>
          </p:cNvSpPr>
          <p:nvPr/>
        </p:nvSpPr>
        <p:spPr bwMode="auto">
          <a:xfrm>
            <a:off x="10037803" y="5536450"/>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3" name="Rectangle 1216">
            <a:extLst>
              <a:ext uri="{FF2B5EF4-FFF2-40B4-BE49-F238E27FC236}">
                <a16:creationId xmlns:a16="http://schemas.microsoft.com/office/drawing/2014/main" id="{5A595E14-2A0B-441D-9BA3-B0874FF41CCC}"/>
              </a:ext>
            </a:extLst>
          </p:cNvPr>
          <p:cNvSpPr>
            <a:spLocks noChangeArrowheads="1"/>
          </p:cNvSpPr>
          <p:nvPr/>
        </p:nvSpPr>
        <p:spPr bwMode="auto">
          <a:xfrm>
            <a:off x="10037803" y="5247525"/>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4" name="Rectangle 1217">
            <a:extLst>
              <a:ext uri="{FF2B5EF4-FFF2-40B4-BE49-F238E27FC236}">
                <a16:creationId xmlns:a16="http://schemas.microsoft.com/office/drawing/2014/main" id="{B0DEC2D1-9C13-4534-B87D-39D31BC7419C}"/>
              </a:ext>
            </a:extLst>
          </p:cNvPr>
          <p:cNvSpPr>
            <a:spLocks noChangeArrowheads="1"/>
          </p:cNvSpPr>
          <p:nvPr/>
        </p:nvSpPr>
        <p:spPr bwMode="auto">
          <a:xfrm>
            <a:off x="10037803" y="4960188"/>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5" name="Rectangle 1218">
            <a:extLst>
              <a:ext uri="{FF2B5EF4-FFF2-40B4-BE49-F238E27FC236}">
                <a16:creationId xmlns:a16="http://schemas.microsoft.com/office/drawing/2014/main" id="{9908F453-5167-426F-965F-638AFEA7FB40}"/>
              </a:ext>
            </a:extLst>
          </p:cNvPr>
          <p:cNvSpPr>
            <a:spLocks noChangeArrowheads="1"/>
          </p:cNvSpPr>
          <p:nvPr/>
        </p:nvSpPr>
        <p:spPr bwMode="auto">
          <a:xfrm>
            <a:off x="10037803" y="4672850"/>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6" name="Rectangle 1219">
            <a:extLst>
              <a:ext uri="{FF2B5EF4-FFF2-40B4-BE49-F238E27FC236}">
                <a16:creationId xmlns:a16="http://schemas.microsoft.com/office/drawing/2014/main" id="{063EF665-AF05-41A9-BD98-FC3251370D6D}"/>
              </a:ext>
            </a:extLst>
          </p:cNvPr>
          <p:cNvSpPr>
            <a:spLocks noChangeArrowheads="1"/>
          </p:cNvSpPr>
          <p:nvPr/>
        </p:nvSpPr>
        <p:spPr bwMode="auto">
          <a:xfrm>
            <a:off x="10037803" y="4096588"/>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7" name="Rectangle 1220">
            <a:extLst>
              <a:ext uri="{FF2B5EF4-FFF2-40B4-BE49-F238E27FC236}">
                <a16:creationId xmlns:a16="http://schemas.microsoft.com/office/drawing/2014/main" id="{845B79F1-49F7-4963-AC7B-75EE7C97D221}"/>
              </a:ext>
            </a:extLst>
          </p:cNvPr>
          <p:cNvSpPr>
            <a:spLocks noChangeArrowheads="1"/>
          </p:cNvSpPr>
          <p:nvPr/>
        </p:nvSpPr>
        <p:spPr bwMode="auto">
          <a:xfrm>
            <a:off x="10037803" y="4383925"/>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8" name="Rectangle 1221">
            <a:extLst>
              <a:ext uri="{FF2B5EF4-FFF2-40B4-BE49-F238E27FC236}">
                <a16:creationId xmlns:a16="http://schemas.microsoft.com/office/drawing/2014/main" id="{3F8CFF41-ACDF-4852-9B3F-C5BB5B40F463}"/>
              </a:ext>
            </a:extLst>
          </p:cNvPr>
          <p:cNvSpPr>
            <a:spLocks noChangeArrowheads="1"/>
          </p:cNvSpPr>
          <p:nvPr/>
        </p:nvSpPr>
        <p:spPr bwMode="auto">
          <a:xfrm>
            <a:off x="10037803" y="3520325"/>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09" name="Rectangle 1222">
            <a:extLst>
              <a:ext uri="{FF2B5EF4-FFF2-40B4-BE49-F238E27FC236}">
                <a16:creationId xmlns:a16="http://schemas.microsoft.com/office/drawing/2014/main" id="{0205E1D2-E613-484C-B87A-B632AA589C89}"/>
              </a:ext>
            </a:extLst>
          </p:cNvPr>
          <p:cNvSpPr>
            <a:spLocks noChangeArrowheads="1"/>
          </p:cNvSpPr>
          <p:nvPr/>
        </p:nvSpPr>
        <p:spPr bwMode="auto">
          <a:xfrm>
            <a:off x="10037803" y="3807663"/>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0" name="Rectangle 1223">
            <a:extLst>
              <a:ext uri="{FF2B5EF4-FFF2-40B4-BE49-F238E27FC236}">
                <a16:creationId xmlns:a16="http://schemas.microsoft.com/office/drawing/2014/main" id="{799A033A-0AAE-4760-8324-FD4218E19E70}"/>
              </a:ext>
            </a:extLst>
          </p:cNvPr>
          <p:cNvSpPr>
            <a:spLocks noChangeArrowheads="1"/>
          </p:cNvSpPr>
          <p:nvPr/>
        </p:nvSpPr>
        <p:spPr bwMode="auto">
          <a:xfrm>
            <a:off x="10969940" y="6198978"/>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1" name="Rectangle 1224">
            <a:extLst>
              <a:ext uri="{FF2B5EF4-FFF2-40B4-BE49-F238E27FC236}">
                <a16:creationId xmlns:a16="http://schemas.microsoft.com/office/drawing/2014/main" id="{F84E0FE6-08C9-4719-961F-134A3087EC1D}"/>
              </a:ext>
            </a:extLst>
          </p:cNvPr>
          <p:cNvSpPr>
            <a:spLocks noChangeArrowheads="1"/>
          </p:cNvSpPr>
          <p:nvPr/>
        </p:nvSpPr>
        <p:spPr bwMode="auto">
          <a:xfrm>
            <a:off x="10969940" y="5910053"/>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2" name="Rectangle 1225">
            <a:extLst>
              <a:ext uri="{FF2B5EF4-FFF2-40B4-BE49-F238E27FC236}">
                <a16:creationId xmlns:a16="http://schemas.microsoft.com/office/drawing/2014/main" id="{5A445E86-EE62-4FD6-A56A-FC08D84025E2}"/>
              </a:ext>
            </a:extLst>
          </p:cNvPr>
          <p:cNvSpPr>
            <a:spLocks noChangeArrowheads="1"/>
          </p:cNvSpPr>
          <p:nvPr/>
        </p:nvSpPr>
        <p:spPr bwMode="auto">
          <a:xfrm>
            <a:off x="10969940" y="5622715"/>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3" name="Rectangle 1226">
            <a:extLst>
              <a:ext uri="{FF2B5EF4-FFF2-40B4-BE49-F238E27FC236}">
                <a16:creationId xmlns:a16="http://schemas.microsoft.com/office/drawing/2014/main" id="{681A293E-5F04-42A5-A888-BDD50F1BAAEA}"/>
              </a:ext>
            </a:extLst>
          </p:cNvPr>
          <p:cNvSpPr>
            <a:spLocks noChangeArrowheads="1"/>
          </p:cNvSpPr>
          <p:nvPr/>
        </p:nvSpPr>
        <p:spPr bwMode="auto">
          <a:xfrm>
            <a:off x="10969940" y="5333790"/>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4" name="Rectangle 1227">
            <a:extLst>
              <a:ext uri="{FF2B5EF4-FFF2-40B4-BE49-F238E27FC236}">
                <a16:creationId xmlns:a16="http://schemas.microsoft.com/office/drawing/2014/main" id="{6564E2DF-C071-4601-95B1-C9D6BA78A1B1}"/>
              </a:ext>
            </a:extLst>
          </p:cNvPr>
          <p:cNvSpPr>
            <a:spLocks noChangeArrowheads="1"/>
          </p:cNvSpPr>
          <p:nvPr/>
        </p:nvSpPr>
        <p:spPr bwMode="auto">
          <a:xfrm>
            <a:off x="10969940" y="5046453"/>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 name="Rectangle 1228">
            <a:extLst>
              <a:ext uri="{FF2B5EF4-FFF2-40B4-BE49-F238E27FC236}">
                <a16:creationId xmlns:a16="http://schemas.microsoft.com/office/drawing/2014/main" id="{3C10DB74-5503-4FA9-AAA7-DD1D46AAC8BB}"/>
              </a:ext>
            </a:extLst>
          </p:cNvPr>
          <p:cNvSpPr>
            <a:spLocks noChangeArrowheads="1"/>
          </p:cNvSpPr>
          <p:nvPr/>
        </p:nvSpPr>
        <p:spPr bwMode="auto">
          <a:xfrm>
            <a:off x="10969940" y="4759115"/>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 name="Rectangle 1229">
            <a:extLst>
              <a:ext uri="{FF2B5EF4-FFF2-40B4-BE49-F238E27FC236}">
                <a16:creationId xmlns:a16="http://schemas.microsoft.com/office/drawing/2014/main" id="{63DBAC04-C2B3-46DD-9595-3AF94A3FE875}"/>
              </a:ext>
            </a:extLst>
          </p:cNvPr>
          <p:cNvSpPr>
            <a:spLocks noChangeArrowheads="1"/>
          </p:cNvSpPr>
          <p:nvPr/>
        </p:nvSpPr>
        <p:spPr bwMode="auto">
          <a:xfrm>
            <a:off x="10969940" y="4182853"/>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7" name="Rectangle 1230">
            <a:extLst>
              <a:ext uri="{FF2B5EF4-FFF2-40B4-BE49-F238E27FC236}">
                <a16:creationId xmlns:a16="http://schemas.microsoft.com/office/drawing/2014/main" id="{34E0A6DC-0CED-40CA-8B4C-62AFA2553D85}"/>
              </a:ext>
            </a:extLst>
          </p:cNvPr>
          <p:cNvSpPr>
            <a:spLocks noChangeArrowheads="1"/>
          </p:cNvSpPr>
          <p:nvPr/>
        </p:nvSpPr>
        <p:spPr bwMode="auto">
          <a:xfrm>
            <a:off x="10969940" y="4470190"/>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8" name="Rectangle 1231">
            <a:extLst>
              <a:ext uri="{FF2B5EF4-FFF2-40B4-BE49-F238E27FC236}">
                <a16:creationId xmlns:a16="http://schemas.microsoft.com/office/drawing/2014/main" id="{AAABD036-7E62-4284-B467-3B9B2AE402DF}"/>
              </a:ext>
            </a:extLst>
          </p:cNvPr>
          <p:cNvSpPr>
            <a:spLocks noChangeArrowheads="1"/>
          </p:cNvSpPr>
          <p:nvPr/>
        </p:nvSpPr>
        <p:spPr bwMode="auto">
          <a:xfrm>
            <a:off x="10969940" y="3606590"/>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9" name="Rectangle 1232">
            <a:extLst>
              <a:ext uri="{FF2B5EF4-FFF2-40B4-BE49-F238E27FC236}">
                <a16:creationId xmlns:a16="http://schemas.microsoft.com/office/drawing/2014/main" id="{9A4F4D4C-F5A3-44CC-83F7-9BFD17B21B1D}"/>
              </a:ext>
            </a:extLst>
          </p:cNvPr>
          <p:cNvSpPr>
            <a:spLocks noChangeArrowheads="1"/>
          </p:cNvSpPr>
          <p:nvPr/>
        </p:nvSpPr>
        <p:spPr bwMode="auto">
          <a:xfrm>
            <a:off x="10969940" y="3893928"/>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0" name="Rectangle 1233">
            <a:extLst>
              <a:ext uri="{FF2B5EF4-FFF2-40B4-BE49-F238E27FC236}">
                <a16:creationId xmlns:a16="http://schemas.microsoft.com/office/drawing/2014/main" id="{4BF60C50-836F-4180-8BC6-DD01169C4D80}"/>
              </a:ext>
            </a:extLst>
          </p:cNvPr>
          <p:cNvSpPr>
            <a:spLocks noChangeArrowheads="1"/>
          </p:cNvSpPr>
          <p:nvPr/>
        </p:nvSpPr>
        <p:spPr bwMode="auto">
          <a:xfrm>
            <a:off x="11665431" y="4989116"/>
            <a:ext cx="287338"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1" name="Rectangle 1236">
            <a:extLst>
              <a:ext uri="{FF2B5EF4-FFF2-40B4-BE49-F238E27FC236}">
                <a16:creationId xmlns:a16="http://schemas.microsoft.com/office/drawing/2014/main" id="{478A7806-B3BD-4693-B3F7-FFADE6720F28}"/>
              </a:ext>
            </a:extLst>
          </p:cNvPr>
          <p:cNvSpPr>
            <a:spLocks noChangeArrowheads="1"/>
          </p:cNvSpPr>
          <p:nvPr/>
        </p:nvSpPr>
        <p:spPr bwMode="auto">
          <a:xfrm>
            <a:off x="11431381" y="4541608"/>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2" name="Rectangle 1240">
            <a:extLst>
              <a:ext uri="{FF2B5EF4-FFF2-40B4-BE49-F238E27FC236}">
                <a16:creationId xmlns:a16="http://schemas.microsoft.com/office/drawing/2014/main" id="{BA2345C9-3B22-4906-81DE-5191AB214265}"/>
              </a:ext>
            </a:extLst>
          </p:cNvPr>
          <p:cNvSpPr>
            <a:spLocks noChangeArrowheads="1"/>
          </p:cNvSpPr>
          <p:nvPr/>
        </p:nvSpPr>
        <p:spPr bwMode="auto">
          <a:xfrm>
            <a:off x="11665431" y="4095000"/>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3" name="Rectangle 1241">
            <a:extLst>
              <a:ext uri="{FF2B5EF4-FFF2-40B4-BE49-F238E27FC236}">
                <a16:creationId xmlns:a16="http://schemas.microsoft.com/office/drawing/2014/main" id="{4B44DE36-3F7E-4B9D-8F17-98D70C1CDCFE}"/>
              </a:ext>
            </a:extLst>
          </p:cNvPr>
          <p:cNvSpPr>
            <a:spLocks noChangeArrowheads="1"/>
          </p:cNvSpPr>
          <p:nvPr/>
        </p:nvSpPr>
        <p:spPr bwMode="auto">
          <a:xfrm>
            <a:off x="11401740" y="3606590"/>
            <a:ext cx="287338"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4" name="Rectangle 1243">
            <a:extLst>
              <a:ext uri="{FF2B5EF4-FFF2-40B4-BE49-F238E27FC236}">
                <a16:creationId xmlns:a16="http://schemas.microsoft.com/office/drawing/2014/main" id="{9426A9D9-EC43-4350-92E4-680BDA7B272B}"/>
              </a:ext>
            </a:extLst>
          </p:cNvPr>
          <p:cNvSpPr>
            <a:spLocks noChangeArrowheads="1"/>
          </p:cNvSpPr>
          <p:nvPr/>
        </p:nvSpPr>
        <p:spPr bwMode="auto">
          <a:xfrm>
            <a:off x="7013616" y="611271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5" name="Rectangle 1244">
            <a:extLst>
              <a:ext uri="{FF2B5EF4-FFF2-40B4-BE49-F238E27FC236}">
                <a16:creationId xmlns:a16="http://schemas.microsoft.com/office/drawing/2014/main" id="{5892354F-D3F8-42FD-985A-99FB33BD2599}"/>
              </a:ext>
            </a:extLst>
          </p:cNvPr>
          <p:cNvSpPr>
            <a:spLocks noChangeArrowheads="1"/>
          </p:cNvSpPr>
          <p:nvPr/>
        </p:nvSpPr>
        <p:spPr bwMode="auto">
          <a:xfrm>
            <a:off x="7013616" y="58237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6" name="Rectangle 1245">
            <a:extLst>
              <a:ext uri="{FF2B5EF4-FFF2-40B4-BE49-F238E27FC236}">
                <a16:creationId xmlns:a16="http://schemas.microsoft.com/office/drawing/2014/main" id="{4AF12594-B9F3-44E1-B8EA-C3763D814139}"/>
              </a:ext>
            </a:extLst>
          </p:cNvPr>
          <p:cNvSpPr>
            <a:spLocks noChangeArrowheads="1"/>
          </p:cNvSpPr>
          <p:nvPr/>
        </p:nvSpPr>
        <p:spPr bwMode="auto">
          <a:xfrm>
            <a:off x="7013616" y="55364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7" name="Rectangle 1246">
            <a:extLst>
              <a:ext uri="{FF2B5EF4-FFF2-40B4-BE49-F238E27FC236}">
                <a16:creationId xmlns:a16="http://schemas.microsoft.com/office/drawing/2014/main" id="{3C81ACBD-F2ED-49A9-8DCC-CF8699A6B441}"/>
              </a:ext>
            </a:extLst>
          </p:cNvPr>
          <p:cNvSpPr>
            <a:spLocks noChangeArrowheads="1"/>
          </p:cNvSpPr>
          <p:nvPr/>
        </p:nvSpPr>
        <p:spPr bwMode="auto">
          <a:xfrm>
            <a:off x="7013616" y="52475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8" name="Rectangle 1247">
            <a:extLst>
              <a:ext uri="{FF2B5EF4-FFF2-40B4-BE49-F238E27FC236}">
                <a16:creationId xmlns:a16="http://schemas.microsoft.com/office/drawing/2014/main" id="{75997745-FC82-401F-BD90-67405B0309EC}"/>
              </a:ext>
            </a:extLst>
          </p:cNvPr>
          <p:cNvSpPr>
            <a:spLocks noChangeArrowheads="1"/>
          </p:cNvSpPr>
          <p:nvPr/>
        </p:nvSpPr>
        <p:spPr bwMode="auto">
          <a:xfrm>
            <a:off x="7013616" y="49601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9" name="Rectangle 1248">
            <a:extLst>
              <a:ext uri="{FF2B5EF4-FFF2-40B4-BE49-F238E27FC236}">
                <a16:creationId xmlns:a16="http://schemas.microsoft.com/office/drawing/2014/main" id="{1AA0DC65-FD4B-40B5-839A-D29F3EE7981B}"/>
              </a:ext>
            </a:extLst>
          </p:cNvPr>
          <p:cNvSpPr>
            <a:spLocks noChangeArrowheads="1"/>
          </p:cNvSpPr>
          <p:nvPr/>
        </p:nvSpPr>
        <p:spPr bwMode="auto">
          <a:xfrm>
            <a:off x="7013616" y="4672850"/>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0" name="Rectangle 1249">
            <a:extLst>
              <a:ext uri="{FF2B5EF4-FFF2-40B4-BE49-F238E27FC236}">
                <a16:creationId xmlns:a16="http://schemas.microsoft.com/office/drawing/2014/main" id="{2C4358B6-8B03-4306-A40C-DC6ED3B35175}"/>
              </a:ext>
            </a:extLst>
          </p:cNvPr>
          <p:cNvSpPr>
            <a:spLocks noChangeArrowheads="1"/>
          </p:cNvSpPr>
          <p:nvPr/>
        </p:nvSpPr>
        <p:spPr bwMode="auto">
          <a:xfrm>
            <a:off x="7013616" y="4096588"/>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1" name="Rectangle 1250">
            <a:extLst>
              <a:ext uri="{FF2B5EF4-FFF2-40B4-BE49-F238E27FC236}">
                <a16:creationId xmlns:a16="http://schemas.microsoft.com/office/drawing/2014/main" id="{E59377D2-1779-4244-A0BF-00C6AD2AC0B7}"/>
              </a:ext>
            </a:extLst>
          </p:cNvPr>
          <p:cNvSpPr>
            <a:spLocks noChangeArrowheads="1"/>
          </p:cNvSpPr>
          <p:nvPr/>
        </p:nvSpPr>
        <p:spPr bwMode="auto">
          <a:xfrm>
            <a:off x="7013616" y="43839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2" name="Rectangle 1251">
            <a:extLst>
              <a:ext uri="{FF2B5EF4-FFF2-40B4-BE49-F238E27FC236}">
                <a16:creationId xmlns:a16="http://schemas.microsoft.com/office/drawing/2014/main" id="{B649882E-AE74-4241-83D8-ACB46ED881FD}"/>
              </a:ext>
            </a:extLst>
          </p:cNvPr>
          <p:cNvSpPr>
            <a:spLocks noChangeArrowheads="1"/>
          </p:cNvSpPr>
          <p:nvPr/>
        </p:nvSpPr>
        <p:spPr bwMode="auto">
          <a:xfrm>
            <a:off x="7013616" y="3520325"/>
            <a:ext cx="287337" cy="2873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3" name="Rectangle 1252">
            <a:extLst>
              <a:ext uri="{FF2B5EF4-FFF2-40B4-BE49-F238E27FC236}">
                <a16:creationId xmlns:a16="http://schemas.microsoft.com/office/drawing/2014/main" id="{4FB7AEE5-1218-4EE4-81D7-379A4F44D5B1}"/>
              </a:ext>
            </a:extLst>
          </p:cNvPr>
          <p:cNvSpPr>
            <a:spLocks noChangeArrowheads="1"/>
          </p:cNvSpPr>
          <p:nvPr/>
        </p:nvSpPr>
        <p:spPr bwMode="auto">
          <a:xfrm>
            <a:off x="7013616" y="3807663"/>
            <a:ext cx="287337" cy="2873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34" name="Line 1265">
            <a:extLst>
              <a:ext uri="{FF2B5EF4-FFF2-40B4-BE49-F238E27FC236}">
                <a16:creationId xmlns:a16="http://schemas.microsoft.com/office/drawing/2014/main" id="{C5FF5A51-BC07-4ADB-9059-CC573CB428E1}"/>
              </a:ext>
            </a:extLst>
          </p:cNvPr>
          <p:cNvSpPr>
            <a:spLocks noChangeShapeType="1"/>
          </p:cNvSpPr>
          <p:nvPr/>
        </p:nvSpPr>
        <p:spPr bwMode="auto">
          <a:xfrm flipV="1">
            <a:off x="10392883" y="4792586"/>
            <a:ext cx="508520" cy="0"/>
          </a:xfrm>
          <a:prstGeom prst="line">
            <a:avLst/>
          </a:prstGeom>
          <a:noFill/>
          <a:ln w="762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 name="TextBox 1">
            <a:extLst>
              <a:ext uri="{FF2B5EF4-FFF2-40B4-BE49-F238E27FC236}">
                <a16:creationId xmlns:a16="http://schemas.microsoft.com/office/drawing/2014/main" id="{92F21219-507C-42D0-AFFB-70856FA084AD}"/>
              </a:ext>
            </a:extLst>
          </p:cNvPr>
          <p:cNvSpPr txBox="1"/>
          <p:nvPr/>
        </p:nvSpPr>
        <p:spPr>
          <a:xfrm>
            <a:off x="8449027" y="6389671"/>
            <a:ext cx="748779" cy="523220"/>
          </a:xfrm>
          <a:prstGeom prst="rect">
            <a:avLst/>
          </a:prstGeom>
          <a:noFill/>
        </p:spPr>
        <p:txBody>
          <a:bodyPr wrap="square" rtlCol="0">
            <a:spAutoFit/>
          </a:bodyPr>
          <a:lstStyle/>
          <a:p>
            <a:r>
              <a:rPr lang="en-GB" sz="2800" b="1" dirty="0"/>
              <a:t>90</a:t>
            </a:r>
          </a:p>
        </p:txBody>
      </p:sp>
      <p:sp>
        <p:nvSpPr>
          <p:cNvPr id="223" name="TextBox 222">
            <a:extLst>
              <a:ext uri="{FF2B5EF4-FFF2-40B4-BE49-F238E27FC236}">
                <a16:creationId xmlns:a16="http://schemas.microsoft.com/office/drawing/2014/main" id="{46DA7821-16B7-4F64-9399-9759986AE916}"/>
              </a:ext>
            </a:extLst>
          </p:cNvPr>
          <p:cNvSpPr txBox="1"/>
          <p:nvPr/>
        </p:nvSpPr>
        <p:spPr>
          <a:xfrm>
            <a:off x="11517151" y="6352289"/>
            <a:ext cx="748779" cy="523220"/>
          </a:xfrm>
          <a:prstGeom prst="rect">
            <a:avLst/>
          </a:prstGeom>
          <a:noFill/>
        </p:spPr>
        <p:txBody>
          <a:bodyPr wrap="square" rtlCol="0">
            <a:spAutoFit/>
          </a:bodyPr>
          <a:lstStyle/>
          <a:p>
            <a:r>
              <a:rPr lang="en-GB" sz="2800" b="1" dirty="0"/>
              <a:t>4</a:t>
            </a:r>
          </a:p>
        </p:txBody>
      </p:sp>
      <p:pic>
        <p:nvPicPr>
          <p:cNvPr id="224" name="Picture 223">
            <a:extLst>
              <a:ext uri="{FF2B5EF4-FFF2-40B4-BE49-F238E27FC236}">
                <a16:creationId xmlns:a16="http://schemas.microsoft.com/office/drawing/2014/main" id="{DD825B26-25B2-F948-A9DA-D8A3682D3EC0}"/>
              </a:ext>
            </a:extLst>
          </p:cNvPr>
          <p:cNvPicPr>
            <a:picLocks noChangeAspect="1"/>
          </p:cNvPicPr>
          <p:nvPr/>
        </p:nvPicPr>
        <p:blipFill>
          <a:blip r:embed="rId4"/>
          <a:stretch>
            <a:fillRect/>
          </a:stretch>
        </p:blipFill>
        <p:spPr>
          <a:xfrm>
            <a:off x="10663067" y="321198"/>
            <a:ext cx="1388069" cy="929456"/>
          </a:xfrm>
          <a:prstGeom prst="rect">
            <a:avLst/>
          </a:prstGeom>
        </p:spPr>
      </p:pic>
    </p:spTree>
    <p:extLst>
      <p:ext uri="{BB962C8B-B14F-4D97-AF65-F5344CB8AC3E}">
        <p14:creationId xmlns:p14="http://schemas.microsoft.com/office/powerpoint/2010/main" val="1871546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3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3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3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3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3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3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3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3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3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3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4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4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4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4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4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4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4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4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4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4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50"/>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51"/>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5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453"/>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54"/>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55"/>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456"/>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457"/>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458"/>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459"/>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460"/>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461"/>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462"/>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463"/>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64"/>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465"/>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466"/>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467"/>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468"/>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469"/>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470"/>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471"/>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472"/>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473"/>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474"/>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475"/>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476"/>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477"/>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478"/>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479"/>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480"/>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481"/>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482"/>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483"/>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484"/>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485"/>
                                        </p:tgtEl>
                                        <p:attrNameLst>
                                          <p:attrName>style.visibility</p:attrName>
                                        </p:attrNameLst>
                                      </p:cBhvr>
                                      <p:to>
                                        <p:strVal val="visible"/>
                                      </p:to>
                                    </p:set>
                                  </p:childTnLst>
                                </p:cTn>
                              </p:par>
                              <p:par>
                                <p:cTn id="135" presetID="1" presetClass="entr" presetSubtype="0" fill="hold" grpId="0" nodeType="withEffect">
                                  <p:stCondLst>
                                    <p:cond delay="0"/>
                                  </p:stCondLst>
                                  <p:childTnLst>
                                    <p:set>
                                      <p:cBhvr>
                                        <p:cTn id="136" dur="1" fill="hold">
                                          <p:stCondLst>
                                            <p:cond delay="0"/>
                                          </p:stCondLst>
                                        </p:cTn>
                                        <p:tgtEl>
                                          <p:spTgt spid="486"/>
                                        </p:tgtEl>
                                        <p:attrNameLst>
                                          <p:attrName>style.visibility</p:attrName>
                                        </p:attrNameLst>
                                      </p:cBhvr>
                                      <p:to>
                                        <p:strVal val="visible"/>
                                      </p:to>
                                    </p:set>
                                  </p:childTnLst>
                                </p:cTn>
                              </p:par>
                              <p:par>
                                <p:cTn id="137" presetID="1" presetClass="entr" presetSubtype="0" fill="hold" grpId="0" nodeType="withEffect">
                                  <p:stCondLst>
                                    <p:cond delay="0"/>
                                  </p:stCondLst>
                                  <p:childTnLst>
                                    <p:set>
                                      <p:cBhvr>
                                        <p:cTn id="138" dur="1" fill="hold">
                                          <p:stCondLst>
                                            <p:cond delay="0"/>
                                          </p:stCondLst>
                                        </p:cTn>
                                        <p:tgtEl>
                                          <p:spTgt spid="487"/>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488"/>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489"/>
                                        </p:tgtEl>
                                        <p:attrNameLst>
                                          <p:attrName>style.visibility</p:attrName>
                                        </p:attrNameLst>
                                      </p:cBhvr>
                                      <p:to>
                                        <p:strVal val="visible"/>
                                      </p:to>
                                    </p:set>
                                  </p:childTnLst>
                                </p:cTn>
                              </p:par>
                              <p:par>
                                <p:cTn id="143" presetID="1" presetClass="entr" presetSubtype="0" fill="hold" grpId="0" nodeType="withEffect">
                                  <p:stCondLst>
                                    <p:cond delay="0"/>
                                  </p:stCondLst>
                                  <p:childTnLst>
                                    <p:set>
                                      <p:cBhvr>
                                        <p:cTn id="144" dur="1" fill="hold">
                                          <p:stCondLst>
                                            <p:cond delay="0"/>
                                          </p:stCondLst>
                                        </p:cTn>
                                        <p:tgtEl>
                                          <p:spTgt spid="490"/>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491"/>
                                        </p:tgtEl>
                                        <p:attrNameLst>
                                          <p:attrName>style.visibility</p:attrName>
                                        </p:attrNameLst>
                                      </p:cBhvr>
                                      <p:to>
                                        <p:strVal val="visible"/>
                                      </p:to>
                                    </p:set>
                                  </p:childTnLst>
                                </p:cTn>
                              </p:par>
                              <p:par>
                                <p:cTn id="147" presetID="1" presetClass="entr" presetSubtype="0" fill="hold" grpId="0" nodeType="withEffect">
                                  <p:stCondLst>
                                    <p:cond delay="0"/>
                                  </p:stCondLst>
                                  <p:childTnLst>
                                    <p:set>
                                      <p:cBhvr>
                                        <p:cTn id="148" dur="1" fill="hold">
                                          <p:stCondLst>
                                            <p:cond delay="0"/>
                                          </p:stCondLst>
                                        </p:cTn>
                                        <p:tgtEl>
                                          <p:spTgt spid="492"/>
                                        </p:tgtEl>
                                        <p:attrNameLst>
                                          <p:attrName>style.visibility</p:attrName>
                                        </p:attrNameLst>
                                      </p:cBhvr>
                                      <p:to>
                                        <p:strVal val="visible"/>
                                      </p:to>
                                    </p:set>
                                  </p:childTnLst>
                                </p:cTn>
                              </p:par>
                              <p:par>
                                <p:cTn id="149" presetID="1" presetClass="entr" presetSubtype="0" fill="hold" grpId="0" nodeType="withEffect">
                                  <p:stCondLst>
                                    <p:cond delay="0"/>
                                  </p:stCondLst>
                                  <p:childTnLst>
                                    <p:set>
                                      <p:cBhvr>
                                        <p:cTn id="150" dur="1" fill="hold">
                                          <p:stCondLst>
                                            <p:cond delay="0"/>
                                          </p:stCondLst>
                                        </p:cTn>
                                        <p:tgtEl>
                                          <p:spTgt spid="493"/>
                                        </p:tgtEl>
                                        <p:attrNameLst>
                                          <p:attrName>style.visibility</p:attrName>
                                        </p:attrNameLst>
                                      </p:cBhvr>
                                      <p:to>
                                        <p:strVal val="visible"/>
                                      </p:to>
                                    </p:set>
                                  </p:childTnLst>
                                </p:cTn>
                              </p:par>
                              <p:par>
                                <p:cTn id="151" presetID="1" presetClass="entr" presetSubtype="0" fill="hold" grpId="0" nodeType="withEffect">
                                  <p:stCondLst>
                                    <p:cond delay="0"/>
                                  </p:stCondLst>
                                  <p:childTnLst>
                                    <p:set>
                                      <p:cBhvr>
                                        <p:cTn id="152" dur="1" fill="hold">
                                          <p:stCondLst>
                                            <p:cond delay="0"/>
                                          </p:stCondLst>
                                        </p:cTn>
                                        <p:tgtEl>
                                          <p:spTgt spid="494"/>
                                        </p:tgtEl>
                                        <p:attrNameLst>
                                          <p:attrName>style.visibility</p:attrName>
                                        </p:attrNameLst>
                                      </p:cBhvr>
                                      <p:to>
                                        <p:strVal val="visible"/>
                                      </p:to>
                                    </p:set>
                                  </p:childTnLst>
                                </p:cTn>
                              </p:par>
                              <p:par>
                                <p:cTn id="153" presetID="1" presetClass="entr" presetSubtype="0" fill="hold" grpId="0" nodeType="withEffect">
                                  <p:stCondLst>
                                    <p:cond delay="0"/>
                                  </p:stCondLst>
                                  <p:childTnLst>
                                    <p:set>
                                      <p:cBhvr>
                                        <p:cTn id="154" dur="1" fill="hold">
                                          <p:stCondLst>
                                            <p:cond delay="0"/>
                                          </p:stCondLst>
                                        </p:cTn>
                                        <p:tgtEl>
                                          <p:spTgt spid="495"/>
                                        </p:tgtEl>
                                        <p:attrNameLst>
                                          <p:attrName>style.visibility</p:attrName>
                                        </p:attrNameLst>
                                      </p:cBhvr>
                                      <p:to>
                                        <p:strVal val="visible"/>
                                      </p:to>
                                    </p:set>
                                  </p:childTnLst>
                                </p:cTn>
                              </p:par>
                              <p:par>
                                <p:cTn id="155" presetID="1" presetClass="entr" presetSubtype="0" fill="hold" grpId="0" nodeType="withEffect">
                                  <p:stCondLst>
                                    <p:cond delay="0"/>
                                  </p:stCondLst>
                                  <p:childTnLst>
                                    <p:set>
                                      <p:cBhvr>
                                        <p:cTn id="156" dur="1" fill="hold">
                                          <p:stCondLst>
                                            <p:cond delay="0"/>
                                          </p:stCondLst>
                                        </p:cTn>
                                        <p:tgtEl>
                                          <p:spTgt spid="496"/>
                                        </p:tgtEl>
                                        <p:attrNameLst>
                                          <p:attrName>style.visibility</p:attrName>
                                        </p:attrNameLst>
                                      </p:cBhvr>
                                      <p:to>
                                        <p:strVal val="visible"/>
                                      </p:to>
                                    </p:set>
                                  </p:childTnLst>
                                </p:cTn>
                              </p:par>
                              <p:par>
                                <p:cTn id="157" presetID="1" presetClass="entr" presetSubtype="0" fill="hold" grpId="0" nodeType="withEffect">
                                  <p:stCondLst>
                                    <p:cond delay="0"/>
                                  </p:stCondLst>
                                  <p:childTnLst>
                                    <p:set>
                                      <p:cBhvr>
                                        <p:cTn id="158" dur="1" fill="hold">
                                          <p:stCondLst>
                                            <p:cond delay="0"/>
                                          </p:stCondLst>
                                        </p:cTn>
                                        <p:tgtEl>
                                          <p:spTgt spid="497"/>
                                        </p:tgtEl>
                                        <p:attrNameLst>
                                          <p:attrName>style.visibility</p:attrName>
                                        </p:attrNameLst>
                                      </p:cBhvr>
                                      <p:to>
                                        <p:strVal val="visible"/>
                                      </p:to>
                                    </p:set>
                                  </p:childTnLst>
                                </p:cTn>
                              </p:par>
                              <p:par>
                                <p:cTn id="159" presetID="1" presetClass="entr" presetSubtype="0" fill="hold" grpId="0" nodeType="withEffect">
                                  <p:stCondLst>
                                    <p:cond delay="0"/>
                                  </p:stCondLst>
                                  <p:childTnLst>
                                    <p:set>
                                      <p:cBhvr>
                                        <p:cTn id="160" dur="1" fill="hold">
                                          <p:stCondLst>
                                            <p:cond delay="0"/>
                                          </p:stCondLst>
                                        </p:cTn>
                                        <p:tgtEl>
                                          <p:spTgt spid="498"/>
                                        </p:tgtEl>
                                        <p:attrNameLst>
                                          <p:attrName>style.visibility</p:attrName>
                                        </p:attrNameLst>
                                      </p:cBhvr>
                                      <p:to>
                                        <p:strVal val="visible"/>
                                      </p:to>
                                    </p:set>
                                  </p:childTnLst>
                                </p:cTn>
                              </p:par>
                              <p:par>
                                <p:cTn id="161" presetID="1" presetClass="entr" presetSubtype="0" fill="hold" grpId="0" nodeType="withEffect">
                                  <p:stCondLst>
                                    <p:cond delay="0"/>
                                  </p:stCondLst>
                                  <p:childTnLst>
                                    <p:set>
                                      <p:cBhvr>
                                        <p:cTn id="162" dur="1" fill="hold">
                                          <p:stCondLst>
                                            <p:cond delay="0"/>
                                          </p:stCondLst>
                                        </p:cTn>
                                        <p:tgtEl>
                                          <p:spTgt spid="499"/>
                                        </p:tgtEl>
                                        <p:attrNameLst>
                                          <p:attrName>style.visibility</p:attrName>
                                        </p:attrNameLst>
                                      </p:cBhvr>
                                      <p:to>
                                        <p:strVal val="visible"/>
                                      </p:to>
                                    </p:set>
                                  </p:childTnLst>
                                </p:cTn>
                              </p:par>
                              <p:par>
                                <p:cTn id="163" presetID="1" presetClass="entr" presetSubtype="0" fill="hold" grpId="0" nodeType="withEffect">
                                  <p:stCondLst>
                                    <p:cond delay="0"/>
                                  </p:stCondLst>
                                  <p:childTnLst>
                                    <p:set>
                                      <p:cBhvr>
                                        <p:cTn id="164" dur="1" fill="hold">
                                          <p:stCondLst>
                                            <p:cond delay="0"/>
                                          </p:stCondLst>
                                        </p:cTn>
                                        <p:tgtEl>
                                          <p:spTgt spid="500"/>
                                        </p:tgtEl>
                                        <p:attrNameLst>
                                          <p:attrName>style.visibility</p:attrName>
                                        </p:attrNameLst>
                                      </p:cBhvr>
                                      <p:to>
                                        <p:strVal val="visible"/>
                                      </p:to>
                                    </p:set>
                                  </p:childTnLst>
                                </p:cTn>
                              </p:par>
                              <p:par>
                                <p:cTn id="165" presetID="1" presetClass="entr" presetSubtype="0" fill="hold" grpId="0" nodeType="withEffect">
                                  <p:stCondLst>
                                    <p:cond delay="0"/>
                                  </p:stCondLst>
                                  <p:childTnLst>
                                    <p:set>
                                      <p:cBhvr>
                                        <p:cTn id="166" dur="1" fill="hold">
                                          <p:stCondLst>
                                            <p:cond delay="0"/>
                                          </p:stCondLst>
                                        </p:cTn>
                                        <p:tgtEl>
                                          <p:spTgt spid="501"/>
                                        </p:tgtEl>
                                        <p:attrNameLst>
                                          <p:attrName>style.visibility</p:attrName>
                                        </p:attrNameLst>
                                      </p:cBhvr>
                                      <p:to>
                                        <p:strVal val="visible"/>
                                      </p:to>
                                    </p:set>
                                  </p:childTnLst>
                                </p:cTn>
                              </p:par>
                              <p:par>
                                <p:cTn id="167" presetID="1" presetClass="entr" presetSubtype="0" fill="hold" grpId="0" nodeType="withEffect">
                                  <p:stCondLst>
                                    <p:cond delay="0"/>
                                  </p:stCondLst>
                                  <p:childTnLst>
                                    <p:set>
                                      <p:cBhvr>
                                        <p:cTn id="168" dur="1" fill="hold">
                                          <p:stCondLst>
                                            <p:cond delay="0"/>
                                          </p:stCondLst>
                                        </p:cTn>
                                        <p:tgtEl>
                                          <p:spTgt spid="502"/>
                                        </p:tgtEl>
                                        <p:attrNameLst>
                                          <p:attrName>style.visibility</p:attrName>
                                        </p:attrNameLst>
                                      </p:cBhvr>
                                      <p:to>
                                        <p:strVal val="visible"/>
                                      </p:to>
                                    </p:set>
                                  </p:childTnLst>
                                </p:cTn>
                              </p:par>
                              <p:par>
                                <p:cTn id="169" presetID="1" presetClass="entr" presetSubtype="0" fill="hold" grpId="0" nodeType="withEffect">
                                  <p:stCondLst>
                                    <p:cond delay="0"/>
                                  </p:stCondLst>
                                  <p:childTnLst>
                                    <p:set>
                                      <p:cBhvr>
                                        <p:cTn id="170" dur="1" fill="hold">
                                          <p:stCondLst>
                                            <p:cond delay="0"/>
                                          </p:stCondLst>
                                        </p:cTn>
                                        <p:tgtEl>
                                          <p:spTgt spid="503"/>
                                        </p:tgtEl>
                                        <p:attrNameLst>
                                          <p:attrName>style.visibility</p:attrName>
                                        </p:attrNameLst>
                                      </p:cBhvr>
                                      <p:to>
                                        <p:strVal val="visible"/>
                                      </p:to>
                                    </p:set>
                                  </p:childTnLst>
                                </p:cTn>
                              </p:par>
                              <p:par>
                                <p:cTn id="171" presetID="1" presetClass="entr" presetSubtype="0" fill="hold" grpId="0" nodeType="withEffect">
                                  <p:stCondLst>
                                    <p:cond delay="0"/>
                                  </p:stCondLst>
                                  <p:childTnLst>
                                    <p:set>
                                      <p:cBhvr>
                                        <p:cTn id="172" dur="1" fill="hold">
                                          <p:stCondLst>
                                            <p:cond delay="0"/>
                                          </p:stCondLst>
                                        </p:cTn>
                                        <p:tgtEl>
                                          <p:spTgt spid="504"/>
                                        </p:tgtEl>
                                        <p:attrNameLst>
                                          <p:attrName>style.visibility</p:attrName>
                                        </p:attrNameLst>
                                      </p:cBhvr>
                                      <p:to>
                                        <p:strVal val="visible"/>
                                      </p:to>
                                    </p:set>
                                  </p:childTnLst>
                                </p:cTn>
                              </p:par>
                              <p:par>
                                <p:cTn id="173" presetID="1" presetClass="entr" presetSubtype="0" fill="hold" grpId="0" nodeType="withEffect">
                                  <p:stCondLst>
                                    <p:cond delay="0"/>
                                  </p:stCondLst>
                                  <p:childTnLst>
                                    <p:set>
                                      <p:cBhvr>
                                        <p:cTn id="174" dur="1" fill="hold">
                                          <p:stCondLst>
                                            <p:cond delay="0"/>
                                          </p:stCondLst>
                                        </p:cTn>
                                        <p:tgtEl>
                                          <p:spTgt spid="505"/>
                                        </p:tgtEl>
                                        <p:attrNameLst>
                                          <p:attrName>style.visibility</p:attrName>
                                        </p:attrNameLst>
                                      </p:cBhvr>
                                      <p:to>
                                        <p:strVal val="visible"/>
                                      </p:to>
                                    </p:set>
                                  </p:childTnLst>
                                </p:cTn>
                              </p:par>
                              <p:par>
                                <p:cTn id="175" presetID="1" presetClass="entr" presetSubtype="0" fill="hold" grpId="0" nodeType="withEffect">
                                  <p:stCondLst>
                                    <p:cond delay="0"/>
                                  </p:stCondLst>
                                  <p:childTnLst>
                                    <p:set>
                                      <p:cBhvr>
                                        <p:cTn id="176" dur="1" fill="hold">
                                          <p:stCondLst>
                                            <p:cond delay="0"/>
                                          </p:stCondLst>
                                        </p:cTn>
                                        <p:tgtEl>
                                          <p:spTgt spid="506"/>
                                        </p:tgtEl>
                                        <p:attrNameLst>
                                          <p:attrName>style.visibility</p:attrName>
                                        </p:attrNameLst>
                                      </p:cBhvr>
                                      <p:to>
                                        <p:strVal val="visible"/>
                                      </p:to>
                                    </p:set>
                                  </p:childTnLst>
                                </p:cTn>
                              </p:par>
                              <p:par>
                                <p:cTn id="177" presetID="1" presetClass="entr" presetSubtype="0" fill="hold" grpId="0" nodeType="withEffect">
                                  <p:stCondLst>
                                    <p:cond delay="0"/>
                                  </p:stCondLst>
                                  <p:childTnLst>
                                    <p:set>
                                      <p:cBhvr>
                                        <p:cTn id="178" dur="1" fill="hold">
                                          <p:stCondLst>
                                            <p:cond delay="0"/>
                                          </p:stCondLst>
                                        </p:cTn>
                                        <p:tgtEl>
                                          <p:spTgt spid="507"/>
                                        </p:tgtEl>
                                        <p:attrNameLst>
                                          <p:attrName>style.visibility</p:attrName>
                                        </p:attrNameLst>
                                      </p:cBhvr>
                                      <p:to>
                                        <p:strVal val="visible"/>
                                      </p:to>
                                    </p:set>
                                  </p:childTnLst>
                                </p:cTn>
                              </p:par>
                              <p:par>
                                <p:cTn id="179" presetID="1" presetClass="entr" presetSubtype="0" fill="hold" grpId="0" nodeType="withEffect">
                                  <p:stCondLst>
                                    <p:cond delay="0"/>
                                  </p:stCondLst>
                                  <p:childTnLst>
                                    <p:set>
                                      <p:cBhvr>
                                        <p:cTn id="180" dur="1" fill="hold">
                                          <p:stCondLst>
                                            <p:cond delay="0"/>
                                          </p:stCondLst>
                                        </p:cTn>
                                        <p:tgtEl>
                                          <p:spTgt spid="508"/>
                                        </p:tgtEl>
                                        <p:attrNameLst>
                                          <p:attrName>style.visibility</p:attrName>
                                        </p:attrNameLst>
                                      </p:cBhvr>
                                      <p:to>
                                        <p:strVal val="visible"/>
                                      </p:to>
                                    </p:set>
                                  </p:childTnLst>
                                </p:cTn>
                              </p:par>
                              <p:par>
                                <p:cTn id="181" presetID="1" presetClass="entr" presetSubtype="0" fill="hold" grpId="0" nodeType="withEffect">
                                  <p:stCondLst>
                                    <p:cond delay="0"/>
                                  </p:stCondLst>
                                  <p:childTnLst>
                                    <p:set>
                                      <p:cBhvr>
                                        <p:cTn id="182" dur="1" fill="hold">
                                          <p:stCondLst>
                                            <p:cond delay="0"/>
                                          </p:stCondLst>
                                        </p:cTn>
                                        <p:tgtEl>
                                          <p:spTgt spid="509"/>
                                        </p:tgtEl>
                                        <p:attrNameLst>
                                          <p:attrName>style.visibility</p:attrName>
                                        </p:attrNameLst>
                                      </p:cBhvr>
                                      <p:to>
                                        <p:strVal val="visible"/>
                                      </p:to>
                                    </p:set>
                                  </p:childTnLst>
                                </p:cTn>
                              </p:par>
                              <p:par>
                                <p:cTn id="183" presetID="1" presetClass="entr" presetSubtype="0" fill="hold" grpId="0" nodeType="withEffect">
                                  <p:stCondLst>
                                    <p:cond delay="0"/>
                                  </p:stCondLst>
                                  <p:childTnLst>
                                    <p:set>
                                      <p:cBhvr>
                                        <p:cTn id="184" dur="1" fill="hold">
                                          <p:stCondLst>
                                            <p:cond delay="0"/>
                                          </p:stCondLst>
                                        </p:cTn>
                                        <p:tgtEl>
                                          <p:spTgt spid="510"/>
                                        </p:tgtEl>
                                        <p:attrNameLst>
                                          <p:attrName>style.visibility</p:attrName>
                                        </p:attrNameLst>
                                      </p:cBhvr>
                                      <p:to>
                                        <p:strVal val="visible"/>
                                      </p:to>
                                    </p:set>
                                  </p:childTnLst>
                                </p:cTn>
                              </p:par>
                              <p:par>
                                <p:cTn id="185" presetID="1" presetClass="entr" presetSubtype="0" fill="hold" grpId="0" nodeType="withEffect">
                                  <p:stCondLst>
                                    <p:cond delay="0"/>
                                  </p:stCondLst>
                                  <p:childTnLst>
                                    <p:set>
                                      <p:cBhvr>
                                        <p:cTn id="186" dur="1" fill="hold">
                                          <p:stCondLst>
                                            <p:cond delay="0"/>
                                          </p:stCondLst>
                                        </p:cTn>
                                        <p:tgtEl>
                                          <p:spTgt spid="511"/>
                                        </p:tgtEl>
                                        <p:attrNameLst>
                                          <p:attrName>style.visibility</p:attrName>
                                        </p:attrNameLst>
                                      </p:cBhvr>
                                      <p:to>
                                        <p:strVal val="visible"/>
                                      </p:to>
                                    </p:set>
                                  </p:childTnLst>
                                </p:cTn>
                              </p:par>
                              <p:par>
                                <p:cTn id="187" presetID="1" presetClass="entr" presetSubtype="0" fill="hold" grpId="0" nodeType="withEffect">
                                  <p:stCondLst>
                                    <p:cond delay="0"/>
                                  </p:stCondLst>
                                  <p:childTnLst>
                                    <p:set>
                                      <p:cBhvr>
                                        <p:cTn id="188" dur="1" fill="hold">
                                          <p:stCondLst>
                                            <p:cond delay="0"/>
                                          </p:stCondLst>
                                        </p:cTn>
                                        <p:tgtEl>
                                          <p:spTgt spid="512"/>
                                        </p:tgtEl>
                                        <p:attrNameLst>
                                          <p:attrName>style.visibility</p:attrName>
                                        </p:attrNameLst>
                                      </p:cBhvr>
                                      <p:to>
                                        <p:strVal val="visible"/>
                                      </p:to>
                                    </p:set>
                                  </p:childTnLst>
                                </p:cTn>
                              </p:par>
                              <p:par>
                                <p:cTn id="189" presetID="1" presetClass="entr" presetSubtype="0" fill="hold" grpId="0" nodeType="withEffect">
                                  <p:stCondLst>
                                    <p:cond delay="0"/>
                                  </p:stCondLst>
                                  <p:childTnLst>
                                    <p:set>
                                      <p:cBhvr>
                                        <p:cTn id="190" dur="1" fill="hold">
                                          <p:stCondLst>
                                            <p:cond delay="0"/>
                                          </p:stCondLst>
                                        </p:cTn>
                                        <p:tgtEl>
                                          <p:spTgt spid="513"/>
                                        </p:tgtEl>
                                        <p:attrNameLst>
                                          <p:attrName>style.visibility</p:attrName>
                                        </p:attrNameLst>
                                      </p:cBhvr>
                                      <p:to>
                                        <p:strVal val="visible"/>
                                      </p:to>
                                    </p:set>
                                  </p:childTnLst>
                                </p:cTn>
                              </p:par>
                              <p:par>
                                <p:cTn id="191" presetID="1" presetClass="entr" presetSubtype="0" fill="hold" grpId="0" nodeType="withEffect">
                                  <p:stCondLst>
                                    <p:cond delay="0"/>
                                  </p:stCondLst>
                                  <p:childTnLst>
                                    <p:set>
                                      <p:cBhvr>
                                        <p:cTn id="192" dur="1" fill="hold">
                                          <p:stCondLst>
                                            <p:cond delay="0"/>
                                          </p:stCondLst>
                                        </p:cTn>
                                        <p:tgtEl>
                                          <p:spTgt spid="514"/>
                                        </p:tgtEl>
                                        <p:attrNameLst>
                                          <p:attrName>style.visibility</p:attrName>
                                        </p:attrNameLst>
                                      </p:cBhvr>
                                      <p:to>
                                        <p:strVal val="visible"/>
                                      </p:to>
                                    </p:set>
                                  </p:childTnLst>
                                </p:cTn>
                              </p:par>
                              <p:par>
                                <p:cTn id="193" presetID="1" presetClass="entr" presetSubtype="0" fill="hold" grpId="0" nodeType="withEffect">
                                  <p:stCondLst>
                                    <p:cond delay="0"/>
                                  </p:stCondLst>
                                  <p:childTnLst>
                                    <p:set>
                                      <p:cBhvr>
                                        <p:cTn id="194" dur="1" fill="hold">
                                          <p:stCondLst>
                                            <p:cond delay="0"/>
                                          </p:stCondLst>
                                        </p:cTn>
                                        <p:tgtEl>
                                          <p:spTgt spid="515"/>
                                        </p:tgtEl>
                                        <p:attrNameLst>
                                          <p:attrName>style.visibility</p:attrName>
                                        </p:attrNameLst>
                                      </p:cBhvr>
                                      <p:to>
                                        <p:strVal val="visible"/>
                                      </p:to>
                                    </p:set>
                                  </p:childTnLst>
                                </p:cTn>
                              </p:par>
                              <p:par>
                                <p:cTn id="195" presetID="1" presetClass="entr" presetSubtype="0" fill="hold" grpId="0" nodeType="withEffect">
                                  <p:stCondLst>
                                    <p:cond delay="0"/>
                                  </p:stCondLst>
                                  <p:childTnLst>
                                    <p:set>
                                      <p:cBhvr>
                                        <p:cTn id="196" dur="1" fill="hold">
                                          <p:stCondLst>
                                            <p:cond delay="0"/>
                                          </p:stCondLst>
                                        </p:cTn>
                                        <p:tgtEl>
                                          <p:spTgt spid="516"/>
                                        </p:tgtEl>
                                        <p:attrNameLst>
                                          <p:attrName>style.visibility</p:attrName>
                                        </p:attrNameLst>
                                      </p:cBhvr>
                                      <p:to>
                                        <p:strVal val="visible"/>
                                      </p:to>
                                    </p:set>
                                  </p:childTnLst>
                                </p:cTn>
                              </p:par>
                              <p:par>
                                <p:cTn id="197" presetID="1" presetClass="entr" presetSubtype="0" fill="hold" grpId="0" nodeType="withEffect">
                                  <p:stCondLst>
                                    <p:cond delay="0"/>
                                  </p:stCondLst>
                                  <p:childTnLst>
                                    <p:set>
                                      <p:cBhvr>
                                        <p:cTn id="198" dur="1" fill="hold">
                                          <p:stCondLst>
                                            <p:cond delay="0"/>
                                          </p:stCondLst>
                                        </p:cTn>
                                        <p:tgtEl>
                                          <p:spTgt spid="517"/>
                                        </p:tgtEl>
                                        <p:attrNameLst>
                                          <p:attrName>style.visibility</p:attrName>
                                        </p:attrNameLst>
                                      </p:cBhvr>
                                      <p:to>
                                        <p:strVal val="visible"/>
                                      </p:to>
                                    </p:set>
                                  </p:childTnLst>
                                </p:cTn>
                              </p:par>
                              <p:par>
                                <p:cTn id="199" presetID="1" presetClass="entr" presetSubtype="0" fill="hold" grpId="0" nodeType="withEffect">
                                  <p:stCondLst>
                                    <p:cond delay="0"/>
                                  </p:stCondLst>
                                  <p:childTnLst>
                                    <p:set>
                                      <p:cBhvr>
                                        <p:cTn id="200" dur="1" fill="hold">
                                          <p:stCondLst>
                                            <p:cond delay="0"/>
                                          </p:stCondLst>
                                        </p:cTn>
                                        <p:tgtEl>
                                          <p:spTgt spid="518"/>
                                        </p:tgtEl>
                                        <p:attrNameLst>
                                          <p:attrName>style.visibility</p:attrName>
                                        </p:attrNameLst>
                                      </p:cBhvr>
                                      <p:to>
                                        <p:strVal val="visible"/>
                                      </p:to>
                                    </p:set>
                                  </p:childTnLst>
                                </p:cTn>
                              </p:par>
                              <p:par>
                                <p:cTn id="201" presetID="1" presetClass="entr" presetSubtype="0" fill="hold" grpId="0" nodeType="withEffect">
                                  <p:stCondLst>
                                    <p:cond delay="0"/>
                                  </p:stCondLst>
                                  <p:childTnLst>
                                    <p:set>
                                      <p:cBhvr>
                                        <p:cTn id="202" dur="1" fill="hold">
                                          <p:stCondLst>
                                            <p:cond delay="0"/>
                                          </p:stCondLst>
                                        </p:cTn>
                                        <p:tgtEl>
                                          <p:spTgt spid="519"/>
                                        </p:tgtEl>
                                        <p:attrNameLst>
                                          <p:attrName>style.visibility</p:attrName>
                                        </p:attrNameLst>
                                      </p:cBhvr>
                                      <p:to>
                                        <p:strVal val="visible"/>
                                      </p:to>
                                    </p:set>
                                  </p:childTnLst>
                                </p:cTn>
                              </p:par>
                              <p:par>
                                <p:cTn id="203" presetID="1" presetClass="entr" presetSubtype="0" fill="hold" grpId="0" nodeType="withEffect">
                                  <p:stCondLst>
                                    <p:cond delay="0"/>
                                  </p:stCondLst>
                                  <p:childTnLst>
                                    <p:set>
                                      <p:cBhvr>
                                        <p:cTn id="204" dur="1" fill="hold">
                                          <p:stCondLst>
                                            <p:cond delay="0"/>
                                          </p:stCondLst>
                                        </p:cTn>
                                        <p:tgtEl>
                                          <p:spTgt spid="520"/>
                                        </p:tgtEl>
                                        <p:attrNameLst>
                                          <p:attrName>style.visibility</p:attrName>
                                        </p:attrNameLst>
                                      </p:cBhvr>
                                      <p:to>
                                        <p:strVal val="visible"/>
                                      </p:to>
                                    </p:set>
                                  </p:childTnLst>
                                </p:cTn>
                              </p:par>
                              <p:par>
                                <p:cTn id="205" presetID="1" presetClass="entr" presetSubtype="0" fill="hold" grpId="0" nodeType="withEffect">
                                  <p:stCondLst>
                                    <p:cond delay="0"/>
                                  </p:stCondLst>
                                  <p:childTnLst>
                                    <p:set>
                                      <p:cBhvr>
                                        <p:cTn id="206" dur="1" fill="hold">
                                          <p:stCondLst>
                                            <p:cond delay="0"/>
                                          </p:stCondLst>
                                        </p:cTn>
                                        <p:tgtEl>
                                          <p:spTgt spid="521"/>
                                        </p:tgtEl>
                                        <p:attrNameLst>
                                          <p:attrName>style.visibility</p:attrName>
                                        </p:attrNameLst>
                                      </p:cBhvr>
                                      <p:to>
                                        <p:strVal val="visible"/>
                                      </p:to>
                                    </p:set>
                                  </p:childTnLst>
                                </p:cTn>
                              </p:par>
                              <p:par>
                                <p:cTn id="207" presetID="1" presetClass="entr" presetSubtype="0" fill="hold" grpId="0" nodeType="withEffect">
                                  <p:stCondLst>
                                    <p:cond delay="0"/>
                                  </p:stCondLst>
                                  <p:childTnLst>
                                    <p:set>
                                      <p:cBhvr>
                                        <p:cTn id="208" dur="1" fill="hold">
                                          <p:stCondLst>
                                            <p:cond delay="0"/>
                                          </p:stCondLst>
                                        </p:cTn>
                                        <p:tgtEl>
                                          <p:spTgt spid="522"/>
                                        </p:tgtEl>
                                        <p:attrNameLst>
                                          <p:attrName>style.visibility</p:attrName>
                                        </p:attrNameLst>
                                      </p:cBhvr>
                                      <p:to>
                                        <p:strVal val="visible"/>
                                      </p:to>
                                    </p:set>
                                  </p:childTnLst>
                                </p:cTn>
                              </p:par>
                              <p:par>
                                <p:cTn id="209" presetID="1" presetClass="entr" presetSubtype="0" fill="hold" grpId="0" nodeType="withEffect">
                                  <p:stCondLst>
                                    <p:cond delay="0"/>
                                  </p:stCondLst>
                                  <p:childTnLst>
                                    <p:set>
                                      <p:cBhvr>
                                        <p:cTn id="210" dur="1" fill="hold">
                                          <p:stCondLst>
                                            <p:cond delay="0"/>
                                          </p:stCondLst>
                                        </p:cTn>
                                        <p:tgtEl>
                                          <p:spTgt spid="523"/>
                                        </p:tgtEl>
                                        <p:attrNameLst>
                                          <p:attrName>style.visibility</p:attrName>
                                        </p:attrNameLst>
                                      </p:cBhvr>
                                      <p:to>
                                        <p:strVal val="visible"/>
                                      </p:to>
                                    </p:set>
                                  </p:childTnLst>
                                </p:cTn>
                              </p:par>
                              <p:par>
                                <p:cTn id="211" presetID="1" presetClass="entr" presetSubtype="0" fill="hold" grpId="0" nodeType="withEffect">
                                  <p:stCondLst>
                                    <p:cond delay="0"/>
                                  </p:stCondLst>
                                  <p:childTnLst>
                                    <p:set>
                                      <p:cBhvr>
                                        <p:cTn id="212" dur="1" fill="hold">
                                          <p:stCondLst>
                                            <p:cond delay="0"/>
                                          </p:stCondLst>
                                        </p:cTn>
                                        <p:tgtEl>
                                          <p:spTgt spid="524"/>
                                        </p:tgtEl>
                                        <p:attrNameLst>
                                          <p:attrName>style.visibility</p:attrName>
                                        </p:attrNameLst>
                                      </p:cBhvr>
                                      <p:to>
                                        <p:strVal val="visible"/>
                                      </p:to>
                                    </p:set>
                                  </p:childTnLst>
                                </p:cTn>
                              </p:par>
                              <p:par>
                                <p:cTn id="213" presetID="1" presetClass="entr" presetSubtype="0" fill="hold" grpId="0" nodeType="withEffect">
                                  <p:stCondLst>
                                    <p:cond delay="0"/>
                                  </p:stCondLst>
                                  <p:childTnLst>
                                    <p:set>
                                      <p:cBhvr>
                                        <p:cTn id="214" dur="1" fill="hold">
                                          <p:stCondLst>
                                            <p:cond delay="0"/>
                                          </p:stCondLst>
                                        </p:cTn>
                                        <p:tgtEl>
                                          <p:spTgt spid="525"/>
                                        </p:tgtEl>
                                        <p:attrNameLst>
                                          <p:attrName>style.visibility</p:attrName>
                                        </p:attrNameLst>
                                      </p:cBhvr>
                                      <p:to>
                                        <p:strVal val="visible"/>
                                      </p:to>
                                    </p:set>
                                  </p:childTnLst>
                                </p:cTn>
                              </p:par>
                              <p:par>
                                <p:cTn id="215" presetID="1" presetClass="entr" presetSubtype="0" fill="hold" grpId="0" nodeType="withEffect">
                                  <p:stCondLst>
                                    <p:cond delay="0"/>
                                  </p:stCondLst>
                                  <p:childTnLst>
                                    <p:set>
                                      <p:cBhvr>
                                        <p:cTn id="216" dur="1" fill="hold">
                                          <p:stCondLst>
                                            <p:cond delay="0"/>
                                          </p:stCondLst>
                                        </p:cTn>
                                        <p:tgtEl>
                                          <p:spTgt spid="526"/>
                                        </p:tgtEl>
                                        <p:attrNameLst>
                                          <p:attrName>style.visibility</p:attrName>
                                        </p:attrNameLst>
                                      </p:cBhvr>
                                      <p:to>
                                        <p:strVal val="visible"/>
                                      </p:to>
                                    </p:set>
                                  </p:childTnLst>
                                </p:cTn>
                              </p:par>
                              <p:par>
                                <p:cTn id="217" presetID="1" presetClass="entr" presetSubtype="0" fill="hold" grpId="0" nodeType="withEffect">
                                  <p:stCondLst>
                                    <p:cond delay="0"/>
                                  </p:stCondLst>
                                  <p:childTnLst>
                                    <p:set>
                                      <p:cBhvr>
                                        <p:cTn id="218" dur="1" fill="hold">
                                          <p:stCondLst>
                                            <p:cond delay="0"/>
                                          </p:stCondLst>
                                        </p:cTn>
                                        <p:tgtEl>
                                          <p:spTgt spid="527"/>
                                        </p:tgtEl>
                                        <p:attrNameLst>
                                          <p:attrName>style.visibility</p:attrName>
                                        </p:attrNameLst>
                                      </p:cBhvr>
                                      <p:to>
                                        <p:strVal val="visible"/>
                                      </p:to>
                                    </p:set>
                                  </p:childTnLst>
                                </p:cTn>
                              </p:par>
                              <p:par>
                                <p:cTn id="219" presetID="1" presetClass="entr" presetSubtype="0" fill="hold" grpId="0" nodeType="withEffect">
                                  <p:stCondLst>
                                    <p:cond delay="0"/>
                                  </p:stCondLst>
                                  <p:childTnLst>
                                    <p:set>
                                      <p:cBhvr>
                                        <p:cTn id="220" dur="1" fill="hold">
                                          <p:stCondLst>
                                            <p:cond delay="0"/>
                                          </p:stCondLst>
                                        </p:cTn>
                                        <p:tgtEl>
                                          <p:spTgt spid="528"/>
                                        </p:tgtEl>
                                        <p:attrNameLst>
                                          <p:attrName>style.visibility</p:attrName>
                                        </p:attrNameLst>
                                      </p:cBhvr>
                                      <p:to>
                                        <p:strVal val="visible"/>
                                      </p:to>
                                    </p:set>
                                  </p:childTnLst>
                                </p:cTn>
                              </p:par>
                              <p:par>
                                <p:cTn id="221" presetID="1" presetClass="entr" presetSubtype="0" fill="hold" grpId="0" nodeType="withEffect">
                                  <p:stCondLst>
                                    <p:cond delay="0"/>
                                  </p:stCondLst>
                                  <p:childTnLst>
                                    <p:set>
                                      <p:cBhvr>
                                        <p:cTn id="222" dur="1" fill="hold">
                                          <p:stCondLst>
                                            <p:cond delay="0"/>
                                          </p:stCondLst>
                                        </p:cTn>
                                        <p:tgtEl>
                                          <p:spTgt spid="529"/>
                                        </p:tgtEl>
                                        <p:attrNameLst>
                                          <p:attrName>style.visibility</p:attrName>
                                        </p:attrNameLst>
                                      </p:cBhvr>
                                      <p:to>
                                        <p:strVal val="visible"/>
                                      </p:to>
                                    </p:set>
                                  </p:childTnLst>
                                </p:cTn>
                              </p:par>
                              <p:par>
                                <p:cTn id="223" presetID="1" presetClass="entr" presetSubtype="0" fill="hold" grpId="0" nodeType="withEffect">
                                  <p:stCondLst>
                                    <p:cond delay="0"/>
                                  </p:stCondLst>
                                  <p:childTnLst>
                                    <p:set>
                                      <p:cBhvr>
                                        <p:cTn id="224" dur="1" fill="hold">
                                          <p:stCondLst>
                                            <p:cond delay="0"/>
                                          </p:stCondLst>
                                        </p:cTn>
                                        <p:tgtEl>
                                          <p:spTgt spid="530"/>
                                        </p:tgtEl>
                                        <p:attrNameLst>
                                          <p:attrName>style.visibility</p:attrName>
                                        </p:attrNameLst>
                                      </p:cBhvr>
                                      <p:to>
                                        <p:strVal val="visible"/>
                                      </p:to>
                                    </p:set>
                                  </p:childTnLst>
                                </p:cTn>
                              </p:par>
                              <p:par>
                                <p:cTn id="225" presetID="1" presetClass="entr" presetSubtype="0" fill="hold" grpId="0" nodeType="withEffect">
                                  <p:stCondLst>
                                    <p:cond delay="0"/>
                                  </p:stCondLst>
                                  <p:childTnLst>
                                    <p:set>
                                      <p:cBhvr>
                                        <p:cTn id="226" dur="1" fill="hold">
                                          <p:stCondLst>
                                            <p:cond delay="0"/>
                                          </p:stCondLst>
                                        </p:cTn>
                                        <p:tgtEl>
                                          <p:spTgt spid="531"/>
                                        </p:tgtEl>
                                        <p:attrNameLst>
                                          <p:attrName>style.visibility</p:attrName>
                                        </p:attrNameLst>
                                      </p:cBhvr>
                                      <p:to>
                                        <p:strVal val="visible"/>
                                      </p:to>
                                    </p:set>
                                  </p:childTnLst>
                                </p:cTn>
                              </p:par>
                              <p:par>
                                <p:cTn id="227" presetID="1" presetClass="entr" presetSubtype="0" fill="hold" grpId="0" nodeType="withEffect">
                                  <p:stCondLst>
                                    <p:cond delay="0"/>
                                  </p:stCondLst>
                                  <p:childTnLst>
                                    <p:set>
                                      <p:cBhvr>
                                        <p:cTn id="228" dur="1" fill="hold">
                                          <p:stCondLst>
                                            <p:cond delay="0"/>
                                          </p:stCondLst>
                                        </p:cTn>
                                        <p:tgtEl>
                                          <p:spTgt spid="532"/>
                                        </p:tgtEl>
                                        <p:attrNameLst>
                                          <p:attrName>style.visibility</p:attrName>
                                        </p:attrNameLst>
                                      </p:cBhvr>
                                      <p:to>
                                        <p:strVal val="visible"/>
                                      </p:to>
                                    </p:set>
                                  </p:childTnLst>
                                </p:cTn>
                              </p:par>
                              <p:par>
                                <p:cTn id="229" presetID="1" presetClass="entr" presetSubtype="0" fill="hold" grpId="0" nodeType="withEffect">
                                  <p:stCondLst>
                                    <p:cond delay="0"/>
                                  </p:stCondLst>
                                  <p:childTnLst>
                                    <p:set>
                                      <p:cBhvr>
                                        <p:cTn id="230" dur="1" fill="hold">
                                          <p:stCondLst>
                                            <p:cond delay="0"/>
                                          </p:stCondLst>
                                        </p:cTn>
                                        <p:tgtEl>
                                          <p:spTgt spid="533"/>
                                        </p:tgtEl>
                                        <p:attrNameLst>
                                          <p:attrName>style.visibility</p:attrName>
                                        </p:attrNameLst>
                                      </p:cBhvr>
                                      <p:to>
                                        <p:strVal val="visible"/>
                                      </p:to>
                                    </p:set>
                                  </p:childTnLst>
                                </p:cTn>
                              </p:par>
                              <p:par>
                                <p:cTn id="231" presetID="1" presetClass="entr" presetSubtype="0" fill="hold" grpId="0" nodeType="withEffect">
                                  <p:stCondLst>
                                    <p:cond delay="0"/>
                                  </p:stCondLst>
                                  <p:childTnLst>
                                    <p:set>
                                      <p:cBhvr>
                                        <p:cTn id="232" dur="1" fill="hold">
                                          <p:stCondLst>
                                            <p:cond delay="0"/>
                                          </p:stCondLst>
                                        </p:cTn>
                                        <p:tgtEl>
                                          <p:spTgt spid="534"/>
                                        </p:tgtEl>
                                        <p:attrNameLst>
                                          <p:attrName>style.visibility</p:attrName>
                                        </p:attrNameLst>
                                      </p:cBhvr>
                                      <p:to>
                                        <p:strVal val="visible"/>
                                      </p:to>
                                    </p:set>
                                  </p:childTnLst>
                                </p:cTn>
                              </p:par>
                              <p:par>
                                <p:cTn id="233" presetID="1" presetClass="entr" presetSubtype="0" fill="hold" grpId="0" nodeType="withEffect">
                                  <p:stCondLst>
                                    <p:cond delay="0"/>
                                  </p:stCondLst>
                                  <p:childTnLst>
                                    <p:set>
                                      <p:cBhvr>
                                        <p:cTn id="234" dur="1" fill="hold">
                                          <p:stCondLst>
                                            <p:cond delay="0"/>
                                          </p:stCondLst>
                                        </p:cTn>
                                        <p:tgtEl>
                                          <p:spTgt spid="535"/>
                                        </p:tgtEl>
                                        <p:attrNameLst>
                                          <p:attrName>style.visibility</p:attrName>
                                        </p:attrNameLst>
                                      </p:cBhvr>
                                      <p:to>
                                        <p:strVal val="visible"/>
                                      </p:to>
                                    </p:set>
                                  </p:childTnLst>
                                </p:cTn>
                              </p:par>
                              <p:par>
                                <p:cTn id="235" presetID="1" presetClass="entr" presetSubtype="0" fill="hold" grpId="0" nodeType="withEffect">
                                  <p:stCondLst>
                                    <p:cond delay="0"/>
                                  </p:stCondLst>
                                  <p:childTnLst>
                                    <p:set>
                                      <p:cBhvr>
                                        <p:cTn id="236" dur="1" fill="hold">
                                          <p:stCondLst>
                                            <p:cond delay="0"/>
                                          </p:stCondLst>
                                        </p:cTn>
                                        <p:tgtEl>
                                          <p:spTgt spid="536"/>
                                        </p:tgtEl>
                                        <p:attrNameLst>
                                          <p:attrName>style.visibility</p:attrName>
                                        </p:attrNameLst>
                                      </p:cBhvr>
                                      <p:to>
                                        <p:strVal val="visible"/>
                                      </p:to>
                                    </p:set>
                                  </p:childTnLst>
                                </p:cTn>
                              </p:par>
                              <p:par>
                                <p:cTn id="237" presetID="1" presetClass="entr" presetSubtype="0" fill="hold" grpId="0" nodeType="withEffect">
                                  <p:stCondLst>
                                    <p:cond delay="0"/>
                                  </p:stCondLst>
                                  <p:childTnLst>
                                    <p:set>
                                      <p:cBhvr>
                                        <p:cTn id="238" dur="1" fill="hold">
                                          <p:stCondLst>
                                            <p:cond delay="0"/>
                                          </p:stCondLst>
                                        </p:cTn>
                                        <p:tgtEl>
                                          <p:spTgt spid="537"/>
                                        </p:tgtEl>
                                        <p:attrNameLst>
                                          <p:attrName>style.visibility</p:attrName>
                                        </p:attrNameLst>
                                      </p:cBhvr>
                                      <p:to>
                                        <p:strVal val="visible"/>
                                      </p:to>
                                    </p:set>
                                  </p:childTnLst>
                                </p:cTn>
                              </p:par>
                              <p:par>
                                <p:cTn id="239" presetID="1" presetClass="entr" presetSubtype="0" fill="hold" grpId="0" nodeType="withEffect">
                                  <p:stCondLst>
                                    <p:cond delay="0"/>
                                  </p:stCondLst>
                                  <p:childTnLst>
                                    <p:set>
                                      <p:cBhvr>
                                        <p:cTn id="240" dur="1" fill="hold">
                                          <p:stCondLst>
                                            <p:cond delay="0"/>
                                          </p:stCondLst>
                                        </p:cTn>
                                        <p:tgtEl>
                                          <p:spTgt spid="538"/>
                                        </p:tgtEl>
                                        <p:attrNameLst>
                                          <p:attrName>style.visibility</p:attrName>
                                        </p:attrNameLst>
                                      </p:cBhvr>
                                      <p:to>
                                        <p:strVal val="visible"/>
                                      </p:to>
                                    </p:set>
                                  </p:childTnLst>
                                </p:cTn>
                              </p:par>
                              <p:par>
                                <p:cTn id="241" presetID="1" presetClass="entr" presetSubtype="0" fill="hold" grpId="0" nodeType="withEffect">
                                  <p:stCondLst>
                                    <p:cond delay="0"/>
                                  </p:stCondLst>
                                  <p:childTnLst>
                                    <p:set>
                                      <p:cBhvr>
                                        <p:cTn id="242" dur="1" fill="hold">
                                          <p:stCondLst>
                                            <p:cond delay="0"/>
                                          </p:stCondLst>
                                        </p:cTn>
                                        <p:tgtEl>
                                          <p:spTgt spid="539"/>
                                        </p:tgtEl>
                                        <p:attrNameLst>
                                          <p:attrName>style.visibility</p:attrName>
                                        </p:attrNameLst>
                                      </p:cBhvr>
                                      <p:to>
                                        <p:strVal val="visible"/>
                                      </p:to>
                                    </p:set>
                                  </p:childTnLst>
                                </p:cTn>
                              </p:par>
                              <p:par>
                                <p:cTn id="243" presetID="1" presetClass="entr" presetSubtype="0" fill="hold" grpId="0" nodeType="withEffect">
                                  <p:stCondLst>
                                    <p:cond delay="0"/>
                                  </p:stCondLst>
                                  <p:childTnLst>
                                    <p:set>
                                      <p:cBhvr>
                                        <p:cTn id="244" dur="1" fill="hold">
                                          <p:stCondLst>
                                            <p:cond delay="0"/>
                                          </p:stCondLst>
                                        </p:cTn>
                                        <p:tgtEl>
                                          <p:spTgt spid="540"/>
                                        </p:tgtEl>
                                        <p:attrNameLst>
                                          <p:attrName>style.visibility</p:attrName>
                                        </p:attrNameLst>
                                      </p:cBhvr>
                                      <p:to>
                                        <p:strVal val="visible"/>
                                      </p:to>
                                    </p:set>
                                  </p:childTnLst>
                                </p:cTn>
                              </p:par>
                              <p:par>
                                <p:cTn id="245" presetID="1" presetClass="entr" presetSubtype="0" fill="hold" grpId="0" nodeType="withEffect">
                                  <p:stCondLst>
                                    <p:cond delay="0"/>
                                  </p:stCondLst>
                                  <p:childTnLst>
                                    <p:set>
                                      <p:cBhvr>
                                        <p:cTn id="246" dur="1" fill="hold">
                                          <p:stCondLst>
                                            <p:cond delay="0"/>
                                          </p:stCondLst>
                                        </p:cTn>
                                        <p:tgtEl>
                                          <p:spTgt spid="541"/>
                                        </p:tgtEl>
                                        <p:attrNameLst>
                                          <p:attrName>style.visibility</p:attrName>
                                        </p:attrNameLst>
                                      </p:cBhvr>
                                      <p:to>
                                        <p:strVal val="visible"/>
                                      </p:to>
                                    </p:set>
                                  </p:childTnLst>
                                </p:cTn>
                              </p:par>
                              <p:par>
                                <p:cTn id="247" presetID="1" presetClass="entr" presetSubtype="0" fill="hold" grpId="0" nodeType="withEffect">
                                  <p:stCondLst>
                                    <p:cond delay="0"/>
                                  </p:stCondLst>
                                  <p:childTnLst>
                                    <p:set>
                                      <p:cBhvr>
                                        <p:cTn id="248" dur="1" fill="hold">
                                          <p:stCondLst>
                                            <p:cond delay="0"/>
                                          </p:stCondLst>
                                        </p:cTn>
                                        <p:tgtEl>
                                          <p:spTgt spid="542"/>
                                        </p:tgtEl>
                                        <p:attrNameLst>
                                          <p:attrName>style.visibility</p:attrName>
                                        </p:attrNameLst>
                                      </p:cBhvr>
                                      <p:to>
                                        <p:strVal val="visible"/>
                                      </p:to>
                                    </p:set>
                                  </p:childTnLst>
                                </p:cTn>
                              </p:par>
                              <p:par>
                                <p:cTn id="249" presetID="1" presetClass="entr" presetSubtype="0" fill="hold" grpId="0" nodeType="withEffect">
                                  <p:stCondLst>
                                    <p:cond delay="0"/>
                                  </p:stCondLst>
                                  <p:childTnLst>
                                    <p:set>
                                      <p:cBhvr>
                                        <p:cTn id="250" dur="1" fill="hold">
                                          <p:stCondLst>
                                            <p:cond delay="0"/>
                                          </p:stCondLst>
                                        </p:cTn>
                                        <p:tgtEl>
                                          <p:spTgt spid="543"/>
                                        </p:tgtEl>
                                        <p:attrNameLst>
                                          <p:attrName>style.visibility</p:attrName>
                                        </p:attrNameLst>
                                      </p:cBhvr>
                                      <p:to>
                                        <p:strVal val="visible"/>
                                      </p:to>
                                    </p:set>
                                  </p:childTnLst>
                                </p:cTn>
                              </p:par>
                              <p:par>
                                <p:cTn id="251" presetID="1" presetClass="entr" presetSubtype="0" fill="hold" grpId="0" nodeType="withEffect">
                                  <p:stCondLst>
                                    <p:cond delay="0"/>
                                  </p:stCondLst>
                                  <p:childTnLst>
                                    <p:set>
                                      <p:cBhvr>
                                        <p:cTn id="252" dur="1" fill="hold">
                                          <p:stCondLst>
                                            <p:cond delay="0"/>
                                          </p:stCondLst>
                                        </p:cTn>
                                        <p:tgtEl>
                                          <p:spTgt spid="544"/>
                                        </p:tgtEl>
                                        <p:attrNameLst>
                                          <p:attrName>style.visibility</p:attrName>
                                        </p:attrNameLst>
                                      </p:cBhvr>
                                      <p:to>
                                        <p:strVal val="visible"/>
                                      </p:to>
                                    </p:set>
                                  </p:childTnLst>
                                </p:cTn>
                              </p:par>
                              <p:par>
                                <p:cTn id="253" presetID="1" presetClass="entr" presetSubtype="0" fill="hold" grpId="0" nodeType="withEffect">
                                  <p:stCondLst>
                                    <p:cond delay="0"/>
                                  </p:stCondLst>
                                  <p:childTnLst>
                                    <p:set>
                                      <p:cBhvr>
                                        <p:cTn id="254" dur="1" fill="hold">
                                          <p:stCondLst>
                                            <p:cond delay="0"/>
                                          </p:stCondLst>
                                        </p:cTn>
                                        <p:tgtEl>
                                          <p:spTgt spid="545"/>
                                        </p:tgtEl>
                                        <p:attrNameLst>
                                          <p:attrName>style.visibility</p:attrName>
                                        </p:attrNameLst>
                                      </p:cBhvr>
                                      <p:to>
                                        <p:strVal val="visible"/>
                                      </p:to>
                                    </p:set>
                                  </p:childTnLst>
                                </p:cTn>
                              </p:par>
                              <p:par>
                                <p:cTn id="255" presetID="1" presetClass="entr" presetSubtype="0" fill="hold" grpId="0" nodeType="withEffect">
                                  <p:stCondLst>
                                    <p:cond delay="0"/>
                                  </p:stCondLst>
                                  <p:childTnLst>
                                    <p:set>
                                      <p:cBhvr>
                                        <p:cTn id="256" dur="1" fill="hold">
                                          <p:stCondLst>
                                            <p:cond delay="0"/>
                                          </p:stCondLst>
                                        </p:cTn>
                                        <p:tgtEl>
                                          <p:spTgt spid="546"/>
                                        </p:tgtEl>
                                        <p:attrNameLst>
                                          <p:attrName>style.visibility</p:attrName>
                                        </p:attrNameLst>
                                      </p:cBhvr>
                                      <p:to>
                                        <p:strVal val="visible"/>
                                      </p:to>
                                    </p:set>
                                  </p:childTnLst>
                                </p:cTn>
                              </p:par>
                              <p:par>
                                <p:cTn id="257" presetID="1" presetClass="entr" presetSubtype="0" fill="hold" grpId="0" nodeType="withEffect">
                                  <p:stCondLst>
                                    <p:cond delay="0"/>
                                  </p:stCondLst>
                                  <p:childTnLst>
                                    <p:set>
                                      <p:cBhvr>
                                        <p:cTn id="258" dur="1" fill="hold">
                                          <p:stCondLst>
                                            <p:cond delay="0"/>
                                          </p:stCondLst>
                                        </p:cTn>
                                        <p:tgtEl>
                                          <p:spTgt spid="547"/>
                                        </p:tgtEl>
                                        <p:attrNameLst>
                                          <p:attrName>style.visibility</p:attrName>
                                        </p:attrNameLst>
                                      </p:cBhvr>
                                      <p:to>
                                        <p:strVal val="visible"/>
                                      </p:to>
                                    </p:set>
                                  </p:childTnLst>
                                </p:cTn>
                              </p:par>
                              <p:par>
                                <p:cTn id="259" presetID="1" presetClass="entr" presetSubtype="0" fill="hold" grpId="0" nodeType="withEffect">
                                  <p:stCondLst>
                                    <p:cond delay="0"/>
                                  </p:stCondLst>
                                  <p:childTnLst>
                                    <p:set>
                                      <p:cBhvr>
                                        <p:cTn id="260" dur="1" fill="hold">
                                          <p:stCondLst>
                                            <p:cond delay="0"/>
                                          </p:stCondLst>
                                        </p:cTn>
                                        <p:tgtEl>
                                          <p:spTgt spid="548"/>
                                        </p:tgtEl>
                                        <p:attrNameLst>
                                          <p:attrName>style.visibility</p:attrName>
                                        </p:attrNameLst>
                                      </p:cBhvr>
                                      <p:to>
                                        <p:strVal val="visible"/>
                                      </p:to>
                                    </p:set>
                                  </p:childTnLst>
                                </p:cTn>
                              </p:par>
                              <p:par>
                                <p:cTn id="261" presetID="1" presetClass="entr" presetSubtype="0" fill="hold" grpId="0" nodeType="withEffect">
                                  <p:stCondLst>
                                    <p:cond delay="0"/>
                                  </p:stCondLst>
                                  <p:childTnLst>
                                    <p:set>
                                      <p:cBhvr>
                                        <p:cTn id="262" dur="1" fill="hold">
                                          <p:stCondLst>
                                            <p:cond delay="0"/>
                                          </p:stCondLst>
                                        </p:cTn>
                                        <p:tgtEl>
                                          <p:spTgt spid="549"/>
                                        </p:tgtEl>
                                        <p:attrNameLst>
                                          <p:attrName>style.visibility</p:attrName>
                                        </p:attrNameLst>
                                      </p:cBhvr>
                                      <p:to>
                                        <p:strVal val="visible"/>
                                      </p:to>
                                    </p:set>
                                  </p:childTnLst>
                                </p:cTn>
                              </p:par>
                              <p:par>
                                <p:cTn id="263" presetID="1" presetClass="entr" presetSubtype="0" fill="hold" grpId="0" nodeType="withEffect">
                                  <p:stCondLst>
                                    <p:cond delay="0"/>
                                  </p:stCondLst>
                                  <p:childTnLst>
                                    <p:set>
                                      <p:cBhvr>
                                        <p:cTn id="264" dur="1" fill="hold">
                                          <p:stCondLst>
                                            <p:cond delay="0"/>
                                          </p:stCondLst>
                                        </p:cTn>
                                        <p:tgtEl>
                                          <p:spTgt spid="550"/>
                                        </p:tgtEl>
                                        <p:attrNameLst>
                                          <p:attrName>style.visibility</p:attrName>
                                        </p:attrNameLst>
                                      </p:cBhvr>
                                      <p:to>
                                        <p:strVal val="visible"/>
                                      </p:to>
                                    </p:set>
                                  </p:childTnLst>
                                </p:cTn>
                              </p:par>
                              <p:par>
                                <p:cTn id="265" presetID="1" presetClass="entr" presetSubtype="0" fill="hold" grpId="0" nodeType="withEffect">
                                  <p:stCondLst>
                                    <p:cond delay="0"/>
                                  </p:stCondLst>
                                  <p:childTnLst>
                                    <p:set>
                                      <p:cBhvr>
                                        <p:cTn id="266" dur="1" fill="hold">
                                          <p:stCondLst>
                                            <p:cond delay="0"/>
                                          </p:stCondLst>
                                        </p:cTn>
                                        <p:tgtEl>
                                          <p:spTgt spid="551"/>
                                        </p:tgtEl>
                                        <p:attrNameLst>
                                          <p:attrName>style.visibility</p:attrName>
                                        </p:attrNameLst>
                                      </p:cBhvr>
                                      <p:to>
                                        <p:strVal val="visible"/>
                                      </p:to>
                                    </p:set>
                                  </p:childTnLst>
                                </p:cTn>
                              </p:par>
                              <p:par>
                                <p:cTn id="267" presetID="1" presetClass="entr" presetSubtype="0" fill="hold" grpId="0" nodeType="withEffect">
                                  <p:stCondLst>
                                    <p:cond delay="0"/>
                                  </p:stCondLst>
                                  <p:childTnLst>
                                    <p:set>
                                      <p:cBhvr>
                                        <p:cTn id="268" dur="1" fill="hold">
                                          <p:stCondLst>
                                            <p:cond delay="0"/>
                                          </p:stCondLst>
                                        </p:cTn>
                                        <p:tgtEl>
                                          <p:spTgt spid="552"/>
                                        </p:tgtEl>
                                        <p:attrNameLst>
                                          <p:attrName>style.visibility</p:attrName>
                                        </p:attrNameLst>
                                      </p:cBhvr>
                                      <p:to>
                                        <p:strVal val="visible"/>
                                      </p:to>
                                    </p:set>
                                  </p:childTnLst>
                                </p:cTn>
                              </p:par>
                              <p:par>
                                <p:cTn id="269" presetID="1" presetClass="entr" presetSubtype="0" fill="hold" grpId="0" nodeType="withEffect">
                                  <p:stCondLst>
                                    <p:cond delay="0"/>
                                  </p:stCondLst>
                                  <p:childTnLst>
                                    <p:set>
                                      <p:cBhvr>
                                        <p:cTn id="270" dur="1" fill="hold">
                                          <p:stCondLst>
                                            <p:cond delay="0"/>
                                          </p:stCondLst>
                                        </p:cTn>
                                        <p:tgtEl>
                                          <p:spTgt spid="553"/>
                                        </p:tgtEl>
                                        <p:attrNameLst>
                                          <p:attrName>style.visibility</p:attrName>
                                        </p:attrNameLst>
                                      </p:cBhvr>
                                      <p:to>
                                        <p:strVal val="visible"/>
                                      </p:to>
                                    </p:set>
                                  </p:childTnLst>
                                </p:cTn>
                              </p:par>
                              <p:par>
                                <p:cTn id="271" presetID="1" presetClass="entr" presetSubtype="0" fill="hold" grpId="0" nodeType="withEffect">
                                  <p:stCondLst>
                                    <p:cond delay="0"/>
                                  </p:stCondLst>
                                  <p:childTnLst>
                                    <p:set>
                                      <p:cBhvr>
                                        <p:cTn id="272" dur="1" fill="hold">
                                          <p:stCondLst>
                                            <p:cond delay="0"/>
                                          </p:stCondLst>
                                        </p:cTn>
                                        <p:tgtEl>
                                          <p:spTgt spid="554"/>
                                        </p:tgtEl>
                                        <p:attrNameLst>
                                          <p:attrName>style.visibility</p:attrName>
                                        </p:attrNameLst>
                                      </p:cBhvr>
                                      <p:to>
                                        <p:strVal val="visible"/>
                                      </p:to>
                                    </p:set>
                                  </p:childTnLst>
                                </p:cTn>
                              </p:par>
                              <p:par>
                                <p:cTn id="273" presetID="1" presetClass="entr" presetSubtype="0" fill="hold" grpId="0" nodeType="withEffect">
                                  <p:stCondLst>
                                    <p:cond delay="0"/>
                                  </p:stCondLst>
                                  <p:childTnLst>
                                    <p:set>
                                      <p:cBhvr>
                                        <p:cTn id="274" dur="1" fill="hold">
                                          <p:stCondLst>
                                            <p:cond delay="0"/>
                                          </p:stCondLst>
                                        </p:cTn>
                                        <p:tgtEl>
                                          <p:spTgt spid="555"/>
                                        </p:tgtEl>
                                        <p:attrNameLst>
                                          <p:attrName>style.visibility</p:attrName>
                                        </p:attrNameLst>
                                      </p:cBhvr>
                                      <p:to>
                                        <p:strVal val="visible"/>
                                      </p:to>
                                    </p:set>
                                  </p:childTnLst>
                                </p:cTn>
                              </p:par>
                              <p:par>
                                <p:cTn id="275" presetID="1" presetClass="entr" presetSubtype="0" fill="hold" grpId="0" nodeType="withEffect">
                                  <p:stCondLst>
                                    <p:cond delay="0"/>
                                  </p:stCondLst>
                                  <p:childTnLst>
                                    <p:set>
                                      <p:cBhvr>
                                        <p:cTn id="276" dur="1" fill="hold">
                                          <p:stCondLst>
                                            <p:cond delay="0"/>
                                          </p:stCondLst>
                                        </p:cTn>
                                        <p:tgtEl>
                                          <p:spTgt spid="556"/>
                                        </p:tgtEl>
                                        <p:attrNameLst>
                                          <p:attrName>style.visibility</p:attrName>
                                        </p:attrNameLst>
                                      </p:cBhvr>
                                      <p:to>
                                        <p:strVal val="visible"/>
                                      </p:to>
                                    </p:set>
                                  </p:childTnLst>
                                </p:cTn>
                              </p:par>
                              <p:par>
                                <p:cTn id="277" presetID="1" presetClass="entr" presetSubtype="0" fill="hold" grpId="0" nodeType="withEffect">
                                  <p:stCondLst>
                                    <p:cond delay="0"/>
                                  </p:stCondLst>
                                  <p:childTnLst>
                                    <p:set>
                                      <p:cBhvr>
                                        <p:cTn id="278" dur="1" fill="hold">
                                          <p:stCondLst>
                                            <p:cond delay="0"/>
                                          </p:stCondLst>
                                        </p:cTn>
                                        <p:tgtEl>
                                          <p:spTgt spid="557"/>
                                        </p:tgtEl>
                                        <p:attrNameLst>
                                          <p:attrName>style.visibility</p:attrName>
                                        </p:attrNameLst>
                                      </p:cBhvr>
                                      <p:to>
                                        <p:strVal val="visible"/>
                                      </p:to>
                                    </p:set>
                                  </p:childTnLst>
                                </p:cTn>
                              </p:par>
                              <p:par>
                                <p:cTn id="279" presetID="1" presetClass="entr" presetSubtype="0" fill="hold" grpId="0" nodeType="withEffect">
                                  <p:stCondLst>
                                    <p:cond delay="0"/>
                                  </p:stCondLst>
                                  <p:childTnLst>
                                    <p:set>
                                      <p:cBhvr>
                                        <p:cTn id="280" dur="1" fill="hold">
                                          <p:stCondLst>
                                            <p:cond delay="0"/>
                                          </p:stCondLst>
                                        </p:cTn>
                                        <p:tgtEl>
                                          <p:spTgt spid="558"/>
                                        </p:tgtEl>
                                        <p:attrNameLst>
                                          <p:attrName>style.visibility</p:attrName>
                                        </p:attrNameLst>
                                      </p:cBhvr>
                                      <p:to>
                                        <p:strVal val="visible"/>
                                      </p:to>
                                    </p:set>
                                  </p:childTnLst>
                                </p:cTn>
                              </p:par>
                              <p:par>
                                <p:cTn id="281" presetID="1" presetClass="entr" presetSubtype="0" fill="hold" grpId="0" nodeType="withEffect">
                                  <p:stCondLst>
                                    <p:cond delay="0"/>
                                  </p:stCondLst>
                                  <p:childTnLst>
                                    <p:set>
                                      <p:cBhvr>
                                        <p:cTn id="282" dur="1" fill="hold">
                                          <p:stCondLst>
                                            <p:cond delay="0"/>
                                          </p:stCondLst>
                                        </p:cTn>
                                        <p:tgtEl>
                                          <p:spTgt spid="559"/>
                                        </p:tgtEl>
                                        <p:attrNameLst>
                                          <p:attrName>style.visibility</p:attrName>
                                        </p:attrNameLst>
                                      </p:cBhvr>
                                      <p:to>
                                        <p:strVal val="visible"/>
                                      </p:to>
                                    </p:set>
                                  </p:childTnLst>
                                </p:cTn>
                              </p:par>
                              <p:par>
                                <p:cTn id="283" presetID="1" presetClass="entr" presetSubtype="0" fill="hold" grpId="0" nodeType="withEffect">
                                  <p:stCondLst>
                                    <p:cond delay="0"/>
                                  </p:stCondLst>
                                  <p:childTnLst>
                                    <p:set>
                                      <p:cBhvr>
                                        <p:cTn id="284" dur="1" fill="hold">
                                          <p:stCondLst>
                                            <p:cond delay="0"/>
                                          </p:stCondLst>
                                        </p:cTn>
                                        <p:tgtEl>
                                          <p:spTgt spid="560"/>
                                        </p:tgtEl>
                                        <p:attrNameLst>
                                          <p:attrName>style.visibility</p:attrName>
                                        </p:attrNameLst>
                                      </p:cBhvr>
                                      <p:to>
                                        <p:strVal val="visible"/>
                                      </p:to>
                                    </p:set>
                                  </p:childTnLst>
                                </p:cTn>
                              </p:par>
                              <p:par>
                                <p:cTn id="285" presetID="1" presetClass="entr" presetSubtype="0" fill="hold" grpId="0" nodeType="withEffect">
                                  <p:stCondLst>
                                    <p:cond delay="0"/>
                                  </p:stCondLst>
                                  <p:childTnLst>
                                    <p:set>
                                      <p:cBhvr>
                                        <p:cTn id="286" dur="1" fill="hold">
                                          <p:stCondLst>
                                            <p:cond delay="0"/>
                                          </p:stCondLst>
                                        </p:cTn>
                                        <p:tgtEl>
                                          <p:spTgt spid="561"/>
                                        </p:tgtEl>
                                        <p:attrNameLst>
                                          <p:attrName>style.visibility</p:attrName>
                                        </p:attrNameLst>
                                      </p:cBhvr>
                                      <p:to>
                                        <p:strVal val="visible"/>
                                      </p:to>
                                    </p:set>
                                  </p:childTnLst>
                                </p:cTn>
                              </p:par>
                              <p:par>
                                <p:cTn id="287" presetID="1" presetClass="entr" presetSubtype="0" fill="hold" grpId="0" nodeType="withEffect">
                                  <p:stCondLst>
                                    <p:cond delay="0"/>
                                  </p:stCondLst>
                                  <p:childTnLst>
                                    <p:set>
                                      <p:cBhvr>
                                        <p:cTn id="288" dur="1" fill="hold">
                                          <p:stCondLst>
                                            <p:cond delay="0"/>
                                          </p:stCondLst>
                                        </p:cTn>
                                        <p:tgtEl>
                                          <p:spTgt spid="562"/>
                                        </p:tgtEl>
                                        <p:attrNameLst>
                                          <p:attrName>style.visibility</p:attrName>
                                        </p:attrNameLst>
                                      </p:cBhvr>
                                      <p:to>
                                        <p:strVal val="visible"/>
                                      </p:to>
                                    </p:set>
                                  </p:childTnLst>
                                </p:cTn>
                              </p:par>
                              <p:par>
                                <p:cTn id="289" presetID="1" presetClass="entr" presetSubtype="0" fill="hold" grpId="0" nodeType="withEffect">
                                  <p:stCondLst>
                                    <p:cond delay="0"/>
                                  </p:stCondLst>
                                  <p:childTnLst>
                                    <p:set>
                                      <p:cBhvr>
                                        <p:cTn id="290" dur="1" fill="hold">
                                          <p:stCondLst>
                                            <p:cond delay="0"/>
                                          </p:stCondLst>
                                        </p:cTn>
                                        <p:tgtEl>
                                          <p:spTgt spid="563"/>
                                        </p:tgtEl>
                                        <p:attrNameLst>
                                          <p:attrName>style.visibility</p:attrName>
                                        </p:attrNameLst>
                                      </p:cBhvr>
                                      <p:to>
                                        <p:strVal val="visible"/>
                                      </p:to>
                                    </p:set>
                                  </p:childTnLst>
                                </p:cTn>
                              </p:par>
                              <p:par>
                                <p:cTn id="291" presetID="1" presetClass="entr" presetSubtype="0" fill="hold" grpId="0" nodeType="withEffect">
                                  <p:stCondLst>
                                    <p:cond delay="0"/>
                                  </p:stCondLst>
                                  <p:childTnLst>
                                    <p:set>
                                      <p:cBhvr>
                                        <p:cTn id="292" dur="1" fill="hold">
                                          <p:stCondLst>
                                            <p:cond delay="0"/>
                                          </p:stCondLst>
                                        </p:cTn>
                                        <p:tgtEl>
                                          <p:spTgt spid="564"/>
                                        </p:tgtEl>
                                        <p:attrNameLst>
                                          <p:attrName>style.visibility</p:attrName>
                                        </p:attrNameLst>
                                      </p:cBhvr>
                                      <p:to>
                                        <p:strVal val="visible"/>
                                      </p:to>
                                    </p:set>
                                  </p:childTnLst>
                                </p:cTn>
                              </p:par>
                              <p:par>
                                <p:cTn id="293" presetID="1" presetClass="entr" presetSubtype="0" fill="hold" grpId="0" nodeType="withEffect">
                                  <p:stCondLst>
                                    <p:cond delay="0"/>
                                  </p:stCondLst>
                                  <p:childTnLst>
                                    <p:set>
                                      <p:cBhvr>
                                        <p:cTn id="294" dur="1" fill="hold">
                                          <p:stCondLst>
                                            <p:cond delay="0"/>
                                          </p:stCondLst>
                                        </p:cTn>
                                        <p:tgtEl>
                                          <p:spTgt spid="565"/>
                                        </p:tgtEl>
                                        <p:attrNameLst>
                                          <p:attrName>style.visibility</p:attrName>
                                        </p:attrNameLst>
                                      </p:cBhvr>
                                      <p:to>
                                        <p:strVal val="visible"/>
                                      </p:to>
                                    </p:set>
                                  </p:childTnLst>
                                </p:cTn>
                              </p:par>
                              <p:par>
                                <p:cTn id="295" presetID="1" presetClass="entr" presetSubtype="0" fill="hold" grpId="0" nodeType="withEffect">
                                  <p:stCondLst>
                                    <p:cond delay="0"/>
                                  </p:stCondLst>
                                  <p:childTnLst>
                                    <p:set>
                                      <p:cBhvr>
                                        <p:cTn id="296" dur="1" fill="hold">
                                          <p:stCondLst>
                                            <p:cond delay="0"/>
                                          </p:stCondLst>
                                        </p:cTn>
                                        <p:tgtEl>
                                          <p:spTgt spid="566"/>
                                        </p:tgtEl>
                                        <p:attrNameLst>
                                          <p:attrName>style.visibility</p:attrName>
                                        </p:attrNameLst>
                                      </p:cBhvr>
                                      <p:to>
                                        <p:strVal val="visible"/>
                                      </p:to>
                                    </p:set>
                                  </p:childTnLst>
                                </p:cTn>
                              </p:par>
                              <p:par>
                                <p:cTn id="297" presetID="1" presetClass="entr" presetSubtype="0" fill="hold" grpId="0" nodeType="withEffect">
                                  <p:stCondLst>
                                    <p:cond delay="0"/>
                                  </p:stCondLst>
                                  <p:childTnLst>
                                    <p:set>
                                      <p:cBhvr>
                                        <p:cTn id="298" dur="1" fill="hold">
                                          <p:stCondLst>
                                            <p:cond delay="0"/>
                                          </p:stCondLst>
                                        </p:cTn>
                                        <p:tgtEl>
                                          <p:spTgt spid="567"/>
                                        </p:tgtEl>
                                        <p:attrNameLst>
                                          <p:attrName>style.visibility</p:attrName>
                                        </p:attrNameLst>
                                      </p:cBhvr>
                                      <p:to>
                                        <p:strVal val="visible"/>
                                      </p:to>
                                    </p:set>
                                  </p:childTnLst>
                                </p:cTn>
                              </p:par>
                              <p:par>
                                <p:cTn id="299" presetID="1" presetClass="entr" presetSubtype="0" fill="hold" grpId="0" nodeType="withEffect">
                                  <p:stCondLst>
                                    <p:cond delay="0"/>
                                  </p:stCondLst>
                                  <p:childTnLst>
                                    <p:set>
                                      <p:cBhvr>
                                        <p:cTn id="300" dur="1" fill="hold">
                                          <p:stCondLst>
                                            <p:cond delay="0"/>
                                          </p:stCondLst>
                                        </p:cTn>
                                        <p:tgtEl>
                                          <p:spTgt spid="568"/>
                                        </p:tgtEl>
                                        <p:attrNameLst>
                                          <p:attrName>style.visibility</p:attrName>
                                        </p:attrNameLst>
                                      </p:cBhvr>
                                      <p:to>
                                        <p:strVal val="visible"/>
                                      </p:to>
                                    </p:set>
                                  </p:childTnLst>
                                </p:cTn>
                              </p:par>
                              <p:par>
                                <p:cTn id="301" presetID="1" presetClass="entr" presetSubtype="0" fill="hold" grpId="0" nodeType="withEffect">
                                  <p:stCondLst>
                                    <p:cond delay="0"/>
                                  </p:stCondLst>
                                  <p:childTnLst>
                                    <p:set>
                                      <p:cBhvr>
                                        <p:cTn id="302" dur="1" fill="hold">
                                          <p:stCondLst>
                                            <p:cond delay="0"/>
                                          </p:stCondLst>
                                        </p:cTn>
                                        <p:tgtEl>
                                          <p:spTgt spid="569"/>
                                        </p:tgtEl>
                                        <p:attrNameLst>
                                          <p:attrName>style.visibility</p:attrName>
                                        </p:attrNameLst>
                                      </p:cBhvr>
                                      <p:to>
                                        <p:strVal val="visible"/>
                                      </p:to>
                                    </p:set>
                                  </p:childTnLst>
                                </p:cTn>
                              </p:par>
                              <p:par>
                                <p:cTn id="303" presetID="1" presetClass="entr" presetSubtype="0" fill="hold" grpId="0" nodeType="withEffect">
                                  <p:stCondLst>
                                    <p:cond delay="0"/>
                                  </p:stCondLst>
                                  <p:childTnLst>
                                    <p:set>
                                      <p:cBhvr>
                                        <p:cTn id="304" dur="1" fill="hold">
                                          <p:stCondLst>
                                            <p:cond delay="0"/>
                                          </p:stCondLst>
                                        </p:cTn>
                                        <p:tgtEl>
                                          <p:spTgt spid="570"/>
                                        </p:tgtEl>
                                        <p:attrNameLst>
                                          <p:attrName>style.visibility</p:attrName>
                                        </p:attrNameLst>
                                      </p:cBhvr>
                                      <p:to>
                                        <p:strVal val="visible"/>
                                      </p:to>
                                    </p:set>
                                  </p:childTnLst>
                                </p:cTn>
                              </p:par>
                              <p:par>
                                <p:cTn id="305" presetID="1" presetClass="entr" presetSubtype="0" fill="hold" grpId="0" nodeType="withEffect">
                                  <p:stCondLst>
                                    <p:cond delay="0"/>
                                  </p:stCondLst>
                                  <p:childTnLst>
                                    <p:set>
                                      <p:cBhvr>
                                        <p:cTn id="306" dur="1" fill="hold">
                                          <p:stCondLst>
                                            <p:cond delay="0"/>
                                          </p:stCondLst>
                                        </p:cTn>
                                        <p:tgtEl>
                                          <p:spTgt spid="571"/>
                                        </p:tgtEl>
                                        <p:attrNameLst>
                                          <p:attrName>style.visibility</p:attrName>
                                        </p:attrNameLst>
                                      </p:cBhvr>
                                      <p:to>
                                        <p:strVal val="visible"/>
                                      </p:to>
                                    </p:set>
                                  </p:childTnLst>
                                </p:cTn>
                              </p:par>
                              <p:par>
                                <p:cTn id="307" presetID="1" presetClass="entr" presetSubtype="0" fill="hold" grpId="0" nodeType="withEffect">
                                  <p:stCondLst>
                                    <p:cond delay="0"/>
                                  </p:stCondLst>
                                  <p:childTnLst>
                                    <p:set>
                                      <p:cBhvr>
                                        <p:cTn id="308" dur="1" fill="hold">
                                          <p:stCondLst>
                                            <p:cond delay="0"/>
                                          </p:stCondLst>
                                        </p:cTn>
                                        <p:tgtEl>
                                          <p:spTgt spid="572"/>
                                        </p:tgtEl>
                                        <p:attrNameLst>
                                          <p:attrName>style.visibility</p:attrName>
                                        </p:attrNameLst>
                                      </p:cBhvr>
                                      <p:to>
                                        <p:strVal val="visible"/>
                                      </p:to>
                                    </p:set>
                                  </p:childTnLst>
                                </p:cTn>
                              </p:par>
                              <p:par>
                                <p:cTn id="309" presetID="1" presetClass="entr" presetSubtype="0" fill="hold" grpId="0" nodeType="withEffect">
                                  <p:stCondLst>
                                    <p:cond delay="0"/>
                                  </p:stCondLst>
                                  <p:childTnLst>
                                    <p:set>
                                      <p:cBhvr>
                                        <p:cTn id="310" dur="1" fill="hold">
                                          <p:stCondLst>
                                            <p:cond delay="0"/>
                                          </p:stCondLst>
                                        </p:cTn>
                                        <p:tgtEl>
                                          <p:spTgt spid="573"/>
                                        </p:tgtEl>
                                        <p:attrNameLst>
                                          <p:attrName>style.visibility</p:attrName>
                                        </p:attrNameLst>
                                      </p:cBhvr>
                                      <p:to>
                                        <p:strVal val="visible"/>
                                      </p:to>
                                    </p:set>
                                  </p:childTnLst>
                                </p:cTn>
                              </p:par>
                              <p:par>
                                <p:cTn id="311" presetID="1" presetClass="entr" presetSubtype="0" fill="hold" grpId="0" nodeType="withEffect">
                                  <p:stCondLst>
                                    <p:cond delay="0"/>
                                  </p:stCondLst>
                                  <p:childTnLst>
                                    <p:set>
                                      <p:cBhvr>
                                        <p:cTn id="312" dur="1" fill="hold">
                                          <p:stCondLst>
                                            <p:cond delay="0"/>
                                          </p:stCondLst>
                                        </p:cTn>
                                        <p:tgtEl>
                                          <p:spTgt spid="574"/>
                                        </p:tgtEl>
                                        <p:attrNameLst>
                                          <p:attrName>style.visibility</p:attrName>
                                        </p:attrNameLst>
                                      </p:cBhvr>
                                      <p:to>
                                        <p:strVal val="visible"/>
                                      </p:to>
                                    </p:set>
                                  </p:childTnLst>
                                </p:cTn>
                              </p:par>
                              <p:par>
                                <p:cTn id="313" presetID="1" presetClass="entr" presetSubtype="0" fill="hold" grpId="0" nodeType="withEffect">
                                  <p:stCondLst>
                                    <p:cond delay="0"/>
                                  </p:stCondLst>
                                  <p:childTnLst>
                                    <p:set>
                                      <p:cBhvr>
                                        <p:cTn id="314" dur="1" fill="hold">
                                          <p:stCondLst>
                                            <p:cond delay="0"/>
                                          </p:stCondLst>
                                        </p:cTn>
                                        <p:tgtEl>
                                          <p:spTgt spid="575"/>
                                        </p:tgtEl>
                                        <p:attrNameLst>
                                          <p:attrName>style.visibility</p:attrName>
                                        </p:attrNameLst>
                                      </p:cBhvr>
                                      <p:to>
                                        <p:strVal val="visible"/>
                                      </p:to>
                                    </p:set>
                                  </p:childTnLst>
                                </p:cTn>
                              </p:par>
                              <p:par>
                                <p:cTn id="315" presetID="1" presetClass="entr" presetSubtype="0" fill="hold" grpId="0" nodeType="withEffect">
                                  <p:stCondLst>
                                    <p:cond delay="0"/>
                                  </p:stCondLst>
                                  <p:childTnLst>
                                    <p:set>
                                      <p:cBhvr>
                                        <p:cTn id="316" dur="1" fill="hold">
                                          <p:stCondLst>
                                            <p:cond delay="0"/>
                                          </p:stCondLst>
                                        </p:cTn>
                                        <p:tgtEl>
                                          <p:spTgt spid="576"/>
                                        </p:tgtEl>
                                        <p:attrNameLst>
                                          <p:attrName>style.visibility</p:attrName>
                                        </p:attrNameLst>
                                      </p:cBhvr>
                                      <p:to>
                                        <p:strVal val="visible"/>
                                      </p:to>
                                    </p:set>
                                  </p:childTnLst>
                                </p:cTn>
                              </p:par>
                              <p:par>
                                <p:cTn id="317" presetID="1" presetClass="entr" presetSubtype="0" fill="hold" grpId="0" nodeType="withEffect">
                                  <p:stCondLst>
                                    <p:cond delay="0"/>
                                  </p:stCondLst>
                                  <p:childTnLst>
                                    <p:set>
                                      <p:cBhvr>
                                        <p:cTn id="318" dur="1" fill="hold">
                                          <p:stCondLst>
                                            <p:cond delay="0"/>
                                          </p:stCondLst>
                                        </p:cTn>
                                        <p:tgtEl>
                                          <p:spTgt spid="577"/>
                                        </p:tgtEl>
                                        <p:attrNameLst>
                                          <p:attrName>style.visibility</p:attrName>
                                        </p:attrNameLst>
                                      </p:cBhvr>
                                      <p:to>
                                        <p:strVal val="visible"/>
                                      </p:to>
                                    </p:set>
                                  </p:childTnLst>
                                </p:cTn>
                              </p:par>
                              <p:par>
                                <p:cTn id="319" presetID="1" presetClass="entr" presetSubtype="0" fill="hold" grpId="0" nodeType="withEffect">
                                  <p:stCondLst>
                                    <p:cond delay="0"/>
                                  </p:stCondLst>
                                  <p:childTnLst>
                                    <p:set>
                                      <p:cBhvr>
                                        <p:cTn id="320" dur="1" fill="hold">
                                          <p:stCondLst>
                                            <p:cond delay="0"/>
                                          </p:stCondLst>
                                        </p:cTn>
                                        <p:tgtEl>
                                          <p:spTgt spid="578"/>
                                        </p:tgtEl>
                                        <p:attrNameLst>
                                          <p:attrName>style.visibility</p:attrName>
                                        </p:attrNameLst>
                                      </p:cBhvr>
                                      <p:to>
                                        <p:strVal val="visible"/>
                                      </p:to>
                                    </p:set>
                                  </p:childTnLst>
                                </p:cTn>
                              </p:par>
                              <p:par>
                                <p:cTn id="321" presetID="1" presetClass="entr" presetSubtype="0" fill="hold" grpId="0" nodeType="withEffect">
                                  <p:stCondLst>
                                    <p:cond delay="0"/>
                                  </p:stCondLst>
                                  <p:childTnLst>
                                    <p:set>
                                      <p:cBhvr>
                                        <p:cTn id="322" dur="1" fill="hold">
                                          <p:stCondLst>
                                            <p:cond delay="0"/>
                                          </p:stCondLst>
                                        </p:cTn>
                                        <p:tgtEl>
                                          <p:spTgt spid="579"/>
                                        </p:tgtEl>
                                        <p:attrNameLst>
                                          <p:attrName>style.visibility</p:attrName>
                                        </p:attrNameLst>
                                      </p:cBhvr>
                                      <p:to>
                                        <p:strVal val="visible"/>
                                      </p:to>
                                    </p:set>
                                  </p:childTnLst>
                                </p:cTn>
                              </p:par>
                              <p:par>
                                <p:cTn id="323" presetID="1" presetClass="entr" presetSubtype="0" fill="hold" grpId="0" nodeType="withEffect">
                                  <p:stCondLst>
                                    <p:cond delay="0"/>
                                  </p:stCondLst>
                                  <p:childTnLst>
                                    <p:set>
                                      <p:cBhvr>
                                        <p:cTn id="324" dur="1" fill="hold">
                                          <p:stCondLst>
                                            <p:cond delay="0"/>
                                          </p:stCondLst>
                                        </p:cTn>
                                        <p:tgtEl>
                                          <p:spTgt spid="580"/>
                                        </p:tgtEl>
                                        <p:attrNameLst>
                                          <p:attrName>style.visibility</p:attrName>
                                        </p:attrNameLst>
                                      </p:cBhvr>
                                      <p:to>
                                        <p:strVal val="visible"/>
                                      </p:to>
                                    </p:set>
                                  </p:childTnLst>
                                </p:cTn>
                              </p:par>
                              <p:par>
                                <p:cTn id="325" presetID="1" presetClass="entr" presetSubtype="0" fill="hold" grpId="0" nodeType="withEffect">
                                  <p:stCondLst>
                                    <p:cond delay="0"/>
                                  </p:stCondLst>
                                  <p:childTnLst>
                                    <p:set>
                                      <p:cBhvr>
                                        <p:cTn id="326" dur="1" fill="hold">
                                          <p:stCondLst>
                                            <p:cond delay="0"/>
                                          </p:stCondLst>
                                        </p:cTn>
                                        <p:tgtEl>
                                          <p:spTgt spid="581"/>
                                        </p:tgtEl>
                                        <p:attrNameLst>
                                          <p:attrName>style.visibility</p:attrName>
                                        </p:attrNameLst>
                                      </p:cBhvr>
                                      <p:to>
                                        <p:strVal val="visible"/>
                                      </p:to>
                                    </p:set>
                                  </p:childTnLst>
                                </p:cTn>
                              </p:par>
                              <p:par>
                                <p:cTn id="327" presetID="1" presetClass="entr" presetSubtype="0" fill="hold" grpId="0" nodeType="withEffect">
                                  <p:stCondLst>
                                    <p:cond delay="0"/>
                                  </p:stCondLst>
                                  <p:childTnLst>
                                    <p:set>
                                      <p:cBhvr>
                                        <p:cTn id="328" dur="1" fill="hold">
                                          <p:stCondLst>
                                            <p:cond delay="0"/>
                                          </p:stCondLst>
                                        </p:cTn>
                                        <p:tgtEl>
                                          <p:spTgt spid="582"/>
                                        </p:tgtEl>
                                        <p:attrNameLst>
                                          <p:attrName>style.visibility</p:attrName>
                                        </p:attrNameLst>
                                      </p:cBhvr>
                                      <p:to>
                                        <p:strVal val="visible"/>
                                      </p:to>
                                    </p:set>
                                  </p:childTnLst>
                                </p:cTn>
                              </p:par>
                              <p:par>
                                <p:cTn id="329" presetID="1" presetClass="entr" presetSubtype="0" fill="hold" grpId="0" nodeType="withEffect">
                                  <p:stCondLst>
                                    <p:cond delay="0"/>
                                  </p:stCondLst>
                                  <p:childTnLst>
                                    <p:set>
                                      <p:cBhvr>
                                        <p:cTn id="330" dur="1" fill="hold">
                                          <p:stCondLst>
                                            <p:cond delay="0"/>
                                          </p:stCondLst>
                                        </p:cTn>
                                        <p:tgtEl>
                                          <p:spTgt spid="583"/>
                                        </p:tgtEl>
                                        <p:attrNameLst>
                                          <p:attrName>style.visibility</p:attrName>
                                        </p:attrNameLst>
                                      </p:cBhvr>
                                      <p:to>
                                        <p:strVal val="visible"/>
                                      </p:to>
                                    </p:set>
                                  </p:childTnLst>
                                </p:cTn>
                              </p:par>
                              <p:par>
                                <p:cTn id="331" presetID="1" presetClass="entr" presetSubtype="0" fill="hold" grpId="0" nodeType="withEffect">
                                  <p:stCondLst>
                                    <p:cond delay="0"/>
                                  </p:stCondLst>
                                  <p:childTnLst>
                                    <p:set>
                                      <p:cBhvr>
                                        <p:cTn id="332" dur="1" fill="hold">
                                          <p:stCondLst>
                                            <p:cond delay="0"/>
                                          </p:stCondLst>
                                        </p:cTn>
                                        <p:tgtEl>
                                          <p:spTgt spid="584"/>
                                        </p:tgtEl>
                                        <p:attrNameLst>
                                          <p:attrName>style.visibility</p:attrName>
                                        </p:attrNameLst>
                                      </p:cBhvr>
                                      <p:to>
                                        <p:strVal val="visible"/>
                                      </p:to>
                                    </p:set>
                                  </p:childTnLst>
                                </p:cTn>
                              </p:par>
                              <p:par>
                                <p:cTn id="333" presetID="1" presetClass="entr" presetSubtype="0" fill="hold" grpId="0" nodeType="withEffect">
                                  <p:stCondLst>
                                    <p:cond delay="0"/>
                                  </p:stCondLst>
                                  <p:childTnLst>
                                    <p:set>
                                      <p:cBhvr>
                                        <p:cTn id="334" dur="1" fill="hold">
                                          <p:stCondLst>
                                            <p:cond delay="0"/>
                                          </p:stCondLst>
                                        </p:cTn>
                                        <p:tgtEl>
                                          <p:spTgt spid="585"/>
                                        </p:tgtEl>
                                        <p:attrNameLst>
                                          <p:attrName>style.visibility</p:attrName>
                                        </p:attrNameLst>
                                      </p:cBhvr>
                                      <p:to>
                                        <p:strVal val="visible"/>
                                      </p:to>
                                    </p:set>
                                  </p:childTnLst>
                                </p:cTn>
                              </p:par>
                              <p:par>
                                <p:cTn id="335" presetID="1" presetClass="entr" presetSubtype="0" fill="hold" grpId="0" nodeType="withEffect">
                                  <p:stCondLst>
                                    <p:cond delay="0"/>
                                  </p:stCondLst>
                                  <p:childTnLst>
                                    <p:set>
                                      <p:cBhvr>
                                        <p:cTn id="336" dur="1" fill="hold">
                                          <p:stCondLst>
                                            <p:cond delay="0"/>
                                          </p:stCondLst>
                                        </p:cTn>
                                        <p:tgtEl>
                                          <p:spTgt spid="586"/>
                                        </p:tgtEl>
                                        <p:attrNameLst>
                                          <p:attrName>style.visibility</p:attrName>
                                        </p:attrNameLst>
                                      </p:cBhvr>
                                      <p:to>
                                        <p:strVal val="visible"/>
                                      </p:to>
                                    </p:set>
                                  </p:childTnLst>
                                </p:cTn>
                              </p:par>
                              <p:par>
                                <p:cTn id="337" presetID="1" presetClass="entr" presetSubtype="0" fill="hold" grpId="0" nodeType="withEffect">
                                  <p:stCondLst>
                                    <p:cond delay="0"/>
                                  </p:stCondLst>
                                  <p:childTnLst>
                                    <p:set>
                                      <p:cBhvr>
                                        <p:cTn id="338" dur="1" fill="hold">
                                          <p:stCondLst>
                                            <p:cond delay="0"/>
                                          </p:stCondLst>
                                        </p:cTn>
                                        <p:tgtEl>
                                          <p:spTgt spid="587"/>
                                        </p:tgtEl>
                                        <p:attrNameLst>
                                          <p:attrName>style.visibility</p:attrName>
                                        </p:attrNameLst>
                                      </p:cBhvr>
                                      <p:to>
                                        <p:strVal val="visible"/>
                                      </p:to>
                                    </p:set>
                                  </p:childTnLst>
                                </p:cTn>
                              </p:par>
                              <p:par>
                                <p:cTn id="339" presetID="1" presetClass="entr" presetSubtype="0" fill="hold" grpId="0" nodeType="withEffect">
                                  <p:stCondLst>
                                    <p:cond delay="0"/>
                                  </p:stCondLst>
                                  <p:childTnLst>
                                    <p:set>
                                      <p:cBhvr>
                                        <p:cTn id="340" dur="1" fill="hold">
                                          <p:stCondLst>
                                            <p:cond delay="0"/>
                                          </p:stCondLst>
                                        </p:cTn>
                                        <p:tgtEl>
                                          <p:spTgt spid="588"/>
                                        </p:tgtEl>
                                        <p:attrNameLst>
                                          <p:attrName>style.visibility</p:attrName>
                                        </p:attrNameLst>
                                      </p:cBhvr>
                                      <p:to>
                                        <p:strVal val="visible"/>
                                      </p:to>
                                    </p:set>
                                  </p:childTnLst>
                                </p:cTn>
                              </p:par>
                              <p:par>
                                <p:cTn id="341" presetID="1" presetClass="entr" presetSubtype="0" fill="hold" grpId="0" nodeType="withEffect">
                                  <p:stCondLst>
                                    <p:cond delay="0"/>
                                  </p:stCondLst>
                                  <p:childTnLst>
                                    <p:set>
                                      <p:cBhvr>
                                        <p:cTn id="342" dur="1" fill="hold">
                                          <p:stCondLst>
                                            <p:cond delay="0"/>
                                          </p:stCondLst>
                                        </p:cTn>
                                        <p:tgtEl>
                                          <p:spTgt spid="589"/>
                                        </p:tgtEl>
                                        <p:attrNameLst>
                                          <p:attrName>style.visibility</p:attrName>
                                        </p:attrNameLst>
                                      </p:cBhvr>
                                      <p:to>
                                        <p:strVal val="visible"/>
                                      </p:to>
                                    </p:set>
                                  </p:childTnLst>
                                </p:cTn>
                              </p:par>
                              <p:par>
                                <p:cTn id="343" presetID="1" presetClass="entr" presetSubtype="0" fill="hold" grpId="0" nodeType="withEffect">
                                  <p:stCondLst>
                                    <p:cond delay="0"/>
                                  </p:stCondLst>
                                  <p:childTnLst>
                                    <p:set>
                                      <p:cBhvr>
                                        <p:cTn id="344" dur="1" fill="hold">
                                          <p:stCondLst>
                                            <p:cond delay="0"/>
                                          </p:stCondLst>
                                        </p:cTn>
                                        <p:tgtEl>
                                          <p:spTgt spid="590"/>
                                        </p:tgtEl>
                                        <p:attrNameLst>
                                          <p:attrName>style.visibility</p:attrName>
                                        </p:attrNameLst>
                                      </p:cBhvr>
                                      <p:to>
                                        <p:strVal val="visible"/>
                                      </p:to>
                                    </p:set>
                                  </p:childTnLst>
                                </p:cTn>
                              </p:par>
                              <p:par>
                                <p:cTn id="345" presetID="1" presetClass="entr" presetSubtype="0" fill="hold" grpId="0" nodeType="withEffect">
                                  <p:stCondLst>
                                    <p:cond delay="0"/>
                                  </p:stCondLst>
                                  <p:childTnLst>
                                    <p:set>
                                      <p:cBhvr>
                                        <p:cTn id="346" dur="1" fill="hold">
                                          <p:stCondLst>
                                            <p:cond delay="0"/>
                                          </p:stCondLst>
                                        </p:cTn>
                                        <p:tgtEl>
                                          <p:spTgt spid="591"/>
                                        </p:tgtEl>
                                        <p:attrNameLst>
                                          <p:attrName>style.visibility</p:attrName>
                                        </p:attrNameLst>
                                      </p:cBhvr>
                                      <p:to>
                                        <p:strVal val="visible"/>
                                      </p:to>
                                    </p:set>
                                  </p:childTnLst>
                                </p:cTn>
                              </p:par>
                              <p:par>
                                <p:cTn id="347" presetID="1" presetClass="entr" presetSubtype="0" fill="hold" grpId="0" nodeType="withEffect">
                                  <p:stCondLst>
                                    <p:cond delay="0"/>
                                  </p:stCondLst>
                                  <p:childTnLst>
                                    <p:set>
                                      <p:cBhvr>
                                        <p:cTn id="348" dur="1" fill="hold">
                                          <p:stCondLst>
                                            <p:cond delay="0"/>
                                          </p:stCondLst>
                                        </p:cTn>
                                        <p:tgtEl>
                                          <p:spTgt spid="592"/>
                                        </p:tgtEl>
                                        <p:attrNameLst>
                                          <p:attrName>style.visibility</p:attrName>
                                        </p:attrNameLst>
                                      </p:cBhvr>
                                      <p:to>
                                        <p:strVal val="visible"/>
                                      </p:to>
                                    </p:set>
                                  </p:childTnLst>
                                </p:cTn>
                              </p:par>
                              <p:par>
                                <p:cTn id="349" presetID="1" presetClass="entr" presetSubtype="0" fill="hold" grpId="0" nodeType="withEffect">
                                  <p:stCondLst>
                                    <p:cond delay="0"/>
                                  </p:stCondLst>
                                  <p:childTnLst>
                                    <p:set>
                                      <p:cBhvr>
                                        <p:cTn id="350" dur="1" fill="hold">
                                          <p:stCondLst>
                                            <p:cond delay="0"/>
                                          </p:stCondLst>
                                        </p:cTn>
                                        <p:tgtEl>
                                          <p:spTgt spid="593"/>
                                        </p:tgtEl>
                                        <p:attrNameLst>
                                          <p:attrName>style.visibility</p:attrName>
                                        </p:attrNameLst>
                                      </p:cBhvr>
                                      <p:to>
                                        <p:strVal val="visible"/>
                                      </p:to>
                                    </p:set>
                                  </p:childTnLst>
                                </p:cTn>
                              </p:par>
                              <p:par>
                                <p:cTn id="351" presetID="1" presetClass="entr" presetSubtype="0" fill="hold" grpId="0" nodeType="withEffect">
                                  <p:stCondLst>
                                    <p:cond delay="0"/>
                                  </p:stCondLst>
                                  <p:childTnLst>
                                    <p:set>
                                      <p:cBhvr>
                                        <p:cTn id="352" dur="1" fill="hold">
                                          <p:stCondLst>
                                            <p:cond delay="0"/>
                                          </p:stCondLst>
                                        </p:cTn>
                                        <p:tgtEl>
                                          <p:spTgt spid="594"/>
                                        </p:tgtEl>
                                        <p:attrNameLst>
                                          <p:attrName>style.visibility</p:attrName>
                                        </p:attrNameLst>
                                      </p:cBhvr>
                                      <p:to>
                                        <p:strVal val="visible"/>
                                      </p:to>
                                    </p:set>
                                  </p:childTnLst>
                                </p:cTn>
                              </p:par>
                              <p:par>
                                <p:cTn id="353" presetID="1" presetClass="entr" presetSubtype="0" fill="hold" grpId="0" nodeType="withEffect">
                                  <p:stCondLst>
                                    <p:cond delay="0"/>
                                  </p:stCondLst>
                                  <p:childTnLst>
                                    <p:set>
                                      <p:cBhvr>
                                        <p:cTn id="354" dur="1" fill="hold">
                                          <p:stCondLst>
                                            <p:cond delay="0"/>
                                          </p:stCondLst>
                                        </p:cTn>
                                        <p:tgtEl>
                                          <p:spTgt spid="595"/>
                                        </p:tgtEl>
                                        <p:attrNameLst>
                                          <p:attrName>style.visibility</p:attrName>
                                        </p:attrNameLst>
                                      </p:cBhvr>
                                      <p:to>
                                        <p:strVal val="visible"/>
                                      </p:to>
                                    </p:set>
                                  </p:childTnLst>
                                </p:cTn>
                              </p:par>
                              <p:par>
                                <p:cTn id="355" presetID="1" presetClass="entr" presetSubtype="0" fill="hold" grpId="0" nodeType="withEffect">
                                  <p:stCondLst>
                                    <p:cond delay="0"/>
                                  </p:stCondLst>
                                  <p:childTnLst>
                                    <p:set>
                                      <p:cBhvr>
                                        <p:cTn id="356" dur="1" fill="hold">
                                          <p:stCondLst>
                                            <p:cond delay="0"/>
                                          </p:stCondLst>
                                        </p:cTn>
                                        <p:tgtEl>
                                          <p:spTgt spid="596"/>
                                        </p:tgtEl>
                                        <p:attrNameLst>
                                          <p:attrName>style.visibility</p:attrName>
                                        </p:attrNameLst>
                                      </p:cBhvr>
                                      <p:to>
                                        <p:strVal val="visible"/>
                                      </p:to>
                                    </p:set>
                                  </p:childTnLst>
                                </p:cTn>
                              </p:par>
                              <p:par>
                                <p:cTn id="357" presetID="1" presetClass="entr" presetSubtype="0" fill="hold" grpId="0" nodeType="withEffect">
                                  <p:stCondLst>
                                    <p:cond delay="0"/>
                                  </p:stCondLst>
                                  <p:childTnLst>
                                    <p:set>
                                      <p:cBhvr>
                                        <p:cTn id="358" dur="1" fill="hold">
                                          <p:stCondLst>
                                            <p:cond delay="0"/>
                                          </p:stCondLst>
                                        </p:cTn>
                                        <p:tgtEl>
                                          <p:spTgt spid="597"/>
                                        </p:tgtEl>
                                        <p:attrNameLst>
                                          <p:attrName>style.visibility</p:attrName>
                                        </p:attrNameLst>
                                      </p:cBhvr>
                                      <p:to>
                                        <p:strVal val="visible"/>
                                      </p:to>
                                    </p:set>
                                  </p:childTnLst>
                                </p:cTn>
                              </p:par>
                              <p:par>
                                <p:cTn id="359" presetID="1" presetClass="entr" presetSubtype="0" fill="hold" grpId="0" nodeType="withEffect">
                                  <p:stCondLst>
                                    <p:cond delay="0"/>
                                  </p:stCondLst>
                                  <p:childTnLst>
                                    <p:set>
                                      <p:cBhvr>
                                        <p:cTn id="360" dur="1" fill="hold">
                                          <p:stCondLst>
                                            <p:cond delay="0"/>
                                          </p:stCondLst>
                                        </p:cTn>
                                        <p:tgtEl>
                                          <p:spTgt spid="598"/>
                                        </p:tgtEl>
                                        <p:attrNameLst>
                                          <p:attrName>style.visibility</p:attrName>
                                        </p:attrNameLst>
                                      </p:cBhvr>
                                      <p:to>
                                        <p:strVal val="visible"/>
                                      </p:to>
                                    </p:set>
                                  </p:childTnLst>
                                </p:cTn>
                              </p:par>
                              <p:par>
                                <p:cTn id="361" presetID="1" presetClass="entr" presetSubtype="0" fill="hold" grpId="0" nodeType="withEffect">
                                  <p:stCondLst>
                                    <p:cond delay="0"/>
                                  </p:stCondLst>
                                  <p:childTnLst>
                                    <p:set>
                                      <p:cBhvr>
                                        <p:cTn id="362" dur="1" fill="hold">
                                          <p:stCondLst>
                                            <p:cond delay="0"/>
                                          </p:stCondLst>
                                        </p:cTn>
                                        <p:tgtEl>
                                          <p:spTgt spid="599"/>
                                        </p:tgtEl>
                                        <p:attrNameLst>
                                          <p:attrName>style.visibility</p:attrName>
                                        </p:attrNameLst>
                                      </p:cBhvr>
                                      <p:to>
                                        <p:strVal val="visible"/>
                                      </p:to>
                                    </p:set>
                                  </p:childTnLst>
                                </p:cTn>
                              </p:par>
                              <p:par>
                                <p:cTn id="363" presetID="1" presetClass="entr" presetSubtype="0" fill="hold" grpId="0" nodeType="withEffect">
                                  <p:stCondLst>
                                    <p:cond delay="0"/>
                                  </p:stCondLst>
                                  <p:childTnLst>
                                    <p:set>
                                      <p:cBhvr>
                                        <p:cTn id="364" dur="1" fill="hold">
                                          <p:stCondLst>
                                            <p:cond delay="0"/>
                                          </p:stCondLst>
                                        </p:cTn>
                                        <p:tgtEl>
                                          <p:spTgt spid="600"/>
                                        </p:tgtEl>
                                        <p:attrNameLst>
                                          <p:attrName>style.visibility</p:attrName>
                                        </p:attrNameLst>
                                      </p:cBhvr>
                                      <p:to>
                                        <p:strVal val="visible"/>
                                      </p:to>
                                    </p:set>
                                  </p:childTnLst>
                                </p:cTn>
                              </p:par>
                              <p:par>
                                <p:cTn id="365" presetID="1" presetClass="entr" presetSubtype="0" fill="hold" grpId="0" nodeType="withEffect">
                                  <p:stCondLst>
                                    <p:cond delay="0"/>
                                  </p:stCondLst>
                                  <p:childTnLst>
                                    <p:set>
                                      <p:cBhvr>
                                        <p:cTn id="366" dur="1" fill="hold">
                                          <p:stCondLst>
                                            <p:cond delay="0"/>
                                          </p:stCondLst>
                                        </p:cTn>
                                        <p:tgtEl>
                                          <p:spTgt spid="601"/>
                                        </p:tgtEl>
                                        <p:attrNameLst>
                                          <p:attrName>style.visibility</p:attrName>
                                        </p:attrNameLst>
                                      </p:cBhvr>
                                      <p:to>
                                        <p:strVal val="visible"/>
                                      </p:to>
                                    </p:set>
                                  </p:childTnLst>
                                </p:cTn>
                              </p:par>
                              <p:par>
                                <p:cTn id="367" presetID="1" presetClass="entr" presetSubtype="0" fill="hold" grpId="0" nodeType="withEffect">
                                  <p:stCondLst>
                                    <p:cond delay="0"/>
                                  </p:stCondLst>
                                  <p:childTnLst>
                                    <p:set>
                                      <p:cBhvr>
                                        <p:cTn id="368" dur="1" fill="hold">
                                          <p:stCondLst>
                                            <p:cond delay="0"/>
                                          </p:stCondLst>
                                        </p:cTn>
                                        <p:tgtEl>
                                          <p:spTgt spid="602"/>
                                        </p:tgtEl>
                                        <p:attrNameLst>
                                          <p:attrName>style.visibility</p:attrName>
                                        </p:attrNameLst>
                                      </p:cBhvr>
                                      <p:to>
                                        <p:strVal val="visible"/>
                                      </p:to>
                                    </p:set>
                                  </p:childTnLst>
                                </p:cTn>
                              </p:par>
                              <p:par>
                                <p:cTn id="369" presetID="1" presetClass="entr" presetSubtype="0" fill="hold" grpId="0" nodeType="withEffect">
                                  <p:stCondLst>
                                    <p:cond delay="0"/>
                                  </p:stCondLst>
                                  <p:childTnLst>
                                    <p:set>
                                      <p:cBhvr>
                                        <p:cTn id="370" dur="1" fill="hold">
                                          <p:stCondLst>
                                            <p:cond delay="0"/>
                                          </p:stCondLst>
                                        </p:cTn>
                                        <p:tgtEl>
                                          <p:spTgt spid="603"/>
                                        </p:tgtEl>
                                        <p:attrNameLst>
                                          <p:attrName>style.visibility</p:attrName>
                                        </p:attrNameLst>
                                      </p:cBhvr>
                                      <p:to>
                                        <p:strVal val="visible"/>
                                      </p:to>
                                    </p:set>
                                  </p:childTnLst>
                                </p:cTn>
                              </p:par>
                              <p:par>
                                <p:cTn id="371" presetID="1" presetClass="entr" presetSubtype="0" fill="hold" grpId="0" nodeType="withEffect">
                                  <p:stCondLst>
                                    <p:cond delay="0"/>
                                  </p:stCondLst>
                                  <p:childTnLst>
                                    <p:set>
                                      <p:cBhvr>
                                        <p:cTn id="372" dur="1" fill="hold">
                                          <p:stCondLst>
                                            <p:cond delay="0"/>
                                          </p:stCondLst>
                                        </p:cTn>
                                        <p:tgtEl>
                                          <p:spTgt spid="604"/>
                                        </p:tgtEl>
                                        <p:attrNameLst>
                                          <p:attrName>style.visibility</p:attrName>
                                        </p:attrNameLst>
                                      </p:cBhvr>
                                      <p:to>
                                        <p:strVal val="visible"/>
                                      </p:to>
                                    </p:set>
                                  </p:childTnLst>
                                </p:cTn>
                              </p:par>
                              <p:par>
                                <p:cTn id="373" presetID="1" presetClass="entr" presetSubtype="0" fill="hold" grpId="0" nodeType="withEffect">
                                  <p:stCondLst>
                                    <p:cond delay="0"/>
                                  </p:stCondLst>
                                  <p:childTnLst>
                                    <p:set>
                                      <p:cBhvr>
                                        <p:cTn id="374" dur="1" fill="hold">
                                          <p:stCondLst>
                                            <p:cond delay="0"/>
                                          </p:stCondLst>
                                        </p:cTn>
                                        <p:tgtEl>
                                          <p:spTgt spid="605"/>
                                        </p:tgtEl>
                                        <p:attrNameLst>
                                          <p:attrName>style.visibility</p:attrName>
                                        </p:attrNameLst>
                                      </p:cBhvr>
                                      <p:to>
                                        <p:strVal val="visible"/>
                                      </p:to>
                                    </p:set>
                                  </p:childTnLst>
                                </p:cTn>
                              </p:par>
                              <p:par>
                                <p:cTn id="375" presetID="1" presetClass="entr" presetSubtype="0" fill="hold" grpId="0" nodeType="withEffect">
                                  <p:stCondLst>
                                    <p:cond delay="0"/>
                                  </p:stCondLst>
                                  <p:childTnLst>
                                    <p:set>
                                      <p:cBhvr>
                                        <p:cTn id="376" dur="1" fill="hold">
                                          <p:stCondLst>
                                            <p:cond delay="0"/>
                                          </p:stCondLst>
                                        </p:cTn>
                                        <p:tgtEl>
                                          <p:spTgt spid="606"/>
                                        </p:tgtEl>
                                        <p:attrNameLst>
                                          <p:attrName>style.visibility</p:attrName>
                                        </p:attrNameLst>
                                      </p:cBhvr>
                                      <p:to>
                                        <p:strVal val="visible"/>
                                      </p:to>
                                    </p:set>
                                  </p:childTnLst>
                                </p:cTn>
                              </p:par>
                              <p:par>
                                <p:cTn id="377" presetID="1" presetClass="entr" presetSubtype="0" fill="hold" grpId="0" nodeType="withEffect">
                                  <p:stCondLst>
                                    <p:cond delay="0"/>
                                  </p:stCondLst>
                                  <p:childTnLst>
                                    <p:set>
                                      <p:cBhvr>
                                        <p:cTn id="378" dur="1" fill="hold">
                                          <p:stCondLst>
                                            <p:cond delay="0"/>
                                          </p:stCondLst>
                                        </p:cTn>
                                        <p:tgtEl>
                                          <p:spTgt spid="607"/>
                                        </p:tgtEl>
                                        <p:attrNameLst>
                                          <p:attrName>style.visibility</p:attrName>
                                        </p:attrNameLst>
                                      </p:cBhvr>
                                      <p:to>
                                        <p:strVal val="visible"/>
                                      </p:to>
                                    </p:set>
                                  </p:childTnLst>
                                </p:cTn>
                              </p:par>
                              <p:par>
                                <p:cTn id="379" presetID="1" presetClass="entr" presetSubtype="0" fill="hold" grpId="0" nodeType="withEffect">
                                  <p:stCondLst>
                                    <p:cond delay="0"/>
                                  </p:stCondLst>
                                  <p:childTnLst>
                                    <p:set>
                                      <p:cBhvr>
                                        <p:cTn id="380" dur="1" fill="hold">
                                          <p:stCondLst>
                                            <p:cond delay="0"/>
                                          </p:stCondLst>
                                        </p:cTn>
                                        <p:tgtEl>
                                          <p:spTgt spid="608"/>
                                        </p:tgtEl>
                                        <p:attrNameLst>
                                          <p:attrName>style.visibility</p:attrName>
                                        </p:attrNameLst>
                                      </p:cBhvr>
                                      <p:to>
                                        <p:strVal val="visible"/>
                                      </p:to>
                                    </p:set>
                                  </p:childTnLst>
                                </p:cTn>
                              </p:par>
                              <p:par>
                                <p:cTn id="381" presetID="1" presetClass="entr" presetSubtype="0" fill="hold" grpId="0" nodeType="withEffect">
                                  <p:stCondLst>
                                    <p:cond delay="0"/>
                                  </p:stCondLst>
                                  <p:childTnLst>
                                    <p:set>
                                      <p:cBhvr>
                                        <p:cTn id="382" dur="1" fill="hold">
                                          <p:stCondLst>
                                            <p:cond delay="0"/>
                                          </p:stCondLst>
                                        </p:cTn>
                                        <p:tgtEl>
                                          <p:spTgt spid="609"/>
                                        </p:tgtEl>
                                        <p:attrNameLst>
                                          <p:attrName>style.visibility</p:attrName>
                                        </p:attrNameLst>
                                      </p:cBhvr>
                                      <p:to>
                                        <p:strVal val="visible"/>
                                      </p:to>
                                    </p:set>
                                  </p:childTnLst>
                                </p:cTn>
                              </p:par>
                              <p:par>
                                <p:cTn id="383" presetID="1" presetClass="entr" presetSubtype="0" fill="hold" grpId="0" nodeType="withEffect">
                                  <p:stCondLst>
                                    <p:cond delay="0"/>
                                  </p:stCondLst>
                                  <p:childTnLst>
                                    <p:set>
                                      <p:cBhvr>
                                        <p:cTn id="384" dur="1" fill="hold">
                                          <p:stCondLst>
                                            <p:cond delay="0"/>
                                          </p:stCondLst>
                                        </p:cTn>
                                        <p:tgtEl>
                                          <p:spTgt spid="610"/>
                                        </p:tgtEl>
                                        <p:attrNameLst>
                                          <p:attrName>style.visibility</p:attrName>
                                        </p:attrNameLst>
                                      </p:cBhvr>
                                      <p:to>
                                        <p:strVal val="visible"/>
                                      </p:to>
                                    </p:set>
                                  </p:childTnLst>
                                </p:cTn>
                              </p:par>
                              <p:par>
                                <p:cTn id="385" presetID="1" presetClass="entr" presetSubtype="0" fill="hold" grpId="0" nodeType="withEffect">
                                  <p:stCondLst>
                                    <p:cond delay="0"/>
                                  </p:stCondLst>
                                  <p:childTnLst>
                                    <p:set>
                                      <p:cBhvr>
                                        <p:cTn id="386" dur="1" fill="hold">
                                          <p:stCondLst>
                                            <p:cond delay="0"/>
                                          </p:stCondLst>
                                        </p:cTn>
                                        <p:tgtEl>
                                          <p:spTgt spid="611"/>
                                        </p:tgtEl>
                                        <p:attrNameLst>
                                          <p:attrName>style.visibility</p:attrName>
                                        </p:attrNameLst>
                                      </p:cBhvr>
                                      <p:to>
                                        <p:strVal val="visible"/>
                                      </p:to>
                                    </p:set>
                                  </p:childTnLst>
                                </p:cTn>
                              </p:par>
                              <p:par>
                                <p:cTn id="387" presetID="1" presetClass="entr" presetSubtype="0" fill="hold" grpId="0" nodeType="withEffect">
                                  <p:stCondLst>
                                    <p:cond delay="0"/>
                                  </p:stCondLst>
                                  <p:childTnLst>
                                    <p:set>
                                      <p:cBhvr>
                                        <p:cTn id="388" dur="1" fill="hold">
                                          <p:stCondLst>
                                            <p:cond delay="0"/>
                                          </p:stCondLst>
                                        </p:cTn>
                                        <p:tgtEl>
                                          <p:spTgt spid="612"/>
                                        </p:tgtEl>
                                        <p:attrNameLst>
                                          <p:attrName>style.visibility</p:attrName>
                                        </p:attrNameLst>
                                      </p:cBhvr>
                                      <p:to>
                                        <p:strVal val="visible"/>
                                      </p:to>
                                    </p:set>
                                  </p:childTnLst>
                                </p:cTn>
                              </p:par>
                              <p:par>
                                <p:cTn id="389" presetID="1" presetClass="entr" presetSubtype="0" fill="hold" grpId="0" nodeType="withEffect">
                                  <p:stCondLst>
                                    <p:cond delay="0"/>
                                  </p:stCondLst>
                                  <p:childTnLst>
                                    <p:set>
                                      <p:cBhvr>
                                        <p:cTn id="390" dur="1" fill="hold">
                                          <p:stCondLst>
                                            <p:cond delay="0"/>
                                          </p:stCondLst>
                                        </p:cTn>
                                        <p:tgtEl>
                                          <p:spTgt spid="613"/>
                                        </p:tgtEl>
                                        <p:attrNameLst>
                                          <p:attrName>style.visibility</p:attrName>
                                        </p:attrNameLst>
                                      </p:cBhvr>
                                      <p:to>
                                        <p:strVal val="visible"/>
                                      </p:to>
                                    </p:set>
                                  </p:childTnLst>
                                </p:cTn>
                              </p:par>
                              <p:par>
                                <p:cTn id="391" presetID="1" presetClass="entr" presetSubtype="0" fill="hold" grpId="0" nodeType="withEffect">
                                  <p:stCondLst>
                                    <p:cond delay="0"/>
                                  </p:stCondLst>
                                  <p:childTnLst>
                                    <p:set>
                                      <p:cBhvr>
                                        <p:cTn id="392" dur="1" fill="hold">
                                          <p:stCondLst>
                                            <p:cond delay="0"/>
                                          </p:stCondLst>
                                        </p:cTn>
                                        <p:tgtEl>
                                          <p:spTgt spid="614"/>
                                        </p:tgtEl>
                                        <p:attrNameLst>
                                          <p:attrName>style.visibility</p:attrName>
                                        </p:attrNameLst>
                                      </p:cBhvr>
                                      <p:to>
                                        <p:strVal val="visible"/>
                                      </p:to>
                                    </p:set>
                                  </p:childTnLst>
                                </p:cTn>
                              </p:par>
                              <p:par>
                                <p:cTn id="393" presetID="1" presetClass="entr" presetSubtype="0" fill="hold" grpId="0" nodeType="withEffect">
                                  <p:stCondLst>
                                    <p:cond delay="0"/>
                                  </p:stCondLst>
                                  <p:childTnLst>
                                    <p:set>
                                      <p:cBhvr>
                                        <p:cTn id="394" dur="1" fill="hold">
                                          <p:stCondLst>
                                            <p:cond delay="0"/>
                                          </p:stCondLst>
                                        </p:cTn>
                                        <p:tgtEl>
                                          <p:spTgt spid="615"/>
                                        </p:tgtEl>
                                        <p:attrNameLst>
                                          <p:attrName>style.visibility</p:attrName>
                                        </p:attrNameLst>
                                      </p:cBhvr>
                                      <p:to>
                                        <p:strVal val="visible"/>
                                      </p:to>
                                    </p:set>
                                  </p:childTnLst>
                                </p:cTn>
                              </p:par>
                              <p:par>
                                <p:cTn id="395" presetID="1" presetClass="entr" presetSubtype="0" fill="hold" grpId="0" nodeType="withEffect">
                                  <p:stCondLst>
                                    <p:cond delay="0"/>
                                  </p:stCondLst>
                                  <p:childTnLst>
                                    <p:set>
                                      <p:cBhvr>
                                        <p:cTn id="396" dur="1" fill="hold">
                                          <p:stCondLst>
                                            <p:cond delay="0"/>
                                          </p:stCondLst>
                                        </p:cTn>
                                        <p:tgtEl>
                                          <p:spTgt spid="616"/>
                                        </p:tgtEl>
                                        <p:attrNameLst>
                                          <p:attrName>style.visibility</p:attrName>
                                        </p:attrNameLst>
                                      </p:cBhvr>
                                      <p:to>
                                        <p:strVal val="visible"/>
                                      </p:to>
                                    </p:set>
                                  </p:childTnLst>
                                </p:cTn>
                              </p:par>
                              <p:par>
                                <p:cTn id="397" presetID="1" presetClass="entr" presetSubtype="0" fill="hold" grpId="0" nodeType="withEffect">
                                  <p:stCondLst>
                                    <p:cond delay="0"/>
                                  </p:stCondLst>
                                  <p:childTnLst>
                                    <p:set>
                                      <p:cBhvr>
                                        <p:cTn id="398" dur="1" fill="hold">
                                          <p:stCondLst>
                                            <p:cond delay="0"/>
                                          </p:stCondLst>
                                        </p:cTn>
                                        <p:tgtEl>
                                          <p:spTgt spid="617"/>
                                        </p:tgtEl>
                                        <p:attrNameLst>
                                          <p:attrName>style.visibility</p:attrName>
                                        </p:attrNameLst>
                                      </p:cBhvr>
                                      <p:to>
                                        <p:strVal val="visible"/>
                                      </p:to>
                                    </p:set>
                                  </p:childTnLst>
                                </p:cTn>
                              </p:par>
                              <p:par>
                                <p:cTn id="399" presetID="1" presetClass="entr" presetSubtype="0" fill="hold" grpId="0" nodeType="withEffect">
                                  <p:stCondLst>
                                    <p:cond delay="0"/>
                                  </p:stCondLst>
                                  <p:childTnLst>
                                    <p:set>
                                      <p:cBhvr>
                                        <p:cTn id="400" dur="1" fill="hold">
                                          <p:stCondLst>
                                            <p:cond delay="0"/>
                                          </p:stCondLst>
                                        </p:cTn>
                                        <p:tgtEl>
                                          <p:spTgt spid="618"/>
                                        </p:tgtEl>
                                        <p:attrNameLst>
                                          <p:attrName>style.visibility</p:attrName>
                                        </p:attrNameLst>
                                      </p:cBhvr>
                                      <p:to>
                                        <p:strVal val="visible"/>
                                      </p:to>
                                    </p:set>
                                  </p:childTnLst>
                                </p:cTn>
                              </p:par>
                              <p:par>
                                <p:cTn id="401" presetID="1" presetClass="entr" presetSubtype="0" fill="hold" grpId="0" nodeType="withEffect">
                                  <p:stCondLst>
                                    <p:cond delay="0"/>
                                  </p:stCondLst>
                                  <p:childTnLst>
                                    <p:set>
                                      <p:cBhvr>
                                        <p:cTn id="402" dur="1" fill="hold">
                                          <p:stCondLst>
                                            <p:cond delay="0"/>
                                          </p:stCondLst>
                                        </p:cTn>
                                        <p:tgtEl>
                                          <p:spTgt spid="619"/>
                                        </p:tgtEl>
                                        <p:attrNameLst>
                                          <p:attrName>style.visibility</p:attrName>
                                        </p:attrNameLst>
                                      </p:cBhvr>
                                      <p:to>
                                        <p:strVal val="visible"/>
                                      </p:to>
                                    </p:set>
                                  </p:childTnLst>
                                </p:cTn>
                              </p:par>
                              <p:par>
                                <p:cTn id="403" presetID="1" presetClass="entr" presetSubtype="0" fill="hold" grpId="0" nodeType="withEffect">
                                  <p:stCondLst>
                                    <p:cond delay="0"/>
                                  </p:stCondLst>
                                  <p:childTnLst>
                                    <p:set>
                                      <p:cBhvr>
                                        <p:cTn id="404" dur="1" fill="hold">
                                          <p:stCondLst>
                                            <p:cond delay="0"/>
                                          </p:stCondLst>
                                        </p:cTn>
                                        <p:tgtEl>
                                          <p:spTgt spid="620"/>
                                        </p:tgtEl>
                                        <p:attrNameLst>
                                          <p:attrName>style.visibility</p:attrName>
                                        </p:attrNameLst>
                                      </p:cBhvr>
                                      <p:to>
                                        <p:strVal val="visible"/>
                                      </p:to>
                                    </p:set>
                                  </p:childTnLst>
                                </p:cTn>
                              </p:par>
                              <p:par>
                                <p:cTn id="405" presetID="1" presetClass="entr" presetSubtype="0" fill="hold" grpId="0" nodeType="withEffect">
                                  <p:stCondLst>
                                    <p:cond delay="0"/>
                                  </p:stCondLst>
                                  <p:childTnLst>
                                    <p:set>
                                      <p:cBhvr>
                                        <p:cTn id="406" dur="1" fill="hold">
                                          <p:stCondLst>
                                            <p:cond delay="0"/>
                                          </p:stCondLst>
                                        </p:cTn>
                                        <p:tgtEl>
                                          <p:spTgt spid="621"/>
                                        </p:tgtEl>
                                        <p:attrNameLst>
                                          <p:attrName>style.visibility</p:attrName>
                                        </p:attrNameLst>
                                      </p:cBhvr>
                                      <p:to>
                                        <p:strVal val="visible"/>
                                      </p:to>
                                    </p:set>
                                  </p:childTnLst>
                                </p:cTn>
                              </p:par>
                              <p:par>
                                <p:cTn id="407" presetID="1" presetClass="entr" presetSubtype="0" fill="hold" grpId="0" nodeType="withEffect">
                                  <p:stCondLst>
                                    <p:cond delay="0"/>
                                  </p:stCondLst>
                                  <p:childTnLst>
                                    <p:set>
                                      <p:cBhvr>
                                        <p:cTn id="408" dur="1" fill="hold">
                                          <p:stCondLst>
                                            <p:cond delay="0"/>
                                          </p:stCondLst>
                                        </p:cTn>
                                        <p:tgtEl>
                                          <p:spTgt spid="622"/>
                                        </p:tgtEl>
                                        <p:attrNameLst>
                                          <p:attrName>style.visibility</p:attrName>
                                        </p:attrNameLst>
                                      </p:cBhvr>
                                      <p:to>
                                        <p:strVal val="visible"/>
                                      </p:to>
                                    </p:set>
                                  </p:childTnLst>
                                </p:cTn>
                              </p:par>
                              <p:par>
                                <p:cTn id="409" presetID="1" presetClass="entr" presetSubtype="0" fill="hold" grpId="0" nodeType="withEffect">
                                  <p:stCondLst>
                                    <p:cond delay="0"/>
                                  </p:stCondLst>
                                  <p:childTnLst>
                                    <p:set>
                                      <p:cBhvr>
                                        <p:cTn id="410" dur="1" fill="hold">
                                          <p:stCondLst>
                                            <p:cond delay="0"/>
                                          </p:stCondLst>
                                        </p:cTn>
                                        <p:tgtEl>
                                          <p:spTgt spid="623"/>
                                        </p:tgtEl>
                                        <p:attrNameLst>
                                          <p:attrName>style.visibility</p:attrName>
                                        </p:attrNameLst>
                                      </p:cBhvr>
                                      <p:to>
                                        <p:strVal val="visible"/>
                                      </p:to>
                                    </p:set>
                                  </p:childTnLst>
                                </p:cTn>
                              </p:par>
                              <p:par>
                                <p:cTn id="411" presetID="1" presetClass="entr" presetSubtype="0" fill="hold" grpId="0" nodeType="withEffect">
                                  <p:stCondLst>
                                    <p:cond delay="0"/>
                                  </p:stCondLst>
                                  <p:childTnLst>
                                    <p:set>
                                      <p:cBhvr>
                                        <p:cTn id="412" dur="1" fill="hold">
                                          <p:stCondLst>
                                            <p:cond delay="0"/>
                                          </p:stCondLst>
                                        </p:cTn>
                                        <p:tgtEl>
                                          <p:spTgt spid="624"/>
                                        </p:tgtEl>
                                        <p:attrNameLst>
                                          <p:attrName>style.visibility</p:attrName>
                                        </p:attrNameLst>
                                      </p:cBhvr>
                                      <p:to>
                                        <p:strVal val="visible"/>
                                      </p:to>
                                    </p:set>
                                  </p:childTnLst>
                                </p:cTn>
                              </p:par>
                              <p:par>
                                <p:cTn id="413" presetID="1" presetClass="entr" presetSubtype="0" fill="hold" grpId="0" nodeType="withEffect">
                                  <p:stCondLst>
                                    <p:cond delay="0"/>
                                  </p:stCondLst>
                                  <p:childTnLst>
                                    <p:set>
                                      <p:cBhvr>
                                        <p:cTn id="414" dur="1" fill="hold">
                                          <p:stCondLst>
                                            <p:cond delay="0"/>
                                          </p:stCondLst>
                                        </p:cTn>
                                        <p:tgtEl>
                                          <p:spTgt spid="625"/>
                                        </p:tgtEl>
                                        <p:attrNameLst>
                                          <p:attrName>style.visibility</p:attrName>
                                        </p:attrNameLst>
                                      </p:cBhvr>
                                      <p:to>
                                        <p:strVal val="visible"/>
                                      </p:to>
                                    </p:set>
                                  </p:childTnLst>
                                </p:cTn>
                              </p:par>
                              <p:par>
                                <p:cTn id="415" presetID="1" presetClass="entr" presetSubtype="0" fill="hold" grpId="0" nodeType="withEffect">
                                  <p:stCondLst>
                                    <p:cond delay="0"/>
                                  </p:stCondLst>
                                  <p:childTnLst>
                                    <p:set>
                                      <p:cBhvr>
                                        <p:cTn id="416" dur="1" fill="hold">
                                          <p:stCondLst>
                                            <p:cond delay="0"/>
                                          </p:stCondLst>
                                        </p:cTn>
                                        <p:tgtEl>
                                          <p:spTgt spid="626"/>
                                        </p:tgtEl>
                                        <p:attrNameLst>
                                          <p:attrName>style.visibility</p:attrName>
                                        </p:attrNameLst>
                                      </p:cBhvr>
                                      <p:to>
                                        <p:strVal val="visible"/>
                                      </p:to>
                                    </p:set>
                                  </p:childTnLst>
                                </p:cTn>
                              </p:par>
                              <p:par>
                                <p:cTn id="417" presetID="1" presetClass="entr" presetSubtype="0" fill="hold" grpId="0" nodeType="withEffect">
                                  <p:stCondLst>
                                    <p:cond delay="0"/>
                                  </p:stCondLst>
                                  <p:childTnLst>
                                    <p:set>
                                      <p:cBhvr>
                                        <p:cTn id="418" dur="1" fill="hold">
                                          <p:stCondLst>
                                            <p:cond delay="0"/>
                                          </p:stCondLst>
                                        </p:cTn>
                                        <p:tgtEl>
                                          <p:spTgt spid="627"/>
                                        </p:tgtEl>
                                        <p:attrNameLst>
                                          <p:attrName>style.visibility</p:attrName>
                                        </p:attrNameLst>
                                      </p:cBhvr>
                                      <p:to>
                                        <p:strVal val="visible"/>
                                      </p:to>
                                    </p:set>
                                  </p:childTnLst>
                                </p:cTn>
                              </p:par>
                              <p:par>
                                <p:cTn id="419" presetID="1" presetClass="entr" presetSubtype="0" fill="hold" grpId="0" nodeType="withEffect">
                                  <p:stCondLst>
                                    <p:cond delay="0"/>
                                  </p:stCondLst>
                                  <p:childTnLst>
                                    <p:set>
                                      <p:cBhvr>
                                        <p:cTn id="420" dur="1" fill="hold">
                                          <p:stCondLst>
                                            <p:cond delay="0"/>
                                          </p:stCondLst>
                                        </p:cTn>
                                        <p:tgtEl>
                                          <p:spTgt spid="628"/>
                                        </p:tgtEl>
                                        <p:attrNameLst>
                                          <p:attrName>style.visibility</p:attrName>
                                        </p:attrNameLst>
                                      </p:cBhvr>
                                      <p:to>
                                        <p:strVal val="visible"/>
                                      </p:to>
                                    </p:set>
                                  </p:childTnLst>
                                </p:cTn>
                              </p:par>
                              <p:par>
                                <p:cTn id="421" presetID="1" presetClass="entr" presetSubtype="0" fill="hold" grpId="0" nodeType="withEffect">
                                  <p:stCondLst>
                                    <p:cond delay="0"/>
                                  </p:stCondLst>
                                  <p:childTnLst>
                                    <p:set>
                                      <p:cBhvr>
                                        <p:cTn id="422" dur="1" fill="hold">
                                          <p:stCondLst>
                                            <p:cond delay="0"/>
                                          </p:stCondLst>
                                        </p:cTn>
                                        <p:tgtEl>
                                          <p:spTgt spid="629"/>
                                        </p:tgtEl>
                                        <p:attrNameLst>
                                          <p:attrName>style.visibility</p:attrName>
                                        </p:attrNameLst>
                                      </p:cBhvr>
                                      <p:to>
                                        <p:strVal val="visible"/>
                                      </p:to>
                                    </p:set>
                                  </p:childTnLst>
                                </p:cTn>
                              </p:par>
                              <p:par>
                                <p:cTn id="423" presetID="1" presetClass="entr" presetSubtype="0" fill="hold" grpId="0" nodeType="withEffect">
                                  <p:stCondLst>
                                    <p:cond delay="0"/>
                                  </p:stCondLst>
                                  <p:childTnLst>
                                    <p:set>
                                      <p:cBhvr>
                                        <p:cTn id="424" dur="1" fill="hold">
                                          <p:stCondLst>
                                            <p:cond delay="0"/>
                                          </p:stCondLst>
                                        </p:cTn>
                                        <p:tgtEl>
                                          <p:spTgt spid="630"/>
                                        </p:tgtEl>
                                        <p:attrNameLst>
                                          <p:attrName>style.visibility</p:attrName>
                                        </p:attrNameLst>
                                      </p:cBhvr>
                                      <p:to>
                                        <p:strVal val="visible"/>
                                      </p:to>
                                    </p:set>
                                  </p:childTnLst>
                                </p:cTn>
                              </p:par>
                              <p:par>
                                <p:cTn id="425" presetID="1" presetClass="entr" presetSubtype="0" fill="hold" grpId="0" nodeType="withEffect">
                                  <p:stCondLst>
                                    <p:cond delay="0"/>
                                  </p:stCondLst>
                                  <p:childTnLst>
                                    <p:set>
                                      <p:cBhvr>
                                        <p:cTn id="426" dur="1" fill="hold">
                                          <p:stCondLst>
                                            <p:cond delay="0"/>
                                          </p:stCondLst>
                                        </p:cTn>
                                        <p:tgtEl>
                                          <p:spTgt spid="631"/>
                                        </p:tgtEl>
                                        <p:attrNameLst>
                                          <p:attrName>style.visibility</p:attrName>
                                        </p:attrNameLst>
                                      </p:cBhvr>
                                      <p:to>
                                        <p:strVal val="visible"/>
                                      </p:to>
                                    </p:set>
                                  </p:childTnLst>
                                </p:cTn>
                              </p:par>
                              <p:par>
                                <p:cTn id="427" presetID="1" presetClass="entr" presetSubtype="0" fill="hold" grpId="0" nodeType="withEffect">
                                  <p:stCondLst>
                                    <p:cond delay="0"/>
                                  </p:stCondLst>
                                  <p:childTnLst>
                                    <p:set>
                                      <p:cBhvr>
                                        <p:cTn id="428" dur="1" fill="hold">
                                          <p:stCondLst>
                                            <p:cond delay="0"/>
                                          </p:stCondLst>
                                        </p:cTn>
                                        <p:tgtEl>
                                          <p:spTgt spid="632"/>
                                        </p:tgtEl>
                                        <p:attrNameLst>
                                          <p:attrName>style.visibility</p:attrName>
                                        </p:attrNameLst>
                                      </p:cBhvr>
                                      <p:to>
                                        <p:strVal val="visible"/>
                                      </p:to>
                                    </p:set>
                                  </p:childTnLst>
                                </p:cTn>
                              </p:par>
                              <p:par>
                                <p:cTn id="429" presetID="1" presetClass="entr" presetSubtype="0" fill="hold" grpId="0" nodeType="withEffect">
                                  <p:stCondLst>
                                    <p:cond delay="0"/>
                                  </p:stCondLst>
                                  <p:childTnLst>
                                    <p:set>
                                      <p:cBhvr>
                                        <p:cTn id="430" dur="1" fill="hold">
                                          <p:stCondLst>
                                            <p:cond delay="0"/>
                                          </p:stCondLst>
                                        </p:cTn>
                                        <p:tgtEl>
                                          <p:spTgt spid="633"/>
                                        </p:tgtEl>
                                        <p:attrNameLst>
                                          <p:attrName>style.visibility</p:attrName>
                                        </p:attrNameLst>
                                      </p:cBhvr>
                                      <p:to>
                                        <p:strVal val="visible"/>
                                      </p:to>
                                    </p:set>
                                  </p:childTnLst>
                                </p:cTn>
                              </p:par>
                              <p:par>
                                <p:cTn id="431" presetID="1" presetClass="entr" presetSubtype="0" fill="hold" grpId="0" nodeType="withEffect">
                                  <p:stCondLst>
                                    <p:cond delay="0"/>
                                  </p:stCondLst>
                                  <p:childTnLst>
                                    <p:set>
                                      <p:cBhvr>
                                        <p:cTn id="432" dur="1" fill="hold">
                                          <p:stCondLst>
                                            <p:cond delay="0"/>
                                          </p:stCondLst>
                                        </p:cTn>
                                        <p:tgtEl>
                                          <p:spTgt spid="6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1" grpId="0"/>
      <p:bldP spid="422" grpId="0"/>
      <p:bldP spid="423" grpId="0"/>
      <p:bldP spid="424" grpId="0"/>
      <p:bldP spid="425" grpId="0" animBg="1"/>
      <p:bldP spid="426" grpId="0" animBg="1"/>
      <p:bldP spid="427" grpId="0" animBg="1"/>
      <p:bldP spid="430" grpId="0" animBg="1"/>
      <p:bldP spid="431" grpId="0" animBg="1"/>
      <p:bldP spid="432" grpId="0" animBg="1"/>
      <p:bldP spid="433" grpId="0" animBg="1"/>
      <p:bldP spid="434" grpId="0" animBg="1"/>
      <p:bldP spid="435" grpId="0" animBg="1"/>
      <p:bldP spid="436" grpId="0" animBg="1"/>
      <p:bldP spid="437" grpId="0" animBg="1"/>
      <p:bldP spid="438" grpId="0" animBg="1"/>
      <p:bldP spid="439" grpId="0" animBg="1"/>
      <p:bldP spid="440" grpId="0" animBg="1"/>
      <p:bldP spid="441" grpId="0" animBg="1"/>
      <p:bldP spid="442" grpId="0" animBg="1"/>
      <p:bldP spid="443" grpId="0" animBg="1"/>
      <p:bldP spid="444" grpId="0" animBg="1"/>
      <p:bldP spid="445" grpId="0" animBg="1"/>
      <p:bldP spid="446" grpId="0" animBg="1"/>
      <p:bldP spid="447" grpId="0" animBg="1"/>
      <p:bldP spid="448" grpId="0" animBg="1"/>
      <p:bldP spid="449" grpId="0" animBg="1"/>
      <p:bldP spid="450" grpId="0" animBg="1"/>
      <p:bldP spid="451" grpId="0" animBg="1"/>
      <p:bldP spid="452" grpId="0" animBg="1"/>
      <p:bldP spid="453" grpId="0" animBg="1"/>
      <p:bldP spid="454" grpId="0" animBg="1"/>
      <p:bldP spid="455" grpId="0" animBg="1"/>
      <p:bldP spid="456" grpId="0" animBg="1"/>
      <p:bldP spid="457" grpId="0" animBg="1"/>
      <p:bldP spid="458" grpId="0" animBg="1"/>
      <p:bldP spid="459" grpId="0" animBg="1"/>
      <p:bldP spid="460" grpId="0" animBg="1"/>
      <p:bldP spid="461" grpId="0" animBg="1"/>
      <p:bldP spid="462" grpId="0" animBg="1"/>
      <p:bldP spid="463" grpId="0" animBg="1"/>
      <p:bldP spid="464" grpId="0" animBg="1"/>
      <p:bldP spid="465" grpId="0" animBg="1"/>
      <p:bldP spid="466" grpId="0" animBg="1"/>
      <p:bldP spid="467" grpId="0" animBg="1"/>
      <p:bldP spid="468" grpId="0" animBg="1"/>
      <p:bldP spid="469" grpId="0" animBg="1"/>
      <p:bldP spid="470" grpId="0" animBg="1"/>
      <p:bldP spid="471" grpId="0" animBg="1"/>
      <p:bldP spid="472" grpId="0" animBg="1"/>
      <p:bldP spid="473" grpId="0" animBg="1"/>
      <p:bldP spid="474" grpId="0" animBg="1"/>
      <p:bldP spid="475" grpId="0" animBg="1"/>
      <p:bldP spid="476" grpId="0" animBg="1"/>
      <p:bldP spid="477" grpId="0" animBg="1"/>
      <p:bldP spid="478" grpId="0" animBg="1"/>
      <p:bldP spid="479" grpId="0" animBg="1"/>
      <p:bldP spid="480" grpId="0" animBg="1"/>
      <p:bldP spid="481" grpId="0" animBg="1"/>
      <p:bldP spid="482" grpId="0" animBg="1"/>
      <p:bldP spid="483" grpId="0" animBg="1"/>
      <p:bldP spid="484" grpId="0" animBg="1"/>
      <p:bldP spid="485" grpId="0" animBg="1"/>
      <p:bldP spid="486" grpId="0" animBg="1"/>
      <p:bldP spid="487" grpId="0" animBg="1"/>
      <p:bldP spid="488" grpId="0" animBg="1"/>
      <p:bldP spid="489" grpId="0" animBg="1"/>
      <p:bldP spid="490" grpId="0" animBg="1"/>
      <p:bldP spid="491" grpId="0" animBg="1"/>
      <p:bldP spid="492" grpId="0" animBg="1"/>
      <p:bldP spid="493" grpId="0" animBg="1"/>
      <p:bldP spid="494" grpId="0" animBg="1"/>
      <p:bldP spid="495" grpId="0" animBg="1"/>
      <p:bldP spid="496" grpId="0" animBg="1"/>
      <p:bldP spid="497" grpId="0" animBg="1"/>
      <p:bldP spid="498" grpId="0" animBg="1"/>
      <p:bldP spid="499" grpId="0" animBg="1"/>
      <p:bldP spid="500" grpId="0" animBg="1"/>
      <p:bldP spid="501" grpId="0" animBg="1"/>
      <p:bldP spid="502" grpId="0" animBg="1"/>
      <p:bldP spid="503" grpId="0" animBg="1"/>
      <p:bldP spid="504" grpId="0" animBg="1"/>
      <p:bldP spid="505" grpId="0" animBg="1"/>
      <p:bldP spid="506" grpId="0" animBg="1"/>
      <p:bldP spid="507" grpId="0" animBg="1"/>
      <p:bldP spid="508" grpId="0" animBg="1"/>
      <p:bldP spid="509" grpId="0" animBg="1"/>
      <p:bldP spid="510" grpId="0" animBg="1"/>
      <p:bldP spid="511" grpId="0" animBg="1"/>
      <p:bldP spid="512" grpId="0" animBg="1"/>
      <p:bldP spid="513" grpId="0" animBg="1"/>
      <p:bldP spid="514" grpId="0" animBg="1"/>
      <p:bldP spid="515" grpId="0" animBg="1"/>
      <p:bldP spid="516" grpId="0" animBg="1"/>
      <p:bldP spid="517" grpId="0" animBg="1"/>
      <p:bldP spid="518" grpId="0" animBg="1"/>
      <p:bldP spid="519" grpId="0" animBg="1"/>
      <p:bldP spid="520" grpId="0" animBg="1"/>
      <p:bldP spid="521" grpId="0" animBg="1"/>
      <p:bldP spid="522" grpId="0" animBg="1"/>
      <p:bldP spid="523" grpId="0" animBg="1"/>
      <p:bldP spid="524" grpId="0" animBg="1"/>
      <p:bldP spid="525" grpId="0" animBg="1"/>
      <p:bldP spid="526" grpId="0" animBg="1"/>
      <p:bldP spid="527" grpId="0" animBg="1"/>
      <p:bldP spid="528" grpId="0" animBg="1"/>
      <p:bldP spid="529" grpId="0" animBg="1"/>
      <p:bldP spid="530" grpId="0" animBg="1"/>
      <p:bldP spid="531" grpId="0" animBg="1"/>
      <p:bldP spid="532" grpId="0" animBg="1"/>
      <p:bldP spid="533" grpId="0" animBg="1"/>
      <p:bldP spid="534" grpId="0" animBg="1"/>
      <p:bldP spid="535" grpId="0" animBg="1"/>
      <p:bldP spid="536" grpId="0" animBg="1"/>
      <p:bldP spid="537" grpId="0" animBg="1"/>
      <p:bldP spid="538" grpId="0" animBg="1"/>
      <p:bldP spid="539" grpId="0" animBg="1"/>
      <p:bldP spid="540" grpId="0" animBg="1"/>
      <p:bldP spid="541" grpId="0" animBg="1"/>
      <p:bldP spid="542" grpId="0" animBg="1"/>
      <p:bldP spid="543" grpId="0" animBg="1"/>
      <p:bldP spid="544" grpId="0" animBg="1"/>
      <p:bldP spid="545" grpId="0" animBg="1"/>
      <p:bldP spid="546" grpId="0" animBg="1"/>
      <p:bldP spid="547" grpId="0" animBg="1"/>
      <p:bldP spid="548" grpId="0" animBg="1"/>
      <p:bldP spid="549" grpId="0" animBg="1"/>
      <p:bldP spid="550" grpId="0" animBg="1"/>
      <p:bldP spid="551" grpId="0" animBg="1"/>
      <p:bldP spid="552" grpId="0" animBg="1"/>
      <p:bldP spid="553" grpId="0" animBg="1"/>
      <p:bldP spid="554" grpId="0" animBg="1"/>
      <p:bldP spid="555" grpId="0" animBg="1"/>
      <p:bldP spid="556" grpId="0" animBg="1"/>
      <p:bldP spid="557" grpId="0" animBg="1"/>
      <p:bldP spid="558" grpId="0" animBg="1"/>
      <p:bldP spid="559" grpId="0" animBg="1"/>
      <p:bldP spid="560" grpId="0" animBg="1"/>
      <p:bldP spid="561" grpId="0" animBg="1"/>
      <p:bldP spid="562" grpId="0" animBg="1"/>
      <p:bldP spid="563" grpId="0" animBg="1"/>
      <p:bldP spid="564" grpId="0" animBg="1"/>
      <p:bldP spid="565" grpId="0" animBg="1"/>
      <p:bldP spid="566" grpId="0" animBg="1"/>
      <p:bldP spid="567" grpId="0" animBg="1"/>
      <p:bldP spid="568" grpId="0" animBg="1"/>
      <p:bldP spid="569" grpId="0" animBg="1"/>
      <p:bldP spid="570" grpId="0" animBg="1"/>
      <p:bldP spid="571" grpId="0" animBg="1"/>
      <p:bldP spid="572" grpId="0" animBg="1"/>
      <p:bldP spid="573" grpId="0" animBg="1"/>
      <p:bldP spid="574" grpId="0" animBg="1"/>
      <p:bldP spid="575" grpId="0" animBg="1"/>
      <p:bldP spid="576" grpId="0" animBg="1"/>
      <p:bldP spid="577" grpId="0" animBg="1"/>
      <p:bldP spid="578" grpId="0" animBg="1"/>
      <p:bldP spid="579" grpId="0" animBg="1"/>
      <p:bldP spid="580" grpId="0" animBg="1"/>
      <p:bldP spid="581" grpId="0" animBg="1"/>
      <p:bldP spid="582" grpId="0" animBg="1"/>
      <p:bldP spid="583" grpId="0" animBg="1"/>
      <p:bldP spid="584" grpId="0" animBg="1"/>
      <p:bldP spid="585" grpId="0" animBg="1"/>
      <p:bldP spid="586" grpId="0" animBg="1"/>
      <p:bldP spid="587" grpId="0" animBg="1"/>
      <p:bldP spid="588" grpId="0" animBg="1"/>
      <p:bldP spid="589" grpId="0" animBg="1"/>
      <p:bldP spid="590" grpId="0" animBg="1"/>
      <p:bldP spid="591" grpId="0" animBg="1"/>
      <p:bldP spid="592" grpId="0" animBg="1"/>
      <p:bldP spid="593" grpId="0" animBg="1"/>
      <p:bldP spid="594" grpId="0" animBg="1"/>
      <p:bldP spid="595" grpId="0" animBg="1"/>
      <p:bldP spid="596" grpId="0" animBg="1"/>
      <p:bldP spid="597" grpId="0" animBg="1"/>
      <p:bldP spid="598" grpId="0" animBg="1"/>
      <p:bldP spid="599" grpId="0" animBg="1"/>
      <p:bldP spid="600" grpId="0" animBg="1"/>
      <p:bldP spid="601" grpId="0" animBg="1"/>
      <p:bldP spid="602" grpId="0" animBg="1"/>
      <p:bldP spid="603" grpId="0" animBg="1"/>
      <p:bldP spid="604" grpId="0" animBg="1"/>
      <p:bldP spid="605" grpId="0" animBg="1"/>
      <p:bldP spid="606" grpId="0" animBg="1"/>
      <p:bldP spid="607" grpId="0" animBg="1"/>
      <p:bldP spid="608" grpId="0" animBg="1"/>
      <p:bldP spid="609" grpId="0" animBg="1"/>
      <p:bldP spid="610" grpId="0" animBg="1"/>
      <p:bldP spid="611" grpId="0" animBg="1"/>
      <p:bldP spid="612" grpId="0" animBg="1"/>
      <p:bldP spid="613" grpId="0" animBg="1"/>
      <p:bldP spid="614" grpId="0" animBg="1"/>
      <p:bldP spid="615" grpId="0" animBg="1"/>
      <p:bldP spid="616" grpId="0" animBg="1"/>
      <p:bldP spid="617" grpId="0" animBg="1"/>
      <p:bldP spid="618" grpId="0" animBg="1"/>
      <p:bldP spid="619" grpId="0" animBg="1"/>
      <p:bldP spid="620" grpId="0" animBg="1"/>
      <p:bldP spid="621" grpId="0" animBg="1"/>
      <p:bldP spid="622" grpId="0" animBg="1"/>
      <p:bldP spid="623" grpId="0" animBg="1"/>
      <p:bldP spid="624" grpId="0" animBg="1"/>
      <p:bldP spid="625" grpId="0" animBg="1"/>
      <p:bldP spid="626" grpId="0" animBg="1"/>
      <p:bldP spid="627" grpId="0" animBg="1"/>
      <p:bldP spid="628" grpId="0" animBg="1"/>
      <p:bldP spid="629" grpId="0" animBg="1"/>
      <p:bldP spid="630" grpId="0" animBg="1"/>
      <p:bldP spid="631" grpId="0" animBg="1"/>
      <p:bldP spid="632" grpId="0" animBg="1"/>
      <p:bldP spid="633" grpId="0" animBg="1"/>
      <p:bldP spid="63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AutoShape 5">
            <a:extLst>
              <a:ext uri="{FF2B5EF4-FFF2-40B4-BE49-F238E27FC236}">
                <a16:creationId xmlns:a16="http://schemas.microsoft.com/office/drawing/2014/main" id="{2DEA5A38-BD6C-4AD7-AB03-79201B9A2993}"/>
              </a:ext>
            </a:extLst>
          </p:cNvPr>
          <p:cNvSpPr>
            <a:spLocks noChangeArrowheads="1"/>
          </p:cNvSpPr>
          <p:nvPr/>
        </p:nvSpPr>
        <p:spPr bwMode="auto">
          <a:xfrm>
            <a:off x="1582016" y="1450347"/>
            <a:ext cx="9049822" cy="1055608"/>
          </a:xfrm>
          <a:prstGeom prst="roundRect">
            <a:avLst>
              <a:gd name="adj" fmla="val 16667"/>
            </a:avLst>
          </a:prstGeom>
          <a:solidFill>
            <a:srgbClr val="FDFEDA"/>
          </a:solidFill>
          <a:ln w="9525">
            <a:solidFill>
              <a:schemeClr val="tx1"/>
            </a:solidFill>
            <a:round/>
            <a:headEnd/>
            <a:tailEnd/>
          </a:ln>
          <a:effectLst/>
        </p:spPr>
        <p:txBody>
          <a:bodyPr wrap="square" anchor="ctr">
            <a:spAutoFit/>
          </a:bodyPr>
          <a:lstStyle/>
          <a:p>
            <a:pPr algn="ctr">
              <a:spcBef>
                <a:spcPct val="20000"/>
              </a:spcBef>
            </a:pPr>
            <a:r>
              <a:rPr lang="en-GB" altLang="en-US" sz="2800" dirty="0"/>
              <a:t>Let’s try the </a:t>
            </a:r>
            <a:r>
              <a:rPr lang="en-GB" altLang="en-US" sz="2800" b="1" dirty="0">
                <a:solidFill>
                  <a:srgbClr val="FF0000"/>
                </a:solidFill>
              </a:rPr>
              <a:t>expanded written method </a:t>
            </a:r>
            <a:r>
              <a:rPr lang="en-GB" altLang="en-US" sz="2800" dirty="0"/>
              <a:t>for our calculation: </a:t>
            </a:r>
            <a:r>
              <a:rPr lang="en-GB" altLang="en-US" sz="2800" b="1" dirty="0">
                <a:solidFill>
                  <a:srgbClr val="FF0000"/>
                </a:solidFill>
                <a:latin typeface="Arial" panose="020B0604020202020204" pitchFamily="34" charset="0"/>
              </a:rPr>
              <a:t>543 – 374 = ?</a:t>
            </a:r>
            <a:r>
              <a:rPr lang="en-GB" altLang="en-US" sz="2800" dirty="0"/>
              <a:t> </a:t>
            </a:r>
          </a:p>
        </p:txBody>
      </p:sp>
      <p:sp>
        <p:nvSpPr>
          <p:cNvPr id="14350" name="Text Box 14">
            <a:extLst>
              <a:ext uri="{FF2B5EF4-FFF2-40B4-BE49-F238E27FC236}">
                <a16:creationId xmlns:a16="http://schemas.microsoft.com/office/drawing/2014/main" id="{5C3E95A1-FEA9-4CF5-A457-3D0DBBDC6D7E}"/>
              </a:ext>
            </a:extLst>
          </p:cNvPr>
          <p:cNvSpPr txBox="1">
            <a:spLocks noChangeArrowheads="1"/>
          </p:cNvSpPr>
          <p:nvPr/>
        </p:nvSpPr>
        <p:spPr bwMode="auto">
          <a:xfrm>
            <a:off x="4385968" y="2280904"/>
            <a:ext cx="709827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endParaRPr lang="en-GB" altLang="en-US" sz="2800" b="1" dirty="0">
              <a:latin typeface="Calibri" panose="020F0502020204030204" pitchFamily="34" charset="0"/>
            </a:endParaRPr>
          </a:p>
          <a:p>
            <a:pPr>
              <a:spcBef>
                <a:spcPct val="50000"/>
              </a:spcBef>
            </a:pPr>
            <a:r>
              <a:rPr lang="en-GB" altLang="en-US" sz="2800" b="1" dirty="0">
                <a:latin typeface="Calibri" panose="020F0502020204030204" pitchFamily="34" charset="0"/>
              </a:rPr>
              <a:t>  500       40       3</a:t>
            </a:r>
          </a:p>
          <a:p>
            <a:pPr>
              <a:spcBef>
                <a:spcPct val="50000"/>
              </a:spcBef>
            </a:pPr>
            <a:r>
              <a:rPr lang="en-GB" altLang="en-US" sz="2800" b="1" u="sng" dirty="0">
                <a:latin typeface="Calibri" panose="020F0502020204030204" pitchFamily="34" charset="0"/>
              </a:rPr>
              <a:t>- 300       70       4</a:t>
            </a:r>
          </a:p>
          <a:p>
            <a:pPr>
              <a:spcBef>
                <a:spcPct val="50000"/>
              </a:spcBef>
            </a:pPr>
            <a:r>
              <a:rPr lang="en-GB" altLang="en-US" sz="2800" b="1" u="sng" dirty="0">
                <a:latin typeface="Calibri" panose="020F0502020204030204" pitchFamily="34" charset="0"/>
              </a:rPr>
              <a:t>  100  +   60  +   9  =  169     </a:t>
            </a:r>
            <a:r>
              <a:rPr lang="en-GB" altLang="en-US" sz="2800" b="1" u="sng" dirty="0">
                <a:solidFill>
                  <a:srgbClr val="0000FF"/>
                </a:solidFill>
                <a:latin typeface="Calibri" panose="020F0502020204030204" pitchFamily="34" charset="0"/>
              </a:rPr>
              <a:t>so  543 – 374 = 169</a:t>
            </a:r>
          </a:p>
        </p:txBody>
      </p:sp>
      <p:sp>
        <p:nvSpPr>
          <p:cNvPr id="14351" name="Text Box 15">
            <a:extLst>
              <a:ext uri="{FF2B5EF4-FFF2-40B4-BE49-F238E27FC236}">
                <a16:creationId xmlns:a16="http://schemas.microsoft.com/office/drawing/2014/main" id="{B9B90C78-22A3-480C-8C7C-826FF105CF73}"/>
              </a:ext>
            </a:extLst>
          </p:cNvPr>
          <p:cNvSpPr txBox="1">
            <a:spLocks noChangeArrowheads="1"/>
          </p:cNvSpPr>
          <p:nvPr/>
        </p:nvSpPr>
        <p:spPr bwMode="auto">
          <a:xfrm>
            <a:off x="1202532" y="3021148"/>
            <a:ext cx="1655762"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800" b="1" dirty="0"/>
              <a:t>  543</a:t>
            </a:r>
          </a:p>
          <a:p>
            <a:pPr>
              <a:spcBef>
                <a:spcPct val="50000"/>
              </a:spcBef>
            </a:pPr>
            <a:r>
              <a:rPr lang="en-GB" altLang="en-US" sz="2800" b="1" u="sng" dirty="0"/>
              <a:t>- 374</a:t>
            </a:r>
          </a:p>
        </p:txBody>
      </p:sp>
      <p:sp>
        <p:nvSpPr>
          <p:cNvPr id="14352" name="AutoShape 16">
            <a:extLst>
              <a:ext uri="{FF2B5EF4-FFF2-40B4-BE49-F238E27FC236}">
                <a16:creationId xmlns:a16="http://schemas.microsoft.com/office/drawing/2014/main" id="{65826809-F8AC-481A-82A2-31B82115407A}"/>
              </a:ext>
            </a:extLst>
          </p:cNvPr>
          <p:cNvSpPr>
            <a:spLocks noChangeArrowheads="1"/>
          </p:cNvSpPr>
          <p:nvPr/>
        </p:nvSpPr>
        <p:spPr bwMode="auto">
          <a:xfrm>
            <a:off x="2404686" y="2837240"/>
            <a:ext cx="1692275" cy="1650742"/>
          </a:xfrm>
          <a:prstGeom prst="rightArrow">
            <a:avLst>
              <a:gd name="adj1" fmla="val 50000"/>
              <a:gd name="adj2" fmla="val 3005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r>
              <a:rPr lang="en-GB" altLang="en-US" sz="2400"/>
              <a:t>Can be written as</a:t>
            </a:r>
          </a:p>
        </p:txBody>
      </p:sp>
      <p:sp>
        <p:nvSpPr>
          <p:cNvPr id="14353" name="Line 17">
            <a:extLst>
              <a:ext uri="{FF2B5EF4-FFF2-40B4-BE49-F238E27FC236}">
                <a16:creationId xmlns:a16="http://schemas.microsoft.com/office/drawing/2014/main" id="{3389D6BF-F033-4BEE-BAF9-4C5DD815A1CA}"/>
              </a:ext>
            </a:extLst>
          </p:cNvPr>
          <p:cNvSpPr>
            <a:spLocks noChangeShapeType="1"/>
          </p:cNvSpPr>
          <p:nvPr/>
        </p:nvSpPr>
        <p:spPr bwMode="auto">
          <a:xfrm>
            <a:off x="4583114" y="3162702"/>
            <a:ext cx="6492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354" name="Line 18">
            <a:extLst>
              <a:ext uri="{FF2B5EF4-FFF2-40B4-BE49-F238E27FC236}">
                <a16:creationId xmlns:a16="http://schemas.microsoft.com/office/drawing/2014/main" id="{0249E3CE-A2EF-417F-98B3-6F25197F6947}"/>
              </a:ext>
            </a:extLst>
          </p:cNvPr>
          <p:cNvSpPr>
            <a:spLocks noChangeShapeType="1"/>
          </p:cNvSpPr>
          <p:nvPr/>
        </p:nvSpPr>
        <p:spPr bwMode="auto">
          <a:xfrm>
            <a:off x="5519739" y="3162702"/>
            <a:ext cx="6492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355" name="Text Box 19">
            <a:extLst>
              <a:ext uri="{FF2B5EF4-FFF2-40B4-BE49-F238E27FC236}">
                <a16:creationId xmlns:a16="http://schemas.microsoft.com/office/drawing/2014/main" id="{825F1B17-7F3D-401D-AA9E-7D9BFB6D412D}"/>
              </a:ext>
            </a:extLst>
          </p:cNvPr>
          <p:cNvSpPr txBox="1">
            <a:spLocks noChangeArrowheads="1"/>
          </p:cNvSpPr>
          <p:nvPr/>
        </p:nvSpPr>
        <p:spPr bwMode="auto">
          <a:xfrm>
            <a:off x="4698168" y="2730903"/>
            <a:ext cx="50323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600" dirty="0"/>
              <a:t>400</a:t>
            </a:r>
          </a:p>
        </p:txBody>
      </p:sp>
      <p:sp>
        <p:nvSpPr>
          <p:cNvPr id="14356" name="Text Box 20">
            <a:extLst>
              <a:ext uri="{FF2B5EF4-FFF2-40B4-BE49-F238E27FC236}">
                <a16:creationId xmlns:a16="http://schemas.microsoft.com/office/drawing/2014/main" id="{0385B319-43B6-48C1-A3A0-F2B038ECA3FC}"/>
              </a:ext>
            </a:extLst>
          </p:cNvPr>
          <p:cNvSpPr txBox="1">
            <a:spLocks noChangeArrowheads="1"/>
          </p:cNvSpPr>
          <p:nvPr/>
        </p:nvSpPr>
        <p:spPr bwMode="auto">
          <a:xfrm>
            <a:off x="5712524" y="2730903"/>
            <a:ext cx="50323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600" dirty="0"/>
              <a:t>30</a:t>
            </a:r>
          </a:p>
        </p:txBody>
      </p:sp>
      <p:sp>
        <p:nvSpPr>
          <p:cNvPr id="14357" name="Text Box 21">
            <a:extLst>
              <a:ext uri="{FF2B5EF4-FFF2-40B4-BE49-F238E27FC236}">
                <a16:creationId xmlns:a16="http://schemas.microsoft.com/office/drawing/2014/main" id="{50ECCCFB-00FF-41D3-883C-82CF4316B5EA}"/>
              </a:ext>
            </a:extLst>
          </p:cNvPr>
          <p:cNvSpPr txBox="1">
            <a:spLocks noChangeArrowheads="1"/>
          </p:cNvSpPr>
          <p:nvPr/>
        </p:nvSpPr>
        <p:spPr bwMode="auto">
          <a:xfrm>
            <a:off x="6468845" y="2829735"/>
            <a:ext cx="50323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600" dirty="0"/>
              <a:t>1</a:t>
            </a:r>
          </a:p>
        </p:txBody>
      </p:sp>
      <p:sp>
        <p:nvSpPr>
          <p:cNvPr id="14358" name="Text Box 22">
            <a:extLst>
              <a:ext uri="{FF2B5EF4-FFF2-40B4-BE49-F238E27FC236}">
                <a16:creationId xmlns:a16="http://schemas.microsoft.com/office/drawing/2014/main" id="{6F8BACE5-1917-4F75-B9B2-69EF8DF41C26}"/>
              </a:ext>
            </a:extLst>
          </p:cNvPr>
          <p:cNvSpPr txBox="1">
            <a:spLocks noChangeArrowheads="1"/>
          </p:cNvSpPr>
          <p:nvPr/>
        </p:nvSpPr>
        <p:spPr bwMode="auto">
          <a:xfrm>
            <a:off x="5622412" y="2567622"/>
            <a:ext cx="50323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600" dirty="0"/>
              <a:t>1</a:t>
            </a:r>
          </a:p>
        </p:txBody>
      </p:sp>
      <p:sp>
        <p:nvSpPr>
          <p:cNvPr id="18" name="Title 1">
            <a:extLst>
              <a:ext uri="{FF2B5EF4-FFF2-40B4-BE49-F238E27FC236}">
                <a16:creationId xmlns:a16="http://schemas.microsoft.com/office/drawing/2014/main" id="{8D5820FC-9D89-4505-B841-43D5B0B976FA}"/>
              </a:ext>
            </a:extLst>
          </p:cNvPr>
          <p:cNvSpPr txBox="1">
            <a:spLocks/>
          </p:cNvSpPr>
          <p:nvPr/>
        </p:nvSpPr>
        <p:spPr>
          <a:xfrm>
            <a:off x="1671145" y="120935"/>
            <a:ext cx="8649559" cy="1086583"/>
          </a:xfrm>
          <a:prstGeom prst="rect">
            <a:avLst/>
          </a:prstGeom>
          <a:solidFill>
            <a:srgbClr val="FDFEDA"/>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GB" sz="3200" b="1" dirty="0">
              <a:solidFill>
                <a:srgbClr val="002060"/>
              </a:solidFill>
            </a:endParaRPr>
          </a:p>
          <a:p>
            <a:pPr algn="ctr"/>
            <a:r>
              <a:rPr lang="en-GB" sz="3200" b="1" dirty="0">
                <a:solidFill>
                  <a:schemeClr val="tx2"/>
                </a:solidFill>
              </a:rPr>
              <a:t>Can use efficient written methods of subtraction including column subtraction</a:t>
            </a:r>
          </a:p>
          <a:p>
            <a:pPr algn="ctr"/>
            <a:endParaRPr lang="en-GB" sz="3200" b="1" dirty="0">
              <a:solidFill>
                <a:srgbClr val="002060"/>
              </a:solidFill>
              <a:latin typeface="+mn-lt"/>
            </a:endParaRPr>
          </a:p>
        </p:txBody>
      </p:sp>
      <p:pic>
        <p:nvPicPr>
          <p:cNvPr id="19" name="Picture 1">
            <a:extLst>
              <a:ext uri="{FF2B5EF4-FFF2-40B4-BE49-F238E27FC236}">
                <a16:creationId xmlns:a16="http://schemas.microsoft.com/office/drawing/2014/main" id="{744CEC2A-0D10-4F83-9AC5-FCCA92056D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110" y="110588"/>
            <a:ext cx="12001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6" descr="Image result for eyes cartoon">
            <a:extLst>
              <a:ext uri="{FF2B5EF4-FFF2-40B4-BE49-F238E27FC236}">
                <a16:creationId xmlns:a16="http://schemas.microsoft.com/office/drawing/2014/main" id="{CABC35BD-C198-414A-9616-CA7A79218D3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82431" y="2837240"/>
            <a:ext cx="118745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5">
            <a:extLst>
              <a:ext uri="{FF2B5EF4-FFF2-40B4-BE49-F238E27FC236}">
                <a16:creationId xmlns:a16="http://schemas.microsoft.com/office/drawing/2014/main" id="{888A69F6-543F-8B44-A967-DC5482F7B368}"/>
              </a:ext>
            </a:extLst>
          </p:cNvPr>
          <p:cNvPicPr>
            <a:picLocks noChangeAspect="1"/>
          </p:cNvPicPr>
          <p:nvPr/>
        </p:nvPicPr>
        <p:blipFill>
          <a:blip r:embed="rId5"/>
          <a:stretch>
            <a:fillRect/>
          </a:stretch>
        </p:blipFill>
        <p:spPr>
          <a:xfrm>
            <a:off x="10663067" y="321198"/>
            <a:ext cx="1388069" cy="92945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5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35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35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50">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50">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50">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3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3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35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35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35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3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0" grpId="0"/>
      <p:bldP spid="14351" grpId="0"/>
      <p:bldP spid="14352" grpId="0" animBg="1"/>
      <p:bldP spid="14353" grpId="0" animBg="1"/>
      <p:bldP spid="14354" grpId="0" animBg="1"/>
      <p:bldP spid="14355" grpId="0"/>
      <p:bldP spid="14356" grpId="0"/>
      <p:bldP spid="14357" grpId="0"/>
      <p:bldP spid="1435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1931</TotalTime>
  <Words>1134</Words>
  <Application>Microsoft Macintosh PowerPoint</Application>
  <PresentationFormat>Widescreen</PresentationFormat>
  <Paragraphs>199</Paragraphs>
  <Slides>17</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Tahoma</vt:lpstr>
      <vt:lpstr>Times New Roman</vt:lpstr>
      <vt:lpstr>Office Theme</vt:lpstr>
      <vt:lpstr>PowerPoint Presentation</vt:lpstr>
      <vt:lpstr>Vocabulary: Subtraction methods</vt:lpstr>
      <vt:lpstr>Subtraction methods</vt:lpstr>
      <vt:lpstr>Written subtraction methods</vt:lpstr>
      <vt:lpstr>Counting on method</vt:lpstr>
      <vt:lpstr>PowerPoint Presentation</vt:lpstr>
      <vt:lpstr>Your turn</vt:lpstr>
      <vt:lpstr>Expanded written method</vt:lpstr>
      <vt:lpstr>PowerPoint Presentation</vt:lpstr>
      <vt:lpstr>Your turn</vt:lpstr>
      <vt:lpstr>Short subtraction </vt:lpstr>
      <vt:lpstr>Your turn</vt:lpstr>
      <vt:lpstr>Decomposition method</vt:lpstr>
      <vt:lpstr>Your turn</vt:lpstr>
      <vt:lpstr> Problem Solving</vt:lpstr>
      <vt:lpstr> Problem Solving</vt:lpstr>
      <vt:lpstr> Problem Solving</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Resource</dc:title>
  <dc:creator>Microsoft Office User</dc:creator>
  <cp:lastModifiedBy>PiXL 2</cp:lastModifiedBy>
  <cp:revision>247</cp:revision>
  <dcterms:created xsi:type="dcterms:W3CDTF">2017-03-29T13:14:03Z</dcterms:created>
  <dcterms:modified xsi:type="dcterms:W3CDTF">2018-09-10T07:34:54Z</dcterms:modified>
</cp:coreProperties>
</file>